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1" r:id="rId46"/>
  </p:sldIdLst>
  <p:sldSz cx="12192000" cy="6858000"/>
  <p:notesSz cx="6858000" cy="9144000"/>
  <p:defaultTextStyle>
    <a:defPPr>
      <a:defRPr lang="ru-RU"/>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vasick40@gmail.com"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700"/>
    <a:srgbClr val="CCF7F9"/>
    <a:srgbClr val="00C1D0"/>
    <a:srgbClr val="00D5E3"/>
    <a:srgbClr val="FF6692"/>
    <a:srgbClr val="00D2B4"/>
    <a:srgbClr val="CA65F6"/>
    <a:srgbClr val="FF95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5250" autoAdjust="0"/>
  </p:normalViewPr>
  <p:slideViewPr>
    <p:cSldViewPr snapToGrid="0">
      <p:cViewPr>
        <p:scale>
          <a:sx n="78" d="100"/>
          <a:sy n="78" d="100"/>
        </p:scale>
        <p:origin x="1109" y="25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ru-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B2110ED0-0989-42F8-AECB-E6708F141890}"/>
              </a:ext>
            </a:extLst>
          </p:cNvPr>
          <p:cNvSpPr>
            <a:spLocks noGrp="1"/>
          </p:cNvSpPr>
          <p:nvPr>
            <p:ph type="dt" sz="half" idx="10"/>
          </p:nvPr>
        </p:nvSpPr>
        <p:spPr/>
        <p:txBody>
          <a:bodyPr/>
          <a:lstStyle>
            <a:lvl1pPr>
              <a:defRPr/>
            </a:lvl1pPr>
          </a:lstStyle>
          <a:p>
            <a:pPr>
              <a:defRPr/>
            </a:pPr>
            <a:fld id="{437AA5F1-2637-4F17-8289-17C549E6B8B5}" type="datetimeFigureOut">
              <a:rPr lang="LID4096"/>
              <a:pPr>
                <a:defRPr/>
              </a:pPr>
              <a:t>02/22/2021</a:t>
            </a:fld>
            <a:endParaRPr lang="ru-UA"/>
          </a:p>
        </p:txBody>
      </p:sp>
      <p:sp>
        <p:nvSpPr>
          <p:cNvPr id="5" name="Нижний колонтитул 4">
            <a:extLst>
              <a:ext uri="{FF2B5EF4-FFF2-40B4-BE49-F238E27FC236}">
                <a16:creationId xmlns:a16="http://schemas.microsoft.com/office/drawing/2014/main" id="{56F4BC94-E8F8-4BD3-A5E4-3EF9168F6FDB}"/>
              </a:ext>
            </a:extLst>
          </p:cNvPr>
          <p:cNvSpPr>
            <a:spLocks noGrp="1"/>
          </p:cNvSpPr>
          <p:nvPr>
            <p:ph type="ftr" sz="quarter" idx="11"/>
          </p:nvPr>
        </p:nvSpPr>
        <p:spPr/>
        <p:txBody>
          <a:bodyPr/>
          <a:lstStyle>
            <a:lvl1pPr>
              <a:defRPr/>
            </a:lvl1pPr>
          </a:lstStyle>
          <a:p>
            <a:pPr>
              <a:defRPr/>
            </a:pPr>
            <a:endParaRPr lang="ru-UA"/>
          </a:p>
        </p:txBody>
      </p:sp>
      <p:sp>
        <p:nvSpPr>
          <p:cNvPr id="6" name="Номер слайда 5">
            <a:extLst>
              <a:ext uri="{FF2B5EF4-FFF2-40B4-BE49-F238E27FC236}">
                <a16:creationId xmlns:a16="http://schemas.microsoft.com/office/drawing/2014/main" id="{A1EFDD94-6517-45E6-AB0A-6D123886E03E}"/>
              </a:ext>
            </a:extLst>
          </p:cNvPr>
          <p:cNvSpPr>
            <a:spLocks noGrp="1"/>
          </p:cNvSpPr>
          <p:nvPr>
            <p:ph type="sldNum" sz="quarter" idx="12"/>
          </p:nvPr>
        </p:nvSpPr>
        <p:spPr/>
        <p:txBody>
          <a:bodyPr/>
          <a:lstStyle>
            <a:lvl1pPr>
              <a:defRPr/>
            </a:lvl1pPr>
          </a:lstStyle>
          <a:p>
            <a:pPr>
              <a:defRPr/>
            </a:pPr>
            <a:fld id="{7DEA9825-BB68-42B6-A530-7E2464902651}" type="slidenum">
              <a:rPr lang="ru-UA"/>
              <a:pPr>
                <a:defRPr/>
              </a:pPr>
              <a:t>‹#›</a:t>
            </a:fld>
            <a:endParaRPr lang="ru-UA"/>
          </a:p>
        </p:txBody>
      </p:sp>
    </p:spTree>
    <p:extLst>
      <p:ext uri="{BB962C8B-B14F-4D97-AF65-F5344CB8AC3E}">
        <p14:creationId xmlns:p14="http://schemas.microsoft.com/office/powerpoint/2010/main" val="1127133552"/>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ru-UA"/>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02C6B969-EB16-46A0-A951-46C6E01FCC48}"/>
              </a:ext>
            </a:extLst>
          </p:cNvPr>
          <p:cNvSpPr>
            <a:spLocks noGrp="1"/>
          </p:cNvSpPr>
          <p:nvPr>
            <p:ph type="dt" sz="half" idx="10"/>
          </p:nvPr>
        </p:nvSpPr>
        <p:spPr/>
        <p:txBody>
          <a:bodyPr/>
          <a:lstStyle>
            <a:lvl1pPr>
              <a:defRPr/>
            </a:lvl1pPr>
          </a:lstStyle>
          <a:p>
            <a:pPr>
              <a:defRPr/>
            </a:pPr>
            <a:fld id="{84B73531-0D35-4E7F-932E-56E057FABBAC}" type="datetimeFigureOut">
              <a:rPr lang="LID4096"/>
              <a:pPr>
                <a:defRPr/>
              </a:pPr>
              <a:t>02/22/2021</a:t>
            </a:fld>
            <a:endParaRPr lang="ru-UA"/>
          </a:p>
        </p:txBody>
      </p:sp>
      <p:sp>
        <p:nvSpPr>
          <p:cNvPr id="5" name="Нижний колонтитул 4">
            <a:extLst>
              <a:ext uri="{FF2B5EF4-FFF2-40B4-BE49-F238E27FC236}">
                <a16:creationId xmlns:a16="http://schemas.microsoft.com/office/drawing/2014/main" id="{F824616D-5888-4A16-AF2C-A7C7F8CFEDFB}"/>
              </a:ext>
            </a:extLst>
          </p:cNvPr>
          <p:cNvSpPr>
            <a:spLocks noGrp="1"/>
          </p:cNvSpPr>
          <p:nvPr>
            <p:ph type="ftr" sz="quarter" idx="11"/>
          </p:nvPr>
        </p:nvSpPr>
        <p:spPr/>
        <p:txBody>
          <a:bodyPr/>
          <a:lstStyle>
            <a:lvl1pPr>
              <a:defRPr/>
            </a:lvl1pPr>
          </a:lstStyle>
          <a:p>
            <a:pPr>
              <a:defRPr/>
            </a:pPr>
            <a:endParaRPr lang="ru-UA"/>
          </a:p>
        </p:txBody>
      </p:sp>
      <p:sp>
        <p:nvSpPr>
          <p:cNvPr id="6" name="Номер слайда 5">
            <a:extLst>
              <a:ext uri="{FF2B5EF4-FFF2-40B4-BE49-F238E27FC236}">
                <a16:creationId xmlns:a16="http://schemas.microsoft.com/office/drawing/2014/main" id="{DB88E26B-24C3-458E-870D-EB105D5FBBE5}"/>
              </a:ext>
            </a:extLst>
          </p:cNvPr>
          <p:cNvSpPr>
            <a:spLocks noGrp="1"/>
          </p:cNvSpPr>
          <p:nvPr>
            <p:ph type="sldNum" sz="quarter" idx="12"/>
          </p:nvPr>
        </p:nvSpPr>
        <p:spPr/>
        <p:txBody>
          <a:bodyPr/>
          <a:lstStyle>
            <a:lvl1pPr>
              <a:defRPr/>
            </a:lvl1pPr>
          </a:lstStyle>
          <a:p>
            <a:pPr>
              <a:defRPr/>
            </a:pPr>
            <a:fld id="{A22188C2-B469-4093-B92C-7ED9C342F41B}" type="slidenum">
              <a:rPr lang="ru-UA"/>
              <a:pPr>
                <a:defRPr/>
              </a:pPr>
              <a:t>‹#›</a:t>
            </a:fld>
            <a:endParaRPr lang="ru-UA"/>
          </a:p>
        </p:txBody>
      </p:sp>
    </p:spTree>
    <p:extLst>
      <p:ext uri="{BB962C8B-B14F-4D97-AF65-F5344CB8AC3E}">
        <p14:creationId xmlns:p14="http://schemas.microsoft.com/office/powerpoint/2010/main" val="617969882"/>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endParaRPr lang="ru-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151FB9A1-7A9C-4DD0-A061-C270842BE928}"/>
              </a:ext>
            </a:extLst>
          </p:cNvPr>
          <p:cNvSpPr>
            <a:spLocks noGrp="1"/>
          </p:cNvSpPr>
          <p:nvPr>
            <p:ph type="dt" sz="half" idx="10"/>
          </p:nvPr>
        </p:nvSpPr>
        <p:spPr/>
        <p:txBody>
          <a:bodyPr/>
          <a:lstStyle>
            <a:lvl1pPr>
              <a:defRPr/>
            </a:lvl1pPr>
          </a:lstStyle>
          <a:p>
            <a:pPr>
              <a:defRPr/>
            </a:pPr>
            <a:fld id="{13077B3D-1BCC-4B4D-A4C7-CC388CA93C4E}" type="datetimeFigureOut">
              <a:rPr lang="LID4096"/>
              <a:pPr>
                <a:defRPr/>
              </a:pPr>
              <a:t>02/22/2021</a:t>
            </a:fld>
            <a:endParaRPr lang="ru-UA"/>
          </a:p>
        </p:txBody>
      </p:sp>
      <p:sp>
        <p:nvSpPr>
          <p:cNvPr id="5" name="Нижний колонтитул 4">
            <a:extLst>
              <a:ext uri="{FF2B5EF4-FFF2-40B4-BE49-F238E27FC236}">
                <a16:creationId xmlns:a16="http://schemas.microsoft.com/office/drawing/2014/main" id="{8B142A37-6536-4126-8EF1-D2BB6E0025F4}"/>
              </a:ext>
            </a:extLst>
          </p:cNvPr>
          <p:cNvSpPr>
            <a:spLocks noGrp="1"/>
          </p:cNvSpPr>
          <p:nvPr>
            <p:ph type="ftr" sz="quarter" idx="11"/>
          </p:nvPr>
        </p:nvSpPr>
        <p:spPr/>
        <p:txBody>
          <a:bodyPr/>
          <a:lstStyle>
            <a:lvl1pPr>
              <a:defRPr/>
            </a:lvl1pPr>
          </a:lstStyle>
          <a:p>
            <a:pPr>
              <a:defRPr/>
            </a:pPr>
            <a:endParaRPr lang="ru-UA"/>
          </a:p>
        </p:txBody>
      </p:sp>
      <p:sp>
        <p:nvSpPr>
          <p:cNvPr id="6" name="Номер слайда 5">
            <a:extLst>
              <a:ext uri="{FF2B5EF4-FFF2-40B4-BE49-F238E27FC236}">
                <a16:creationId xmlns:a16="http://schemas.microsoft.com/office/drawing/2014/main" id="{DD69C910-F07D-42C8-B784-EBE32DB7FCB2}"/>
              </a:ext>
            </a:extLst>
          </p:cNvPr>
          <p:cNvSpPr>
            <a:spLocks noGrp="1"/>
          </p:cNvSpPr>
          <p:nvPr>
            <p:ph type="sldNum" sz="quarter" idx="12"/>
          </p:nvPr>
        </p:nvSpPr>
        <p:spPr/>
        <p:txBody>
          <a:bodyPr/>
          <a:lstStyle>
            <a:lvl1pPr>
              <a:defRPr/>
            </a:lvl1pPr>
          </a:lstStyle>
          <a:p>
            <a:pPr>
              <a:defRPr/>
            </a:pPr>
            <a:fld id="{03C853D0-132B-4870-ACBE-4E76AD962E46}" type="slidenum">
              <a:rPr lang="ru-UA"/>
              <a:pPr>
                <a:defRPr/>
              </a:pPr>
              <a:t>‹#›</a:t>
            </a:fld>
            <a:endParaRPr lang="ru-UA"/>
          </a:p>
        </p:txBody>
      </p:sp>
    </p:spTree>
    <p:extLst>
      <p:ext uri="{BB962C8B-B14F-4D97-AF65-F5344CB8AC3E}">
        <p14:creationId xmlns:p14="http://schemas.microsoft.com/office/powerpoint/2010/main" val="1651505239"/>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ru-UA"/>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3FEC6AC8-273C-43F8-9180-D67D0CE65F36}"/>
              </a:ext>
            </a:extLst>
          </p:cNvPr>
          <p:cNvSpPr>
            <a:spLocks noGrp="1"/>
          </p:cNvSpPr>
          <p:nvPr>
            <p:ph type="dt" sz="half" idx="10"/>
          </p:nvPr>
        </p:nvSpPr>
        <p:spPr/>
        <p:txBody>
          <a:bodyPr/>
          <a:lstStyle>
            <a:lvl1pPr>
              <a:defRPr/>
            </a:lvl1pPr>
          </a:lstStyle>
          <a:p>
            <a:pPr>
              <a:defRPr/>
            </a:pPr>
            <a:fld id="{98B17A26-6452-42B6-AAC5-2852B22F13AA}" type="datetimeFigureOut">
              <a:rPr lang="LID4096"/>
              <a:pPr>
                <a:defRPr/>
              </a:pPr>
              <a:t>02/22/2021</a:t>
            </a:fld>
            <a:endParaRPr lang="ru-UA"/>
          </a:p>
        </p:txBody>
      </p:sp>
      <p:sp>
        <p:nvSpPr>
          <p:cNvPr id="5" name="Нижний колонтитул 4">
            <a:extLst>
              <a:ext uri="{FF2B5EF4-FFF2-40B4-BE49-F238E27FC236}">
                <a16:creationId xmlns:a16="http://schemas.microsoft.com/office/drawing/2014/main" id="{2FBB7967-9C97-4E15-8C6F-D69EC9761F98}"/>
              </a:ext>
            </a:extLst>
          </p:cNvPr>
          <p:cNvSpPr>
            <a:spLocks noGrp="1"/>
          </p:cNvSpPr>
          <p:nvPr>
            <p:ph type="ftr" sz="quarter" idx="11"/>
          </p:nvPr>
        </p:nvSpPr>
        <p:spPr/>
        <p:txBody>
          <a:bodyPr/>
          <a:lstStyle>
            <a:lvl1pPr>
              <a:defRPr/>
            </a:lvl1pPr>
          </a:lstStyle>
          <a:p>
            <a:pPr>
              <a:defRPr/>
            </a:pPr>
            <a:endParaRPr lang="ru-UA"/>
          </a:p>
        </p:txBody>
      </p:sp>
      <p:sp>
        <p:nvSpPr>
          <p:cNvPr id="6" name="Номер слайда 5">
            <a:extLst>
              <a:ext uri="{FF2B5EF4-FFF2-40B4-BE49-F238E27FC236}">
                <a16:creationId xmlns:a16="http://schemas.microsoft.com/office/drawing/2014/main" id="{05843DD5-D5E6-4D33-A0E4-42B25CAC7521}"/>
              </a:ext>
            </a:extLst>
          </p:cNvPr>
          <p:cNvSpPr>
            <a:spLocks noGrp="1"/>
          </p:cNvSpPr>
          <p:nvPr>
            <p:ph type="sldNum" sz="quarter" idx="12"/>
          </p:nvPr>
        </p:nvSpPr>
        <p:spPr/>
        <p:txBody>
          <a:bodyPr/>
          <a:lstStyle>
            <a:lvl1pPr>
              <a:defRPr/>
            </a:lvl1pPr>
          </a:lstStyle>
          <a:p>
            <a:pPr>
              <a:defRPr/>
            </a:pPr>
            <a:fld id="{F5FF45E6-C9FE-466F-9972-9C41D61448D3}" type="slidenum">
              <a:rPr lang="ru-UA"/>
              <a:pPr>
                <a:defRPr/>
              </a:pPr>
              <a:t>‹#›</a:t>
            </a:fld>
            <a:endParaRPr lang="ru-UA"/>
          </a:p>
        </p:txBody>
      </p:sp>
    </p:spTree>
    <p:extLst>
      <p:ext uri="{BB962C8B-B14F-4D97-AF65-F5344CB8AC3E}">
        <p14:creationId xmlns:p14="http://schemas.microsoft.com/office/powerpoint/2010/main" val="1306491874"/>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ru-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45B4080-EB5D-4BBB-AA66-25C8C4E5EBF9}"/>
              </a:ext>
            </a:extLst>
          </p:cNvPr>
          <p:cNvSpPr>
            <a:spLocks noGrp="1"/>
          </p:cNvSpPr>
          <p:nvPr>
            <p:ph type="dt" sz="half" idx="10"/>
          </p:nvPr>
        </p:nvSpPr>
        <p:spPr/>
        <p:txBody>
          <a:bodyPr/>
          <a:lstStyle>
            <a:lvl1pPr>
              <a:defRPr/>
            </a:lvl1pPr>
          </a:lstStyle>
          <a:p>
            <a:pPr>
              <a:defRPr/>
            </a:pPr>
            <a:fld id="{43FFD317-3483-4884-B3D0-CBC0A216E9F9}" type="datetimeFigureOut">
              <a:rPr lang="LID4096"/>
              <a:pPr>
                <a:defRPr/>
              </a:pPr>
              <a:t>02/22/2021</a:t>
            </a:fld>
            <a:endParaRPr lang="ru-UA"/>
          </a:p>
        </p:txBody>
      </p:sp>
      <p:sp>
        <p:nvSpPr>
          <p:cNvPr id="5" name="Нижний колонтитул 4">
            <a:extLst>
              <a:ext uri="{FF2B5EF4-FFF2-40B4-BE49-F238E27FC236}">
                <a16:creationId xmlns:a16="http://schemas.microsoft.com/office/drawing/2014/main" id="{2FE80235-2AF1-498A-8D9D-57DAC634A25A}"/>
              </a:ext>
            </a:extLst>
          </p:cNvPr>
          <p:cNvSpPr>
            <a:spLocks noGrp="1"/>
          </p:cNvSpPr>
          <p:nvPr>
            <p:ph type="ftr" sz="quarter" idx="11"/>
          </p:nvPr>
        </p:nvSpPr>
        <p:spPr/>
        <p:txBody>
          <a:bodyPr/>
          <a:lstStyle>
            <a:lvl1pPr>
              <a:defRPr/>
            </a:lvl1pPr>
          </a:lstStyle>
          <a:p>
            <a:pPr>
              <a:defRPr/>
            </a:pPr>
            <a:endParaRPr lang="ru-UA"/>
          </a:p>
        </p:txBody>
      </p:sp>
      <p:sp>
        <p:nvSpPr>
          <p:cNvPr id="6" name="Номер слайда 5">
            <a:extLst>
              <a:ext uri="{FF2B5EF4-FFF2-40B4-BE49-F238E27FC236}">
                <a16:creationId xmlns:a16="http://schemas.microsoft.com/office/drawing/2014/main" id="{78957999-4FED-4EC0-BCE9-9FC635546F2D}"/>
              </a:ext>
            </a:extLst>
          </p:cNvPr>
          <p:cNvSpPr>
            <a:spLocks noGrp="1"/>
          </p:cNvSpPr>
          <p:nvPr>
            <p:ph type="sldNum" sz="quarter" idx="12"/>
          </p:nvPr>
        </p:nvSpPr>
        <p:spPr/>
        <p:txBody>
          <a:bodyPr/>
          <a:lstStyle>
            <a:lvl1pPr>
              <a:defRPr/>
            </a:lvl1pPr>
          </a:lstStyle>
          <a:p>
            <a:pPr>
              <a:defRPr/>
            </a:pPr>
            <a:fld id="{FCE9564E-6D80-44F8-9258-AFB1247FBCD2}" type="slidenum">
              <a:rPr lang="ru-UA"/>
              <a:pPr>
                <a:defRPr/>
              </a:pPr>
              <a:t>‹#›</a:t>
            </a:fld>
            <a:endParaRPr lang="ru-UA"/>
          </a:p>
        </p:txBody>
      </p:sp>
    </p:spTree>
    <p:extLst>
      <p:ext uri="{BB962C8B-B14F-4D97-AF65-F5344CB8AC3E}">
        <p14:creationId xmlns:p14="http://schemas.microsoft.com/office/powerpoint/2010/main" val="3847268787"/>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ru-UA"/>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3">
            <a:extLst>
              <a:ext uri="{FF2B5EF4-FFF2-40B4-BE49-F238E27FC236}">
                <a16:creationId xmlns:a16="http://schemas.microsoft.com/office/drawing/2014/main" id="{ABE840F1-BDC7-405D-87E5-0FCA0469522F}"/>
              </a:ext>
            </a:extLst>
          </p:cNvPr>
          <p:cNvSpPr>
            <a:spLocks noGrp="1"/>
          </p:cNvSpPr>
          <p:nvPr>
            <p:ph type="dt" sz="half" idx="10"/>
          </p:nvPr>
        </p:nvSpPr>
        <p:spPr/>
        <p:txBody>
          <a:bodyPr/>
          <a:lstStyle>
            <a:lvl1pPr>
              <a:defRPr/>
            </a:lvl1pPr>
          </a:lstStyle>
          <a:p>
            <a:pPr>
              <a:defRPr/>
            </a:pPr>
            <a:fld id="{67B90DBC-CCE3-4473-8834-BBCE86DA5339}" type="datetimeFigureOut">
              <a:rPr lang="LID4096"/>
              <a:pPr>
                <a:defRPr/>
              </a:pPr>
              <a:t>02/22/2021</a:t>
            </a:fld>
            <a:endParaRPr lang="ru-UA"/>
          </a:p>
        </p:txBody>
      </p:sp>
      <p:sp>
        <p:nvSpPr>
          <p:cNvPr id="6" name="Нижний колонтитул 4">
            <a:extLst>
              <a:ext uri="{FF2B5EF4-FFF2-40B4-BE49-F238E27FC236}">
                <a16:creationId xmlns:a16="http://schemas.microsoft.com/office/drawing/2014/main" id="{82650FFE-7457-4831-8240-530BD93FAC9F}"/>
              </a:ext>
            </a:extLst>
          </p:cNvPr>
          <p:cNvSpPr>
            <a:spLocks noGrp="1"/>
          </p:cNvSpPr>
          <p:nvPr>
            <p:ph type="ftr" sz="quarter" idx="11"/>
          </p:nvPr>
        </p:nvSpPr>
        <p:spPr/>
        <p:txBody>
          <a:bodyPr/>
          <a:lstStyle>
            <a:lvl1pPr>
              <a:defRPr/>
            </a:lvl1pPr>
          </a:lstStyle>
          <a:p>
            <a:pPr>
              <a:defRPr/>
            </a:pPr>
            <a:endParaRPr lang="ru-UA"/>
          </a:p>
        </p:txBody>
      </p:sp>
      <p:sp>
        <p:nvSpPr>
          <p:cNvPr id="7" name="Номер слайда 5">
            <a:extLst>
              <a:ext uri="{FF2B5EF4-FFF2-40B4-BE49-F238E27FC236}">
                <a16:creationId xmlns:a16="http://schemas.microsoft.com/office/drawing/2014/main" id="{6DF64F79-FB11-4EBF-A768-209191DB7E54}"/>
              </a:ext>
            </a:extLst>
          </p:cNvPr>
          <p:cNvSpPr>
            <a:spLocks noGrp="1"/>
          </p:cNvSpPr>
          <p:nvPr>
            <p:ph type="sldNum" sz="quarter" idx="12"/>
          </p:nvPr>
        </p:nvSpPr>
        <p:spPr/>
        <p:txBody>
          <a:bodyPr/>
          <a:lstStyle>
            <a:lvl1pPr>
              <a:defRPr/>
            </a:lvl1pPr>
          </a:lstStyle>
          <a:p>
            <a:pPr>
              <a:defRPr/>
            </a:pPr>
            <a:fld id="{9542ABD8-6B9C-4C24-9162-AEDE2FED2525}" type="slidenum">
              <a:rPr lang="ru-UA"/>
              <a:pPr>
                <a:defRPr/>
              </a:pPr>
              <a:t>‹#›</a:t>
            </a:fld>
            <a:endParaRPr lang="ru-UA"/>
          </a:p>
        </p:txBody>
      </p:sp>
    </p:spTree>
    <p:extLst>
      <p:ext uri="{BB962C8B-B14F-4D97-AF65-F5344CB8AC3E}">
        <p14:creationId xmlns:p14="http://schemas.microsoft.com/office/powerpoint/2010/main" val="3069644439"/>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endParaRPr lang="ru-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3">
            <a:extLst>
              <a:ext uri="{FF2B5EF4-FFF2-40B4-BE49-F238E27FC236}">
                <a16:creationId xmlns:a16="http://schemas.microsoft.com/office/drawing/2014/main" id="{4DF208D4-744A-4066-A3E2-937716CA6D75}"/>
              </a:ext>
            </a:extLst>
          </p:cNvPr>
          <p:cNvSpPr>
            <a:spLocks noGrp="1"/>
          </p:cNvSpPr>
          <p:nvPr>
            <p:ph type="dt" sz="half" idx="10"/>
          </p:nvPr>
        </p:nvSpPr>
        <p:spPr/>
        <p:txBody>
          <a:bodyPr/>
          <a:lstStyle>
            <a:lvl1pPr>
              <a:defRPr/>
            </a:lvl1pPr>
          </a:lstStyle>
          <a:p>
            <a:pPr>
              <a:defRPr/>
            </a:pPr>
            <a:fld id="{03016AB4-134A-4293-8184-E1EB9F6CA863}" type="datetimeFigureOut">
              <a:rPr lang="LID4096"/>
              <a:pPr>
                <a:defRPr/>
              </a:pPr>
              <a:t>02/22/2021</a:t>
            </a:fld>
            <a:endParaRPr lang="ru-UA"/>
          </a:p>
        </p:txBody>
      </p:sp>
      <p:sp>
        <p:nvSpPr>
          <p:cNvPr id="8" name="Нижний колонтитул 4">
            <a:extLst>
              <a:ext uri="{FF2B5EF4-FFF2-40B4-BE49-F238E27FC236}">
                <a16:creationId xmlns:a16="http://schemas.microsoft.com/office/drawing/2014/main" id="{6920964A-76BE-4282-AE10-5597847175F0}"/>
              </a:ext>
            </a:extLst>
          </p:cNvPr>
          <p:cNvSpPr>
            <a:spLocks noGrp="1"/>
          </p:cNvSpPr>
          <p:nvPr>
            <p:ph type="ftr" sz="quarter" idx="11"/>
          </p:nvPr>
        </p:nvSpPr>
        <p:spPr/>
        <p:txBody>
          <a:bodyPr/>
          <a:lstStyle>
            <a:lvl1pPr>
              <a:defRPr/>
            </a:lvl1pPr>
          </a:lstStyle>
          <a:p>
            <a:pPr>
              <a:defRPr/>
            </a:pPr>
            <a:endParaRPr lang="ru-UA"/>
          </a:p>
        </p:txBody>
      </p:sp>
      <p:sp>
        <p:nvSpPr>
          <p:cNvPr id="9" name="Номер слайда 5">
            <a:extLst>
              <a:ext uri="{FF2B5EF4-FFF2-40B4-BE49-F238E27FC236}">
                <a16:creationId xmlns:a16="http://schemas.microsoft.com/office/drawing/2014/main" id="{A74CD9EF-3FF4-4A90-BFF2-3C5823FE86EB}"/>
              </a:ext>
            </a:extLst>
          </p:cNvPr>
          <p:cNvSpPr>
            <a:spLocks noGrp="1"/>
          </p:cNvSpPr>
          <p:nvPr>
            <p:ph type="sldNum" sz="quarter" idx="12"/>
          </p:nvPr>
        </p:nvSpPr>
        <p:spPr/>
        <p:txBody>
          <a:bodyPr/>
          <a:lstStyle>
            <a:lvl1pPr>
              <a:defRPr/>
            </a:lvl1pPr>
          </a:lstStyle>
          <a:p>
            <a:pPr>
              <a:defRPr/>
            </a:pPr>
            <a:fld id="{B757EA2C-8372-4C26-9520-7C40D9725BB4}" type="slidenum">
              <a:rPr lang="ru-UA"/>
              <a:pPr>
                <a:defRPr/>
              </a:pPr>
              <a:t>‹#›</a:t>
            </a:fld>
            <a:endParaRPr lang="ru-UA"/>
          </a:p>
        </p:txBody>
      </p:sp>
    </p:spTree>
    <p:extLst>
      <p:ext uri="{BB962C8B-B14F-4D97-AF65-F5344CB8AC3E}">
        <p14:creationId xmlns:p14="http://schemas.microsoft.com/office/powerpoint/2010/main" val="1795371003"/>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ru-UA"/>
          </a:p>
        </p:txBody>
      </p:sp>
      <p:sp>
        <p:nvSpPr>
          <p:cNvPr id="3" name="Дата 3">
            <a:extLst>
              <a:ext uri="{FF2B5EF4-FFF2-40B4-BE49-F238E27FC236}">
                <a16:creationId xmlns:a16="http://schemas.microsoft.com/office/drawing/2014/main" id="{BEF4A5E1-FDA6-46C4-B5F2-9C85C439C780}"/>
              </a:ext>
            </a:extLst>
          </p:cNvPr>
          <p:cNvSpPr>
            <a:spLocks noGrp="1"/>
          </p:cNvSpPr>
          <p:nvPr>
            <p:ph type="dt" sz="half" idx="10"/>
          </p:nvPr>
        </p:nvSpPr>
        <p:spPr/>
        <p:txBody>
          <a:bodyPr/>
          <a:lstStyle>
            <a:lvl1pPr>
              <a:defRPr/>
            </a:lvl1pPr>
          </a:lstStyle>
          <a:p>
            <a:pPr>
              <a:defRPr/>
            </a:pPr>
            <a:fld id="{7AB57934-AB5B-4DB0-A116-F6560D0055F4}" type="datetimeFigureOut">
              <a:rPr lang="LID4096"/>
              <a:pPr>
                <a:defRPr/>
              </a:pPr>
              <a:t>02/22/2021</a:t>
            </a:fld>
            <a:endParaRPr lang="ru-UA"/>
          </a:p>
        </p:txBody>
      </p:sp>
      <p:sp>
        <p:nvSpPr>
          <p:cNvPr id="4" name="Нижний колонтитул 4">
            <a:extLst>
              <a:ext uri="{FF2B5EF4-FFF2-40B4-BE49-F238E27FC236}">
                <a16:creationId xmlns:a16="http://schemas.microsoft.com/office/drawing/2014/main" id="{FEB27299-1310-44B6-9DD0-61691A9D9C9F}"/>
              </a:ext>
            </a:extLst>
          </p:cNvPr>
          <p:cNvSpPr>
            <a:spLocks noGrp="1"/>
          </p:cNvSpPr>
          <p:nvPr>
            <p:ph type="ftr" sz="quarter" idx="11"/>
          </p:nvPr>
        </p:nvSpPr>
        <p:spPr/>
        <p:txBody>
          <a:bodyPr/>
          <a:lstStyle>
            <a:lvl1pPr>
              <a:defRPr/>
            </a:lvl1pPr>
          </a:lstStyle>
          <a:p>
            <a:pPr>
              <a:defRPr/>
            </a:pPr>
            <a:endParaRPr lang="ru-UA"/>
          </a:p>
        </p:txBody>
      </p:sp>
      <p:sp>
        <p:nvSpPr>
          <p:cNvPr id="5" name="Номер слайда 5">
            <a:extLst>
              <a:ext uri="{FF2B5EF4-FFF2-40B4-BE49-F238E27FC236}">
                <a16:creationId xmlns:a16="http://schemas.microsoft.com/office/drawing/2014/main" id="{0B874C29-1D0D-4ACD-9669-303A363357C1}"/>
              </a:ext>
            </a:extLst>
          </p:cNvPr>
          <p:cNvSpPr>
            <a:spLocks noGrp="1"/>
          </p:cNvSpPr>
          <p:nvPr>
            <p:ph type="sldNum" sz="quarter" idx="12"/>
          </p:nvPr>
        </p:nvSpPr>
        <p:spPr/>
        <p:txBody>
          <a:bodyPr/>
          <a:lstStyle>
            <a:lvl1pPr>
              <a:defRPr/>
            </a:lvl1pPr>
          </a:lstStyle>
          <a:p>
            <a:pPr>
              <a:defRPr/>
            </a:pPr>
            <a:fld id="{2CC66685-DF8F-4779-85CE-711FD3BB0B63}" type="slidenum">
              <a:rPr lang="ru-UA"/>
              <a:pPr>
                <a:defRPr/>
              </a:pPr>
              <a:t>‹#›</a:t>
            </a:fld>
            <a:endParaRPr lang="ru-UA"/>
          </a:p>
        </p:txBody>
      </p:sp>
    </p:spTree>
    <p:extLst>
      <p:ext uri="{BB962C8B-B14F-4D97-AF65-F5344CB8AC3E}">
        <p14:creationId xmlns:p14="http://schemas.microsoft.com/office/powerpoint/2010/main" val="1231028616"/>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a:extLst>
              <a:ext uri="{FF2B5EF4-FFF2-40B4-BE49-F238E27FC236}">
                <a16:creationId xmlns:a16="http://schemas.microsoft.com/office/drawing/2014/main" id="{A543402F-F3EC-4C5F-91FC-90B1524B1D0C}"/>
              </a:ext>
            </a:extLst>
          </p:cNvPr>
          <p:cNvSpPr>
            <a:spLocks noGrp="1"/>
          </p:cNvSpPr>
          <p:nvPr>
            <p:ph type="dt" sz="half" idx="10"/>
          </p:nvPr>
        </p:nvSpPr>
        <p:spPr/>
        <p:txBody>
          <a:bodyPr/>
          <a:lstStyle>
            <a:lvl1pPr>
              <a:defRPr/>
            </a:lvl1pPr>
          </a:lstStyle>
          <a:p>
            <a:pPr>
              <a:defRPr/>
            </a:pPr>
            <a:fld id="{EEB3BE21-C8E3-4385-8984-7481190B028E}" type="datetimeFigureOut">
              <a:rPr lang="LID4096"/>
              <a:pPr>
                <a:defRPr/>
              </a:pPr>
              <a:t>02/22/2021</a:t>
            </a:fld>
            <a:endParaRPr lang="ru-UA"/>
          </a:p>
        </p:txBody>
      </p:sp>
      <p:sp>
        <p:nvSpPr>
          <p:cNvPr id="3" name="Нижний колонтитул 4">
            <a:extLst>
              <a:ext uri="{FF2B5EF4-FFF2-40B4-BE49-F238E27FC236}">
                <a16:creationId xmlns:a16="http://schemas.microsoft.com/office/drawing/2014/main" id="{494E639E-95C3-4CEB-964C-F0BC31E4AE5D}"/>
              </a:ext>
            </a:extLst>
          </p:cNvPr>
          <p:cNvSpPr>
            <a:spLocks noGrp="1"/>
          </p:cNvSpPr>
          <p:nvPr>
            <p:ph type="ftr" sz="quarter" idx="11"/>
          </p:nvPr>
        </p:nvSpPr>
        <p:spPr/>
        <p:txBody>
          <a:bodyPr/>
          <a:lstStyle>
            <a:lvl1pPr>
              <a:defRPr/>
            </a:lvl1pPr>
          </a:lstStyle>
          <a:p>
            <a:pPr>
              <a:defRPr/>
            </a:pPr>
            <a:endParaRPr lang="ru-UA"/>
          </a:p>
        </p:txBody>
      </p:sp>
      <p:sp>
        <p:nvSpPr>
          <p:cNvPr id="4" name="Номер слайда 5">
            <a:extLst>
              <a:ext uri="{FF2B5EF4-FFF2-40B4-BE49-F238E27FC236}">
                <a16:creationId xmlns:a16="http://schemas.microsoft.com/office/drawing/2014/main" id="{DB3C0BB2-C31D-46E8-9FCC-99987DF6B465}"/>
              </a:ext>
            </a:extLst>
          </p:cNvPr>
          <p:cNvSpPr>
            <a:spLocks noGrp="1"/>
          </p:cNvSpPr>
          <p:nvPr>
            <p:ph type="sldNum" sz="quarter" idx="12"/>
          </p:nvPr>
        </p:nvSpPr>
        <p:spPr/>
        <p:txBody>
          <a:bodyPr/>
          <a:lstStyle>
            <a:lvl1pPr>
              <a:defRPr/>
            </a:lvl1pPr>
          </a:lstStyle>
          <a:p>
            <a:pPr>
              <a:defRPr/>
            </a:pPr>
            <a:fld id="{6E9B241D-D143-4133-95CF-65B06D0BFD5F}" type="slidenum">
              <a:rPr lang="ru-UA"/>
              <a:pPr>
                <a:defRPr/>
              </a:pPr>
              <a:t>‹#›</a:t>
            </a:fld>
            <a:endParaRPr lang="ru-UA"/>
          </a:p>
        </p:txBody>
      </p:sp>
    </p:spTree>
    <p:extLst>
      <p:ext uri="{BB962C8B-B14F-4D97-AF65-F5344CB8AC3E}">
        <p14:creationId xmlns:p14="http://schemas.microsoft.com/office/powerpoint/2010/main" val="2855586322"/>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3">
            <a:extLst>
              <a:ext uri="{FF2B5EF4-FFF2-40B4-BE49-F238E27FC236}">
                <a16:creationId xmlns:a16="http://schemas.microsoft.com/office/drawing/2014/main" id="{CE2ADAA2-6584-4C00-93D5-517F2A95C187}"/>
              </a:ext>
            </a:extLst>
          </p:cNvPr>
          <p:cNvSpPr>
            <a:spLocks noGrp="1"/>
          </p:cNvSpPr>
          <p:nvPr>
            <p:ph type="dt" sz="half" idx="10"/>
          </p:nvPr>
        </p:nvSpPr>
        <p:spPr/>
        <p:txBody>
          <a:bodyPr/>
          <a:lstStyle>
            <a:lvl1pPr>
              <a:defRPr/>
            </a:lvl1pPr>
          </a:lstStyle>
          <a:p>
            <a:pPr>
              <a:defRPr/>
            </a:pPr>
            <a:fld id="{A41AF4E6-03B3-49B1-A12C-D6DC81751AC6}" type="datetimeFigureOut">
              <a:rPr lang="LID4096"/>
              <a:pPr>
                <a:defRPr/>
              </a:pPr>
              <a:t>02/22/2021</a:t>
            </a:fld>
            <a:endParaRPr lang="ru-UA"/>
          </a:p>
        </p:txBody>
      </p:sp>
      <p:sp>
        <p:nvSpPr>
          <p:cNvPr id="6" name="Нижний колонтитул 4">
            <a:extLst>
              <a:ext uri="{FF2B5EF4-FFF2-40B4-BE49-F238E27FC236}">
                <a16:creationId xmlns:a16="http://schemas.microsoft.com/office/drawing/2014/main" id="{A52CC928-925C-4357-934A-44521885109C}"/>
              </a:ext>
            </a:extLst>
          </p:cNvPr>
          <p:cNvSpPr>
            <a:spLocks noGrp="1"/>
          </p:cNvSpPr>
          <p:nvPr>
            <p:ph type="ftr" sz="quarter" idx="11"/>
          </p:nvPr>
        </p:nvSpPr>
        <p:spPr/>
        <p:txBody>
          <a:bodyPr/>
          <a:lstStyle>
            <a:lvl1pPr>
              <a:defRPr/>
            </a:lvl1pPr>
          </a:lstStyle>
          <a:p>
            <a:pPr>
              <a:defRPr/>
            </a:pPr>
            <a:endParaRPr lang="ru-UA"/>
          </a:p>
        </p:txBody>
      </p:sp>
      <p:sp>
        <p:nvSpPr>
          <p:cNvPr id="7" name="Номер слайда 5">
            <a:extLst>
              <a:ext uri="{FF2B5EF4-FFF2-40B4-BE49-F238E27FC236}">
                <a16:creationId xmlns:a16="http://schemas.microsoft.com/office/drawing/2014/main" id="{3F39BA99-AEC0-43AC-8165-E2136641DB59}"/>
              </a:ext>
            </a:extLst>
          </p:cNvPr>
          <p:cNvSpPr>
            <a:spLocks noGrp="1"/>
          </p:cNvSpPr>
          <p:nvPr>
            <p:ph type="sldNum" sz="quarter" idx="12"/>
          </p:nvPr>
        </p:nvSpPr>
        <p:spPr/>
        <p:txBody>
          <a:bodyPr/>
          <a:lstStyle>
            <a:lvl1pPr>
              <a:defRPr/>
            </a:lvl1pPr>
          </a:lstStyle>
          <a:p>
            <a:pPr>
              <a:defRPr/>
            </a:pPr>
            <a:fld id="{5E62F219-E4A8-44EC-82C5-183D159BCCE9}" type="slidenum">
              <a:rPr lang="ru-UA"/>
              <a:pPr>
                <a:defRPr/>
              </a:pPr>
              <a:t>‹#›</a:t>
            </a:fld>
            <a:endParaRPr lang="ru-UA"/>
          </a:p>
        </p:txBody>
      </p:sp>
    </p:spTree>
    <p:extLst>
      <p:ext uri="{BB962C8B-B14F-4D97-AF65-F5344CB8AC3E}">
        <p14:creationId xmlns:p14="http://schemas.microsoft.com/office/powerpoint/2010/main" val="3167340154"/>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ru-UA"/>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UA" noProof="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3">
            <a:extLst>
              <a:ext uri="{FF2B5EF4-FFF2-40B4-BE49-F238E27FC236}">
                <a16:creationId xmlns:a16="http://schemas.microsoft.com/office/drawing/2014/main" id="{50ACE04C-DFF1-4977-8E3C-F8D6B12EF4B2}"/>
              </a:ext>
            </a:extLst>
          </p:cNvPr>
          <p:cNvSpPr>
            <a:spLocks noGrp="1"/>
          </p:cNvSpPr>
          <p:nvPr>
            <p:ph type="dt" sz="half" idx="10"/>
          </p:nvPr>
        </p:nvSpPr>
        <p:spPr/>
        <p:txBody>
          <a:bodyPr/>
          <a:lstStyle>
            <a:lvl1pPr>
              <a:defRPr/>
            </a:lvl1pPr>
          </a:lstStyle>
          <a:p>
            <a:pPr>
              <a:defRPr/>
            </a:pPr>
            <a:fld id="{3B2CA9F1-E8A9-4A74-B82A-5B3E114E0884}" type="datetimeFigureOut">
              <a:rPr lang="LID4096"/>
              <a:pPr>
                <a:defRPr/>
              </a:pPr>
              <a:t>02/22/2021</a:t>
            </a:fld>
            <a:endParaRPr lang="ru-UA"/>
          </a:p>
        </p:txBody>
      </p:sp>
      <p:sp>
        <p:nvSpPr>
          <p:cNvPr id="6" name="Нижний колонтитул 4">
            <a:extLst>
              <a:ext uri="{FF2B5EF4-FFF2-40B4-BE49-F238E27FC236}">
                <a16:creationId xmlns:a16="http://schemas.microsoft.com/office/drawing/2014/main" id="{7DED7FA4-304A-45C9-9AEF-98C1C425DF89}"/>
              </a:ext>
            </a:extLst>
          </p:cNvPr>
          <p:cNvSpPr>
            <a:spLocks noGrp="1"/>
          </p:cNvSpPr>
          <p:nvPr>
            <p:ph type="ftr" sz="quarter" idx="11"/>
          </p:nvPr>
        </p:nvSpPr>
        <p:spPr/>
        <p:txBody>
          <a:bodyPr/>
          <a:lstStyle>
            <a:lvl1pPr>
              <a:defRPr/>
            </a:lvl1pPr>
          </a:lstStyle>
          <a:p>
            <a:pPr>
              <a:defRPr/>
            </a:pPr>
            <a:endParaRPr lang="ru-UA"/>
          </a:p>
        </p:txBody>
      </p:sp>
      <p:sp>
        <p:nvSpPr>
          <p:cNvPr id="7" name="Номер слайда 5">
            <a:extLst>
              <a:ext uri="{FF2B5EF4-FFF2-40B4-BE49-F238E27FC236}">
                <a16:creationId xmlns:a16="http://schemas.microsoft.com/office/drawing/2014/main" id="{6843919A-5F0D-446E-B35B-57E66EB67D11}"/>
              </a:ext>
            </a:extLst>
          </p:cNvPr>
          <p:cNvSpPr>
            <a:spLocks noGrp="1"/>
          </p:cNvSpPr>
          <p:nvPr>
            <p:ph type="sldNum" sz="quarter" idx="12"/>
          </p:nvPr>
        </p:nvSpPr>
        <p:spPr/>
        <p:txBody>
          <a:bodyPr/>
          <a:lstStyle>
            <a:lvl1pPr>
              <a:defRPr/>
            </a:lvl1pPr>
          </a:lstStyle>
          <a:p>
            <a:pPr>
              <a:defRPr/>
            </a:pPr>
            <a:fld id="{94CD6511-1808-4405-AC53-175FEF827625}" type="slidenum">
              <a:rPr lang="ru-UA"/>
              <a:pPr>
                <a:defRPr/>
              </a:pPr>
              <a:t>‹#›</a:t>
            </a:fld>
            <a:endParaRPr lang="ru-UA"/>
          </a:p>
        </p:txBody>
      </p:sp>
    </p:spTree>
    <p:extLst>
      <p:ext uri="{BB962C8B-B14F-4D97-AF65-F5344CB8AC3E}">
        <p14:creationId xmlns:p14="http://schemas.microsoft.com/office/powerpoint/2010/main" val="622519234"/>
      </p:ext>
    </p:extLst>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a:extLst>
              <a:ext uri="{FF2B5EF4-FFF2-40B4-BE49-F238E27FC236}">
                <a16:creationId xmlns:a16="http://schemas.microsoft.com/office/drawing/2014/main" id="{EC78832B-1CB1-4529-BA29-C89BE8FE5F03}"/>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7" name="Текст 2">
            <a:extLst>
              <a:ext uri="{FF2B5EF4-FFF2-40B4-BE49-F238E27FC236}">
                <a16:creationId xmlns:a16="http://schemas.microsoft.com/office/drawing/2014/main" id="{A53498CB-2608-49C0-BE41-521C430D831B}"/>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4" name="Дата 3">
            <a:extLst>
              <a:ext uri="{FF2B5EF4-FFF2-40B4-BE49-F238E27FC236}">
                <a16:creationId xmlns:a16="http://schemas.microsoft.com/office/drawing/2014/main" id="{283A7FCB-3EDE-4573-BE66-D24E0F9BC4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43905338-D9CD-41E5-82A2-5D7184E46A62}" type="datetimeFigureOut">
              <a:rPr lang="LID4096"/>
              <a:pPr>
                <a:defRPr/>
              </a:pPr>
              <a:t>02/22/2021</a:t>
            </a:fld>
            <a:endParaRPr lang="ru-UA"/>
          </a:p>
        </p:txBody>
      </p:sp>
      <p:sp>
        <p:nvSpPr>
          <p:cNvPr id="5" name="Нижний колонтитул 4">
            <a:extLst>
              <a:ext uri="{FF2B5EF4-FFF2-40B4-BE49-F238E27FC236}">
                <a16:creationId xmlns:a16="http://schemas.microsoft.com/office/drawing/2014/main" id="{444AD37C-62E3-4A4B-8C5B-2BB610AE51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UA"/>
          </a:p>
        </p:txBody>
      </p:sp>
      <p:sp>
        <p:nvSpPr>
          <p:cNvPr id="6" name="Номер слайда 5">
            <a:extLst>
              <a:ext uri="{FF2B5EF4-FFF2-40B4-BE49-F238E27FC236}">
                <a16:creationId xmlns:a16="http://schemas.microsoft.com/office/drawing/2014/main" id="{BCD178B7-BB31-44B5-B40F-C81DD9D626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840A722A-7F24-4319-8467-4006160A02F0}" type="slidenum">
              <a:rPr lang="ru-UA"/>
              <a:pPr>
                <a:defRPr/>
              </a:pPr>
              <a:t>‹#›</a:t>
            </a:fld>
            <a:endParaRPr lang="ru-U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2000"/>
    </mc:Choice>
    <mc:Fallback>
      <p:transition spd="slow" advTm="2000"/>
    </mc:Fallback>
  </mc:AlternateConten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112">
            <a:extLst>
              <a:ext uri="{FF2B5EF4-FFF2-40B4-BE49-F238E27FC236}">
                <a16:creationId xmlns:a16="http://schemas.microsoft.com/office/drawing/2014/main" id="{76771849-2A23-4956-ABF8-FAD323156DAD}"/>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dirty="0">
                <a:solidFill>
                  <a:srgbClr val="424242"/>
                </a:solidFill>
                <a:latin typeface="Arial" panose="020B0604020202020204" pitchFamily="34" charset="0"/>
                <a:cs typeface="Arial" panose="020B0604020202020204" pitchFamily="34" charset="0"/>
              </a:rPr>
              <a:t>Chart infographic</a:t>
            </a:r>
            <a:endParaRPr lang="ru-RU" altLang="ru-RU" sz="3600" b="1" dirty="0">
              <a:solidFill>
                <a:srgbClr val="424242"/>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717D137B-7454-4128-AA7D-255EC3B15378}"/>
              </a:ext>
            </a:extLst>
          </p:cNvPr>
          <p:cNvGrpSpPr/>
          <p:nvPr/>
        </p:nvGrpSpPr>
        <p:grpSpPr>
          <a:xfrm>
            <a:off x="5483225" y="3289300"/>
            <a:ext cx="1236663" cy="1123950"/>
            <a:chOff x="5483225" y="3289300"/>
            <a:chExt cx="1236663" cy="1123950"/>
          </a:xfrm>
        </p:grpSpPr>
        <p:sp>
          <p:nvSpPr>
            <p:cNvPr id="2060" name="Rectangle 55">
              <a:extLst>
                <a:ext uri="{FF2B5EF4-FFF2-40B4-BE49-F238E27FC236}">
                  <a16:creationId xmlns:a16="http://schemas.microsoft.com/office/drawing/2014/main" id="{E5776875-2607-4DBA-9ABC-4ADBF8428E2B}"/>
                </a:ext>
              </a:extLst>
            </p:cNvPr>
            <p:cNvSpPr>
              <a:spLocks noChangeArrowheads="1"/>
            </p:cNvSpPr>
            <p:nvPr/>
          </p:nvSpPr>
          <p:spPr bwMode="auto">
            <a:xfrm>
              <a:off x="5492750" y="4370388"/>
              <a:ext cx="1227138" cy="42862"/>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61" name="Freeform 56">
              <a:extLst>
                <a:ext uri="{FF2B5EF4-FFF2-40B4-BE49-F238E27FC236}">
                  <a16:creationId xmlns:a16="http://schemas.microsoft.com/office/drawing/2014/main" id="{FFB7387F-EB73-4CC2-8841-B37E25547963}"/>
                </a:ext>
              </a:extLst>
            </p:cNvPr>
            <p:cNvSpPr>
              <a:spLocks noEditPoints="1"/>
            </p:cNvSpPr>
            <p:nvPr/>
          </p:nvSpPr>
          <p:spPr bwMode="auto">
            <a:xfrm>
              <a:off x="5567363" y="3914775"/>
              <a:ext cx="222250" cy="498475"/>
            </a:xfrm>
            <a:custGeom>
              <a:avLst/>
              <a:gdLst>
                <a:gd name="T0" fmla="*/ 352821875 w 140"/>
                <a:gd name="T1" fmla="*/ 791329063 h 314"/>
                <a:gd name="T2" fmla="*/ 0 w 140"/>
                <a:gd name="T3" fmla="*/ 791329063 h 314"/>
                <a:gd name="T4" fmla="*/ 0 w 140"/>
                <a:gd name="T5" fmla="*/ 0 h 314"/>
                <a:gd name="T6" fmla="*/ 352821875 w 140"/>
                <a:gd name="T7" fmla="*/ 0 h 314"/>
                <a:gd name="T8" fmla="*/ 352821875 w 140"/>
                <a:gd name="T9" fmla="*/ 791329063 h 314"/>
                <a:gd name="T10" fmla="*/ 65524063 w 140"/>
                <a:gd name="T11" fmla="*/ 723285638 h 314"/>
                <a:gd name="T12" fmla="*/ 284778450 w 140"/>
                <a:gd name="T13" fmla="*/ 723285638 h 314"/>
                <a:gd name="T14" fmla="*/ 284778450 w 140"/>
                <a:gd name="T15" fmla="*/ 68045013 h 314"/>
                <a:gd name="T16" fmla="*/ 65524063 w 140"/>
                <a:gd name="T17" fmla="*/ 68045013 h 314"/>
                <a:gd name="T18" fmla="*/ 65524063 w 140"/>
                <a:gd name="T19" fmla="*/ 723285638 h 3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314">
                  <a:moveTo>
                    <a:pt x="140" y="314"/>
                  </a:moveTo>
                  <a:lnTo>
                    <a:pt x="0" y="314"/>
                  </a:lnTo>
                  <a:lnTo>
                    <a:pt x="0" y="0"/>
                  </a:lnTo>
                  <a:lnTo>
                    <a:pt x="140" y="0"/>
                  </a:lnTo>
                  <a:lnTo>
                    <a:pt x="140" y="314"/>
                  </a:lnTo>
                  <a:close/>
                  <a:moveTo>
                    <a:pt x="26" y="287"/>
                  </a:moveTo>
                  <a:lnTo>
                    <a:pt x="113" y="287"/>
                  </a:lnTo>
                  <a:lnTo>
                    <a:pt x="113" y="27"/>
                  </a:lnTo>
                  <a:lnTo>
                    <a:pt x="26" y="27"/>
                  </a:lnTo>
                  <a:lnTo>
                    <a:pt x="26" y="287"/>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2" name="Freeform 57">
              <a:extLst>
                <a:ext uri="{FF2B5EF4-FFF2-40B4-BE49-F238E27FC236}">
                  <a16:creationId xmlns:a16="http://schemas.microsoft.com/office/drawing/2014/main" id="{8A02A796-8B47-45E6-BA82-47E075694D9D}"/>
                </a:ext>
              </a:extLst>
            </p:cNvPr>
            <p:cNvSpPr>
              <a:spLocks noEditPoints="1"/>
            </p:cNvSpPr>
            <p:nvPr/>
          </p:nvSpPr>
          <p:spPr bwMode="auto">
            <a:xfrm>
              <a:off x="5830888" y="3776663"/>
              <a:ext cx="233362" cy="636587"/>
            </a:xfrm>
            <a:custGeom>
              <a:avLst/>
              <a:gdLst>
                <a:gd name="T0" fmla="*/ 370462969 w 147"/>
                <a:gd name="T1" fmla="*/ 1010582656 h 401"/>
                <a:gd name="T2" fmla="*/ 0 w 147"/>
                <a:gd name="T3" fmla="*/ 1010582656 h 401"/>
                <a:gd name="T4" fmla="*/ 0 w 147"/>
                <a:gd name="T5" fmla="*/ 0 h 401"/>
                <a:gd name="T6" fmla="*/ 370462969 w 147"/>
                <a:gd name="T7" fmla="*/ 0 h 401"/>
                <a:gd name="T8" fmla="*/ 370462969 w 147"/>
                <a:gd name="T9" fmla="*/ 1010582656 h 401"/>
                <a:gd name="T10" fmla="*/ 85685129 w 147"/>
                <a:gd name="T11" fmla="*/ 942537697 h 401"/>
                <a:gd name="T12" fmla="*/ 287297197 w 147"/>
                <a:gd name="T13" fmla="*/ 942537697 h 401"/>
                <a:gd name="T14" fmla="*/ 287297197 w 147"/>
                <a:gd name="T15" fmla="*/ 85685245 h 401"/>
                <a:gd name="T16" fmla="*/ 85685129 w 147"/>
                <a:gd name="T17" fmla="*/ 85685245 h 401"/>
                <a:gd name="T18" fmla="*/ 85685129 w 147"/>
                <a:gd name="T19" fmla="*/ 942537697 h 4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7" h="401">
                  <a:moveTo>
                    <a:pt x="147" y="401"/>
                  </a:moveTo>
                  <a:lnTo>
                    <a:pt x="0" y="401"/>
                  </a:lnTo>
                  <a:lnTo>
                    <a:pt x="0" y="0"/>
                  </a:lnTo>
                  <a:lnTo>
                    <a:pt x="147" y="0"/>
                  </a:lnTo>
                  <a:lnTo>
                    <a:pt x="147" y="401"/>
                  </a:lnTo>
                  <a:close/>
                  <a:moveTo>
                    <a:pt x="34" y="374"/>
                  </a:moveTo>
                  <a:lnTo>
                    <a:pt x="114" y="374"/>
                  </a:lnTo>
                  <a:lnTo>
                    <a:pt x="114" y="34"/>
                  </a:lnTo>
                  <a:lnTo>
                    <a:pt x="34" y="34"/>
                  </a:lnTo>
                  <a:lnTo>
                    <a:pt x="34" y="374"/>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3" name="Freeform 58">
              <a:extLst>
                <a:ext uri="{FF2B5EF4-FFF2-40B4-BE49-F238E27FC236}">
                  <a16:creationId xmlns:a16="http://schemas.microsoft.com/office/drawing/2014/main" id="{FF08280D-6A45-499B-ACED-22A975F17909}"/>
                </a:ext>
              </a:extLst>
            </p:cNvPr>
            <p:cNvSpPr>
              <a:spLocks noEditPoints="1"/>
            </p:cNvSpPr>
            <p:nvPr/>
          </p:nvSpPr>
          <p:spPr bwMode="auto">
            <a:xfrm>
              <a:off x="6107113" y="4010025"/>
              <a:ext cx="222250" cy="403225"/>
            </a:xfrm>
            <a:custGeom>
              <a:avLst/>
              <a:gdLst>
                <a:gd name="T0" fmla="*/ 352821875 w 140"/>
                <a:gd name="T1" fmla="*/ 640119688 h 254"/>
                <a:gd name="T2" fmla="*/ 0 w 140"/>
                <a:gd name="T3" fmla="*/ 640119688 h 254"/>
                <a:gd name="T4" fmla="*/ 0 w 140"/>
                <a:gd name="T5" fmla="*/ 0 h 254"/>
                <a:gd name="T6" fmla="*/ 352821875 w 140"/>
                <a:gd name="T7" fmla="*/ 0 h 254"/>
                <a:gd name="T8" fmla="*/ 352821875 w 140"/>
                <a:gd name="T9" fmla="*/ 640119688 h 254"/>
                <a:gd name="T10" fmla="*/ 65524063 w 140"/>
                <a:gd name="T11" fmla="*/ 572076263 h 254"/>
                <a:gd name="T12" fmla="*/ 284778450 w 140"/>
                <a:gd name="T13" fmla="*/ 572076263 h 254"/>
                <a:gd name="T14" fmla="*/ 284778450 w 140"/>
                <a:gd name="T15" fmla="*/ 68045013 h 254"/>
                <a:gd name="T16" fmla="*/ 65524063 w 140"/>
                <a:gd name="T17" fmla="*/ 68045013 h 254"/>
                <a:gd name="T18" fmla="*/ 65524063 w 140"/>
                <a:gd name="T19" fmla="*/ 572076263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254">
                  <a:moveTo>
                    <a:pt x="140" y="254"/>
                  </a:moveTo>
                  <a:lnTo>
                    <a:pt x="0" y="254"/>
                  </a:lnTo>
                  <a:lnTo>
                    <a:pt x="0" y="0"/>
                  </a:lnTo>
                  <a:lnTo>
                    <a:pt x="140" y="0"/>
                  </a:lnTo>
                  <a:lnTo>
                    <a:pt x="140" y="254"/>
                  </a:lnTo>
                  <a:close/>
                  <a:moveTo>
                    <a:pt x="26" y="227"/>
                  </a:moveTo>
                  <a:lnTo>
                    <a:pt x="113" y="227"/>
                  </a:lnTo>
                  <a:lnTo>
                    <a:pt x="113" y="27"/>
                  </a:lnTo>
                  <a:lnTo>
                    <a:pt x="26" y="27"/>
                  </a:lnTo>
                  <a:lnTo>
                    <a:pt x="26" y="227"/>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4" name="Freeform 59">
              <a:extLst>
                <a:ext uri="{FF2B5EF4-FFF2-40B4-BE49-F238E27FC236}">
                  <a16:creationId xmlns:a16="http://schemas.microsoft.com/office/drawing/2014/main" id="{18CC5300-E85D-49ED-8AE0-BA52B99A1483}"/>
                </a:ext>
              </a:extLst>
            </p:cNvPr>
            <p:cNvSpPr>
              <a:spLocks noEditPoints="1"/>
            </p:cNvSpPr>
            <p:nvPr/>
          </p:nvSpPr>
          <p:spPr bwMode="auto">
            <a:xfrm>
              <a:off x="6381750" y="3638550"/>
              <a:ext cx="222250" cy="774700"/>
            </a:xfrm>
            <a:custGeom>
              <a:avLst/>
              <a:gdLst>
                <a:gd name="T0" fmla="*/ 352821875 w 140"/>
                <a:gd name="T1" fmla="*/ 1229836250 h 488"/>
                <a:gd name="T2" fmla="*/ 0 w 140"/>
                <a:gd name="T3" fmla="*/ 1229836250 h 488"/>
                <a:gd name="T4" fmla="*/ 0 w 140"/>
                <a:gd name="T5" fmla="*/ 0 h 488"/>
                <a:gd name="T6" fmla="*/ 352821875 w 140"/>
                <a:gd name="T7" fmla="*/ 0 h 488"/>
                <a:gd name="T8" fmla="*/ 352821875 w 140"/>
                <a:gd name="T9" fmla="*/ 1229836250 h 488"/>
                <a:gd name="T10" fmla="*/ 68045013 w 140"/>
                <a:gd name="T11" fmla="*/ 1161792825 h 488"/>
                <a:gd name="T12" fmla="*/ 284778450 w 140"/>
                <a:gd name="T13" fmla="*/ 1161792825 h 488"/>
                <a:gd name="T14" fmla="*/ 284778450 w 140"/>
                <a:gd name="T15" fmla="*/ 85685313 h 488"/>
                <a:gd name="T16" fmla="*/ 68045013 w 140"/>
                <a:gd name="T17" fmla="*/ 85685313 h 488"/>
                <a:gd name="T18" fmla="*/ 68045013 w 140"/>
                <a:gd name="T19" fmla="*/ 1161792825 h 4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488">
                  <a:moveTo>
                    <a:pt x="140" y="488"/>
                  </a:moveTo>
                  <a:lnTo>
                    <a:pt x="0" y="488"/>
                  </a:lnTo>
                  <a:lnTo>
                    <a:pt x="0" y="0"/>
                  </a:lnTo>
                  <a:lnTo>
                    <a:pt x="140" y="0"/>
                  </a:lnTo>
                  <a:lnTo>
                    <a:pt x="140" y="488"/>
                  </a:lnTo>
                  <a:close/>
                  <a:moveTo>
                    <a:pt x="27" y="461"/>
                  </a:moveTo>
                  <a:lnTo>
                    <a:pt x="113" y="461"/>
                  </a:lnTo>
                  <a:lnTo>
                    <a:pt x="113" y="34"/>
                  </a:lnTo>
                  <a:lnTo>
                    <a:pt x="27" y="34"/>
                  </a:lnTo>
                  <a:lnTo>
                    <a:pt x="27" y="461"/>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65" name="Freeform 60">
              <a:extLst>
                <a:ext uri="{FF2B5EF4-FFF2-40B4-BE49-F238E27FC236}">
                  <a16:creationId xmlns:a16="http://schemas.microsoft.com/office/drawing/2014/main" id="{5C55748D-5EF2-4A40-92F1-DCC8A24BCF83}"/>
                </a:ext>
              </a:extLst>
            </p:cNvPr>
            <p:cNvSpPr>
              <a:spLocks/>
            </p:cNvSpPr>
            <p:nvPr/>
          </p:nvSpPr>
          <p:spPr bwMode="auto">
            <a:xfrm>
              <a:off x="5483225" y="3289300"/>
              <a:ext cx="1204913" cy="446088"/>
            </a:xfrm>
            <a:custGeom>
              <a:avLst/>
              <a:gdLst>
                <a:gd name="T0" fmla="*/ 32762839 w 759"/>
                <a:gd name="T1" fmla="*/ 708165494 h 281"/>
                <a:gd name="T2" fmla="*/ 0 w 759"/>
                <a:gd name="T3" fmla="*/ 640120405 h 281"/>
                <a:gd name="T4" fmla="*/ 738406881 w 759"/>
                <a:gd name="T5" fmla="*/ 269657815 h 281"/>
                <a:gd name="T6" fmla="*/ 1156752993 w 759"/>
                <a:gd name="T7" fmla="*/ 488910860 h 281"/>
                <a:gd name="T8" fmla="*/ 1862397035 w 759"/>
                <a:gd name="T9" fmla="*/ 0 h 281"/>
                <a:gd name="T10" fmla="*/ 1912800181 w 759"/>
                <a:gd name="T11" fmla="*/ 50403181 h 281"/>
                <a:gd name="T12" fmla="*/ 1174393300 w 759"/>
                <a:gd name="T13" fmla="*/ 572076904 h 281"/>
                <a:gd name="T14" fmla="*/ 738406881 w 759"/>
                <a:gd name="T15" fmla="*/ 352822270 h 281"/>
                <a:gd name="T16" fmla="*/ 32762839 w 759"/>
                <a:gd name="T17" fmla="*/ 708165494 h 2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9" h="281">
                  <a:moveTo>
                    <a:pt x="13" y="281"/>
                  </a:moveTo>
                  <a:lnTo>
                    <a:pt x="0" y="254"/>
                  </a:lnTo>
                  <a:lnTo>
                    <a:pt x="293" y="107"/>
                  </a:lnTo>
                  <a:lnTo>
                    <a:pt x="459" y="194"/>
                  </a:lnTo>
                  <a:lnTo>
                    <a:pt x="739" y="0"/>
                  </a:lnTo>
                  <a:lnTo>
                    <a:pt x="759" y="20"/>
                  </a:lnTo>
                  <a:lnTo>
                    <a:pt x="466" y="227"/>
                  </a:lnTo>
                  <a:lnTo>
                    <a:pt x="293" y="140"/>
                  </a:lnTo>
                  <a:lnTo>
                    <a:pt x="13" y="281"/>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066" name="TextBox 115">
            <a:extLst>
              <a:ext uri="{FF2B5EF4-FFF2-40B4-BE49-F238E27FC236}">
                <a16:creationId xmlns:a16="http://schemas.microsoft.com/office/drawing/2014/main" id="{967C6D82-6693-4CF2-8E7E-90D2E51F23B8}"/>
              </a:ext>
            </a:extLst>
          </p:cNvPr>
          <p:cNvSpPr txBox="1">
            <a:spLocks noChangeArrowheads="1"/>
          </p:cNvSpPr>
          <p:nvPr/>
        </p:nvSpPr>
        <p:spPr bwMode="auto">
          <a:xfrm>
            <a:off x="846138" y="2368550"/>
            <a:ext cx="16414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9600" b="1" dirty="0">
                <a:solidFill>
                  <a:schemeClr val="accent5"/>
                </a:solidFill>
                <a:latin typeface="Arial" panose="020B0604020202020204" pitchFamily="34" charset="0"/>
                <a:cs typeface="Arial" panose="020B0604020202020204" pitchFamily="34" charset="0"/>
              </a:rPr>
              <a:t>01</a:t>
            </a:r>
            <a:endParaRPr lang="ru-RU" altLang="ru-RU" sz="8800" b="1" dirty="0">
              <a:solidFill>
                <a:schemeClr val="accent5"/>
              </a:solidFill>
              <a:latin typeface="Arial" panose="020B0604020202020204" pitchFamily="34" charset="0"/>
              <a:cs typeface="Arial" panose="020B0604020202020204" pitchFamily="34" charset="0"/>
            </a:endParaRPr>
          </a:p>
        </p:txBody>
      </p:sp>
      <p:sp>
        <p:nvSpPr>
          <p:cNvPr id="2067" name="TextBox 115">
            <a:extLst>
              <a:ext uri="{FF2B5EF4-FFF2-40B4-BE49-F238E27FC236}">
                <a16:creationId xmlns:a16="http://schemas.microsoft.com/office/drawing/2014/main" id="{0055CA78-F5CE-48A2-9F34-E59CED9BEB3F}"/>
              </a:ext>
            </a:extLst>
          </p:cNvPr>
          <p:cNvSpPr txBox="1">
            <a:spLocks noChangeArrowheads="1"/>
          </p:cNvSpPr>
          <p:nvPr/>
        </p:nvSpPr>
        <p:spPr bwMode="auto">
          <a:xfrm>
            <a:off x="846138" y="3832225"/>
            <a:ext cx="16414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9600" b="1" dirty="0">
                <a:solidFill>
                  <a:schemeClr val="accent4"/>
                </a:solidFill>
                <a:latin typeface="Arial" panose="020B0604020202020204" pitchFamily="34" charset="0"/>
                <a:cs typeface="Arial" panose="020B0604020202020204" pitchFamily="34" charset="0"/>
              </a:rPr>
              <a:t>03</a:t>
            </a:r>
            <a:endParaRPr lang="ru-RU" altLang="ru-RU" sz="8800" b="1" dirty="0">
              <a:solidFill>
                <a:schemeClr val="accent4"/>
              </a:solidFill>
              <a:latin typeface="Arial" panose="020B0604020202020204" pitchFamily="34" charset="0"/>
              <a:cs typeface="Arial" panose="020B0604020202020204" pitchFamily="34" charset="0"/>
            </a:endParaRPr>
          </a:p>
        </p:txBody>
      </p:sp>
      <p:sp>
        <p:nvSpPr>
          <p:cNvPr id="2068" name="TextBox 115">
            <a:extLst>
              <a:ext uri="{FF2B5EF4-FFF2-40B4-BE49-F238E27FC236}">
                <a16:creationId xmlns:a16="http://schemas.microsoft.com/office/drawing/2014/main" id="{2DE2E743-4081-4A6F-B546-06C956B3C888}"/>
              </a:ext>
            </a:extLst>
          </p:cNvPr>
          <p:cNvSpPr txBox="1">
            <a:spLocks noChangeArrowheads="1"/>
          </p:cNvSpPr>
          <p:nvPr/>
        </p:nvSpPr>
        <p:spPr bwMode="auto">
          <a:xfrm>
            <a:off x="9872663" y="2368550"/>
            <a:ext cx="16414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9600" b="1" dirty="0">
                <a:solidFill>
                  <a:schemeClr val="accent2"/>
                </a:solidFill>
                <a:latin typeface="Arial" panose="020B0604020202020204" pitchFamily="34" charset="0"/>
                <a:cs typeface="Arial" panose="020B0604020202020204" pitchFamily="34" charset="0"/>
              </a:rPr>
              <a:t>02</a:t>
            </a:r>
            <a:endParaRPr lang="ru-RU" altLang="ru-RU" sz="8800" b="1" dirty="0">
              <a:solidFill>
                <a:schemeClr val="accent2"/>
              </a:solidFill>
              <a:latin typeface="Arial" panose="020B0604020202020204" pitchFamily="34" charset="0"/>
              <a:cs typeface="Arial" panose="020B0604020202020204" pitchFamily="34" charset="0"/>
            </a:endParaRPr>
          </a:p>
        </p:txBody>
      </p:sp>
      <p:sp>
        <p:nvSpPr>
          <p:cNvPr id="2069" name="TextBox 115">
            <a:extLst>
              <a:ext uri="{FF2B5EF4-FFF2-40B4-BE49-F238E27FC236}">
                <a16:creationId xmlns:a16="http://schemas.microsoft.com/office/drawing/2014/main" id="{C19E3B21-99C9-4155-ACB0-4887CDE4669A}"/>
              </a:ext>
            </a:extLst>
          </p:cNvPr>
          <p:cNvSpPr txBox="1">
            <a:spLocks noChangeArrowheads="1"/>
          </p:cNvSpPr>
          <p:nvPr/>
        </p:nvSpPr>
        <p:spPr bwMode="auto">
          <a:xfrm>
            <a:off x="9872663" y="3832225"/>
            <a:ext cx="16414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9600" b="1" dirty="0">
                <a:solidFill>
                  <a:schemeClr val="accent1"/>
                </a:solidFill>
                <a:latin typeface="Arial" panose="020B0604020202020204" pitchFamily="34" charset="0"/>
                <a:cs typeface="Arial" panose="020B0604020202020204" pitchFamily="34" charset="0"/>
              </a:rPr>
              <a:t>04</a:t>
            </a:r>
            <a:endParaRPr lang="ru-RU" altLang="ru-RU" sz="8800" b="1" dirty="0">
              <a:solidFill>
                <a:schemeClr val="accent1"/>
              </a:solidFill>
              <a:latin typeface="Arial" panose="020B0604020202020204" pitchFamily="34" charset="0"/>
              <a:cs typeface="Arial" panose="020B0604020202020204" pitchFamily="34" charset="0"/>
            </a:endParaRPr>
          </a:p>
        </p:txBody>
      </p:sp>
      <p:sp>
        <p:nvSpPr>
          <p:cNvPr id="2070" name="TextBox 115">
            <a:extLst>
              <a:ext uri="{FF2B5EF4-FFF2-40B4-BE49-F238E27FC236}">
                <a16:creationId xmlns:a16="http://schemas.microsoft.com/office/drawing/2014/main" id="{75022CCB-E923-4D55-A249-5CE8FEDD86FA}"/>
              </a:ext>
            </a:extLst>
          </p:cNvPr>
          <p:cNvSpPr txBox="1">
            <a:spLocks noChangeArrowheads="1"/>
          </p:cNvSpPr>
          <p:nvPr/>
        </p:nvSpPr>
        <p:spPr bwMode="auto">
          <a:xfrm>
            <a:off x="7759700" y="1069975"/>
            <a:ext cx="3479800" cy="134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200" i="1">
              <a:solidFill>
                <a:srgbClr val="73858E"/>
              </a:solidFill>
              <a:latin typeface="Arial" panose="020B0604020202020204" pitchFamily="34" charset="0"/>
              <a:cs typeface="Arial" panose="020B0604020202020204" pitchFamily="34" charset="0"/>
            </a:endParaRPr>
          </a:p>
        </p:txBody>
      </p:sp>
      <p:sp>
        <p:nvSpPr>
          <p:cNvPr id="2071" name="TextBox 115">
            <a:extLst>
              <a:ext uri="{FF2B5EF4-FFF2-40B4-BE49-F238E27FC236}">
                <a16:creationId xmlns:a16="http://schemas.microsoft.com/office/drawing/2014/main" id="{8C8B327A-723D-4C18-8373-0AA92D9F22A9}"/>
              </a:ext>
            </a:extLst>
          </p:cNvPr>
          <p:cNvSpPr txBox="1">
            <a:spLocks noChangeArrowheads="1"/>
          </p:cNvSpPr>
          <p:nvPr/>
        </p:nvSpPr>
        <p:spPr bwMode="auto">
          <a:xfrm>
            <a:off x="1060450" y="1069975"/>
            <a:ext cx="3479800" cy="134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200" i="1">
              <a:solidFill>
                <a:srgbClr val="73858E"/>
              </a:solidFill>
              <a:latin typeface="Arial" panose="020B0604020202020204" pitchFamily="34" charset="0"/>
              <a:cs typeface="Arial" panose="020B0604020202020204" pitchFamily="34" charset="0"/>
            </a:endParaRPr>
          </a:p>
        </p:txBody>
      </p:sp>
      <p:sp>
        <p:nvSpPr>
          <p:cNvPr id="2072" name="TextBox 115">
            <a:extLst>
              <a:ext uri="{FF2B5EF4-FFF2-40B4-BE49-F238E27FC236}">
                <a16:creationId xmlns:a16="http://schemas.microsoft.com/office/drawing/2014/main" id="{314A9948-9AB9-4A8C-A2A1-A04E3E54D805}"/>
              </a:ext>
            </a:extLst>
          </p:cNvPr>
          <p:cNvSpPr txBox="1">
            <a:spLocks noChangeArrowheads="1"/>
          </p:cNvSpPr>
          <p:nvPr/>
        </p:nvSpPr>
        <p:spPr bwMode="auto">
          <a:xfrm>
            <a:off x="7967663" y="5270500"/>
            <a:ext cx="3271837"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a:t>
            </a:r>
            <a:endParaRPr lang="ru-RU" altLang="ru-RU" sz="1200" i="1">
              <a:solidFill>
                <a:srgbClr val="73858E"/>
              </a:solidFill>
              <a:latin typeface="Arial" panose="020B0604020202020204" pitchFamily="34" charset="0"/>
              <a:cs typeface="Arial" panose="020B0604020202020204" pitchFamily="34" charset="0"/>
            </a:endParaRPr>
          </a:p>
        </p:txBody>
      </p:sp>
      <p:sp>
        <p:nvSpPr>
          <p:cNvPr id="2073" name="TextBox 115">
            <a:extLst>
              <a:ext uri="{FF2B5EF4-FFF2-40B4-BE49-F238E27FC236}">
                <a16:creationId xmlns:a16="http://schemas.microsoft.com/office/drawing/2014/main" id="{2682F3A9-9478-4F59-8D24-86635FB05565}"/>
              </a:ext>
            </a:extLst>
          </p:cNvPr>
          <p:cNvSpPr txBox="1">
            <a:spLocks noChangeArrowheads="1"/>
          </p:cNvSpPr>
          <p:nvPr/>
        </p:nvSpPr>
        <p:spPr bwMode="auto">
          <a:xfrm>
            <a:off x="1060450" y="5270500"/>
            <a:ext cx="3298825"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a:t>
            </a:r>
            <a:endParaRPr lang="ru-RU" altLang="ru-RU" sz="1200" i="1">
              <a:solidFill>
                <a:srgbClr val="73858E"/>
              </a:solidFill>
              <a:latin typeface="Arial" panose="020B0604020202020204" pitchFamily="34" charset="0"/>
              <a:cs typeface="Arial" panose="020B0604020202020204" pitchFamily="34" charset="0"/>
            </a:endParaRPr>
          </a:p>
        </p:txBody>
      </p:sp>
      <p:grpSp>
        <p:nvGrpSpPr>
          <p:cNvPr id="3" name="Группа 2">
            <a:extLst>
              <a:ext uri="{FF2B5EF4-FFF2-40B4-BE49-F238E27FC236}">
                <a16:creationId xmlns:a16="http://schemas.microsoft.com/office/drawing/2014/main" id="{8A287D6C-533E-429F-A939-87DF1AEBBCA0}"/>
              </a:ext>
            </a:extLst>
          </p:cNvPr>
          <p:cNvGrpSpPr/>
          <p:nvPr/>
        </p:nvGrpSpPr>
        <p:grpSpPr>
          <a:xfrm>
            <a:off x="2330450" y="1350963"/>
            <a:ext cx="4425790" cy="3014662"/>
            <a:chOff x="2330450" y="1350963"/>
            <a:chExt cx="4425790" cy="3014662"/>
          </a:xfrm>
        </p:grpSpPr>
        <p:sp>
          <p:nvSpPr>
            <p:cNvPr id="2054" name="Freeform 49">
              <a:extLst>
                <a:ext uri="{FF2B5EF4-FFF2-40B4-BE49-F238E27FC236}">
                  <a16:creationId xmlns:a16="http://schemas.microsoft.com/office/drawing/2014/main" id="{E433D515-C810-4BD7-91AC-400375291238}"/>
                </a:ext>
              </a:extLst>
            </p:cNvPr>
            <p:cNvSpPr>
              <a:spLocks/>
            </p:cNvSpPr>
            <p:nvPr/>
          </p:nvSpPr>
          <p:spPr bwMode="auto">
            <a:xfrm>
              <a:off x="2330450" y="1350963"/>
              <a:ext cx="3765550" cy="2552700"/>
            </a:xfrm>
            <a:custGeom>
              <a:avLst/>
              <a:gdLst>
                <a:gd name="T0" fmla="*/ 2147483646 w 356"/>
                <a:gd name="T1" fmla="*/ 0 h 241"/>
                <a:gd name="T2" fmla="*/ 2147483646 w 356"/>
                <a:gd name="T3" fmla="*/ 2147483646 h 241"/>
                <a:gd name="T4" fmla="*/ 2147483646 w 356"/>
                <a:gd name="T5" fmla="*/ 2147483646 h 241"/>
                <a:gd name="T6" fmla="*/ 0 w 356"/>
                <a:gd name="T7" fmla="*/ 2147483646 h 241"/>
                <a:gd name="T8" fmla="*/ 0 w 356"/>
                <a:gd name="T9" fmla="*/ 2147483646 h 241"/>
                <a:gd name="T10" fmla="*/ 2147483646 w 356"/>
                <a:gd name="T11" fmla="*/ 2147483646 h 241"/>
                <a:gd name="T12" fmla="*/ 2147483646 w 356"/>
                <a:gd name="T13" fmla="*/ 0 h 2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6" h="241">
                  <a:moveTo>
                    <a:pt x="356" y="0"/>
                  </a:moveTo>
                  <a:cubicBezTo>
                    <a:pt x="356" y="137"/>
                    <a:pt x="356" y="137"/>
                    <a:pt x="356" y="137"/>
                  </a:cubicBezTo>
                  <a:cubicBezTo>
                    <a:pt x="299" y="137"/>
                    <a:pt x="252" y="184"/>
                    <a:pt x="252" y="241"/>
                  </a:cubicBezTo>
                  <a:cubicBezTo>
                    <a:pt x="0" y="241"/>
                    <a:pt x="0" y="241"/>
                    <a:pt x="0" y="241"/>
                  </a:cubicBezTo>
                  <a:cubicBezTo>
                    <a:pt x="0" y="112"/>
                    <a:pt x="0" y="112"/>
                    <a:pt x="0" y="112"/>
                  </a:cubicBezTo>
                  <a:cubicBezTo>
                    <a:pt x="153" y="112"/>
                    <a:pt x="153" y="112"/>
                    <a:pt x="153" y="112"/>
                  </a:cubicBezTo>
                  <a:cubicBezTo>
                    <a:pt x="196" y="45"/>
                    <a:pt x="271" y="0"/>
                    <a:pt x="356"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5" name="Freeform 50">
              <a:extLst>
                <a:ext uri="{FF2B5EF4-FFF2-40B4-BE49-F238E27FC236}">
                  <a16:creationId xmlns:a16="http://schemas.microsoft.com/office/drawing/2014/main" id="{1BEE2DA1-8381-4A6B-8DD0-14EDD3B4E3EE}"/>
                </a:ext>
              </a:extLst>
            </p:cNvPr>
            <p:cNvSpPr>
              <a:spLocks noEditPoints="1"/>
            </p:cNvSpPr>
            <p:nvPr/>
          </p:nvSpPr>
          <p:spPr bwMode="auto">
            <a:xfrm>
              <a:off x="2816225" y="2727325"/>
              <a:ext cx="889000" cy="890588"/>
            </a:xfrm>
            <a:custGeom>
              <a:avLst/>
              <a:gdLst>
                <a:gd name="T0" fmla="*/ 2147483646 w 84"/>
                <a:gd name="T1" fmla="*/ 0 h 84"/>
                <a:gd name="T2" fmla="*/ 0 w 84"/>
                <a:gd name="T3" fmla="*/ 2147483646 h 84"/>
                <a:gd name="T4" fmla="*/ 1120065917 w 84"/>
                <a:gd name="T5" fmla="*/ 2147483646 h 84"/>
                <a:gd name="T6" fmla="*/ 1120065917 w 84"/>
                <a:gd name="T7" fmla="*/ 2147483646 h 84"/>
                <a:gd name="T8" fmla="*/ 2147483646 w 84"/>
                <a:gd name="T9" fmla="*/ 2147483646 h 84"/>
                <a:gd name="T10" fmla="*/ 2147483646 w 84"/>
                <a:gd name="T11" fmla="*/ 2147483646 h 84"/>
                <a:gd name="T12" fmla="*/ 2147483646 w 84"/>
                <a:gd name="T13" fmla="*/ 2147483646 h 84"/>
                <a:gd name="T14" fmla="*/ 2147483646 w 84"/>
                <a:gd name="T15" fmla="*/ 0 h 84"/>
                <a:gd name="T16" fmla="*/ 2147483646 w 84"/>
                <a:gd name="T17" fmla="*/ 2147483646 h 84"/>
                <a:gd name="T18" fmla="*/ 2147483646 w 84"/>
                <a:gd name="T19" fmla="*/ 2147483646 h 84"/>
                <a:gd name="T20" fmla="*/ 2147483646 w 84"/>
                <a:gd name="T21" fmla="*/ 2147483646 h 84"/>
                <a:gd name="T22" fmla="*/ 2147483646 w 84"/>
                <a:gd name="T23" fmla="*/ 2147483646 h 84"/>
                <a:gd name="T24" fmla="*/ 2147483646 w 84"/>
                <a:gd name="T25" fmla="*/ 2147483646 h 84"/>
                <a:gd name="T26" fmla="*/ 2147483646 w 84"/>
                <a:gd name="T27" fmla="*/ 2147483646 h 84"/>
                <a:gd name="T28" fmla="*/ 2147483646 w 84"/>
                <a:gd name="T29" fmla="*/ 2147483646 h 84"/>
                <a:gd name="T30" fmla="*/ 2147483646 w 84"/>
                <a:gd name="T31" fmla="*/ 2147483646 h 84"/>
                <a:gd name="T32" fmla="*/ 2147483646 w 84"/>
                <a:gd name="T33" fmla="*/ 2147483646 h 84"/>
                <a:gd name="T34" fmla="*/ 2147483646 w 84"/>
                <a:gd name="T35" fmla="*/ 2147483646 h 84"/>
                <a:gd name="T36" fmla="*/ 2147483646 w 84"/>
                <a:gd name="T37" fmla="*/ 2147483646 h 84"/>
                <a:gd name="T38" fmla="*/ 2147483646 w 84"/>
                <a:gd name="T39" fmla="*/ 2023331118 h 84"/>
                <a:gd name="T40" fmla="*/ 2147483646 w 84"/>
                <a:gd name="T41" fmla="*/ 1461295874 h 84"/>
                <a:gd name="T42" fmla="*/ 2147483646 w 84"/>
                <a:gd name="T43" fmla="*/ 2023331118 h 84"/>
                <a:gd name="T44" fmla="*/ 2147483646 w 84"/>
                <a:gd name="T45" fmla="*/ 2147483646 h 84"/>
                <a:gd name="T46" fmla="*/ 2147483646 w 84"/>
                <a:gd name="T47" fmla="*/ 2147483646 h 84"/>
                <a:gd name="T48" fmla="*/ 2147483646 w 84"/>
                <a:gd name="T49" fmla="*/ 2147483646 h 84"/>
                <a:gd name="T50" fmla="*/ 2147483646 w 84"/>
                <a:gd name="T51" fmla="*/ 2147483646 h 84"/>
                <a:gd name="T52" fmla="*/ 2147483646 w 84"/>
                <a:gd name="T53" fmla="*/ 2147483646 h 84"/>
                <a:gd name="T54" fmla="*/ 2147483646 w 84"/>
                <a:gd name="T55" fmla="*/ 2147483646 h 84"/>
                <a:gd name="T56" fmla="*/ 2147483646 w 84"/>
                <a:gd name="T57" fmla="*/ 2147483646 h 84"/>
                <a:gd name="T58" fmla="*/ 2147483646 w 84"/>
                <a:gd name="T59" fmla="*/ 2147483646 h 84"/>
                <a:gd name="T60" fmla="*/ 2147483646 w 84"/>
                <a:gd name="T61" fmla="*/ 2147483646 h 84"/>
                <a:gd name="T62" fmla="*/ 2147483646 w 84"/>
                <a:gd name="T63" fmla="*/ 2147483646 h 84"/>
                <a:gd name="T64" fmla="*/ 2147483646 w 84"/>
                <a:gd name="T65" fmla="*/ 2147483646 h 8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4" h="84">
                  <a:moveTo>
                    <a:pt x="42" y="0"/>
                  </a:moveTo>
                  <a:cubicBezTo>
                    <a:pt x="0" y="33"/>
                    <a:pt x="0" y="33"/>
                    <a:pt x="0" y="33"/>
                  </a:cubicBezTo>
                  <a:cubicBezTo>
                    <a:pt x="10" y="33"/>
                    <a:pt x="10" y="33"/>
                    <a:pt x="10" y="33"/>
                  </a:cubicBezTo>
                  <a:cubicBezTo>
                    <a:pt x="10" y="84"/>
                    <a:pt x="10" y="84"/>
                    <a:pt x="10" y="84"/>
                  </a:cubicBezTo>
                  <a:cubicBezTo>
                    <a:pt x="73" y="84"/>
                    <a:pt x="73" y="84"/>
                    <a:pt x="73" y="84"/>
                  </a:cubicBezTo>
                  <a:cubicBezTo>
                    <a:pt x="73" y="33"/>
                    <a:pt x="73" y="33"/>
                    <a:pt x="73" y="33"/>
                  </a:cubicBezTo>
                  <a:cubicBezTo>
                    <a:pt x="84" y="33"/>
                    <a:pt x="84" y="33"/>
                    <a:pt x="84" y="33"/>
                  </a:cubicBezTo>
                  <a:lnTo>
                    <a:pt x="42" y="0"/>
                  </a:lnTo>
                  <a:close/>
                  <a:moveTo>
                    <a:pt x="35" y="72"/>
                  </a:moveTo>
                  <a:cubicBezTo>
                    <a:pt x="22" y="72"/>
                    <a:pt x="22" y="72"/>
                    <a:pt x="22" y="72"/>
                  </a:cubicBezTo>
                  <a:cubicBezTo>
                    <a:pt x="22" y="59"/>
                    <a:pt x="22" y="59"/>
                    <a:pt x="22" y="59"/>
                  </a:cubicBezTo>
                  <a:cubicBezTo>
                    <a:pt x="35" y="59"/>
                    <a:pt x="35" y="59"/>
                    <a:pt x="35" y="59"/>
                  </a:cubicBezTo>
                  <a:lnTo>
                    <a:pt x="35" y="72"/>
                  </a:lnTo>
                  <a:close/>
                  <a:moveTo>
                    <a:pt x="35" y="53"/>
                  </a:moveTo>
                  <a:cubicBezTo>
                    <a:pt x="22" y="53"/>
                    <a:pt x="22" y="53"/>
                    <a:pt x="22" y="53"/>
                  </a:cubicBezTo>
                  <a:cubicBezTo>
                    <a:pt x="22" y="40"/>
                    <a:pt x="22" y="40"/>
                    <a:pt x="22" y="40"/>
                  </a:cubicBezTo>
                  <a:cubicBezTo>
                    <a:pt x="35" y="40"/>
                    <a:pt x="35" y="40"/>
                    <a:pt x="35" y="40"/>
                  </a:cubicBezTo>
                  <a:lnTo>
                    <a:pt x="35" y="53"/>
                  </a:lnTo>
                  <a:close/>
                  <a:moveTo>
                    <a:pt x="42" y="23"/>
                  </a:moveTo>
                  <a:cubicBezTo>
                    <a:pt x="39" y="23"/>
                    <a:pt x="37" y="21"/>
                    <a:pt x="37" y="18"/>
                  </a:cubicBezTo>
                  <a:cubicBezTo>
                    <a:pt x="37" y="15"/>
                    <a:pt x="39" y="13"/>
                    <a:pt x="42" y="13"/>
                  </a:cubicBezTo>
                  <a:cubicBezTo>
                    <a:pt x="45" y="13"/>
                    <a:pt x="47" y="15"/>
                    <a:pt x="47" y="18"/>
                  </a:cubicBezTo>
                  <a:cubicBezTo>
                    <a:pt x="47" y="21"/>
                    <a:pt x="45" y="23"/>
                    <a:pt x="42" y="23"/>
                  </a:cubicBezTo>
                  <a:close/>
                  <a:moveTo>
                    <a:pt x="62" y="72"/>
                  </a:moveTo>
                  <a:cubicBezTo>
                    <a:pt x="49" y="72"/>
                    <a:pt x="49" y="72"/>
                    <a:pt x="49" y="72"/>
                  </a:cubicBezTo>
                  <a:cubicBezTo>
                    <a:pt x="49" y="59"/>
                    <a:pt x="49" y="59"/>
                    <a:pt x="49" y="59"/>
                  </a:cubicBezTo>
                  <a:cubicBezTo>
                    <a:pt x="62" y="59"/>
                    <a:pt x="62" y="59"/>
                    <a:pt x="62" y="59"/>
                  </a:cubicBezTo>
                  <a:lnTo>
                    <a:pt x="62" y="72"/>
                  </a:lnTo>
                  <a:close/>
                  <a:moveTo>
                    <a:pt x="62" y="53"/>
                  </a:moveTo>
                  <a:cubicBezTo>
                    <a:pt x="49" y="53"/>
                    <a:pt x="49" y="53"/>
                    <a:pt x="49" y="53"/>
                  </a:cubicBezTo>
                  <a:cubicBezTo>
                    <a:pt x="49" y="40"/>
                    <a:pt x="49" y="40"/>
                    <a:pt x="49" y="40"/>
                  </a:cubicBezTo>
                  <a:cubicBezTo>
                    <a:pt x="62" y="40"/>
                    <a:pt x="62" y="40"/>
                    <a:pt x="62" y="40"/>
                  </a:cubicBezTo>
                  <a:lnTo>
                    <a:pt x="62"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 name="Прямоугольник 38">
              <a:extLst>
                <a:ext uri="{FF2B5EF4-FFF2-40B4-BE49-F238E27FC236}">
                  <a16:creationId xmlns:a16="http://schemas.microsoft.com/office/drawing/2014/main" id="{F1DD0DCE-CEDB-44B4-811A-D285A7F85A21}"/>
                </a:ext>
              </a:extLst>
            </p:cNvPr>
            <p:cNvSpPr/>
            <p:nvPr/>
          </p:nvSpPr>
          <p:spPr>
            <a:xfrm rot="18900000">
              <a:off x="4555966" y="2492375"/>
              <a:ext cx="2200274" cy="1873250"/>
            </a:xfrm>
            <a:prstGeom prst="rect">
              <a:avLst/>
            </a:prstGeom>
            <a:noFill/>
          </p:spPr>
          <p:txBody>
            <a:bodyPr spcFirstLastPara="1" wrap="none">
              <a:prstTxWarp prst="textArchUp">
                <a:avLst/>
              </a:prstTxWarp>
              <a:spAutoFit/>
            </a:bodyPr>
            <a:lstStyle/>
            <a:p>
              <a:pPr algn="ctr">
                <a:defRPr/>
              </a:pPr>
              <a:r>
                <a:rPr lang="en-US" sz="3600" b="1" dirty="0">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TEXT</a:t>
              </a:r>
              <a:endParaRPr lang="ru-RU" sz="3600" b="1" dirty="0">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grpSp>
      <p:grpSp>
        <p:nvGrpSpPr>
          <p:cNvPr id="6" name="Группа 5">
            <a:extLst>
              <a:ext uri="{FF2B5EF4-FFF2-40B4-BE49-F238E27FC236}">
                <a16:creationId xmlns:a16="http://schemas.microsoft.com/office/drawing/2014/main" id="{45A9EAF9-8C9B-4D67-AD67-72E8C4BF6051}"/>
              </a:ext>
            </a:extLst>
          </p:cNvPr>
          <p:cNvGrpSpPr/>
          <p:nvPr/>
        </p:nvGrpSpPr>
        <p:grpSpPr>
          <a:xfrm>
            <a:off x="5527328" y="1350963"/>
            <a:ext cx="4345335" cy="3152985"/>
            <a:chOff x="5527328" y="1350963"/>
            <a:chExt cx="4345335" cy="3152985"/>
          </a:xfrm>
        </p:grpSpPr>
        <p:sp>
          <p:nvSpPr>
            <p:cNvPr id="2052" name="Freeform 47">
              <a:extLst>
                <a:ext uri="{FF2B5EF4-FFF2-40B4-BE49-F238E27FC236}">
                  <a16:creationId xmlns:a16="http://schemas.microsoft.com/office/drawing/2014/main" id="{E9A5BB65-139B-4A9E-8446-98155A48E818}"/>
                </a:ext>
              </a:extLst>
            </p:cNvPr>
            <p:cNvSpPr>
              <a:spLocks/>
            </p:cNvSpPr>
            <p:nvPr/>
          </p:nvSpPr>
          <p:spPr bwMode="auto">
            <a:xfrm>
              <a:off x="6096000" y="1350963"/>
              <a:ext cx="3776663" cy="2552700"/>
            </a:xfrm>
            <a:custGeom>
              <a:avLst/>
              <a:gdLst>
                <a:gd name="T0" fmla="*/ 2147483646 w 357"/>
                <a:gd name="T1" fmla="*/ 2147483646 h 241"/>
                <a:gd name="T2" fmla="*/ 2147483646 w 357"/>
                <a:gd name="T3" fmla="*/ 2147483646 h 241"/>
                <a:gd name="T4" fmla="*/ 2147483646 w 357"/>
                <a:gd name="T5" fmla="*/ 2147483646 h 241"/>
                <a:gd name="T6" fmla="*/ 0 w 357"/>
                <a:gd name="T7" fmla="*/ 2147483646 h 241"/>
                <a:gd name="T8" fmla="*/ 0 w 357"/>
                <a:gd name="T9" fmla="*/ 0 h 241"/>
                <a:gd name="T10" fmla="*/ 2147483646 w 357"/>
                <a:gd name="T11" fmla="*/ 2147483646 h 241"/>
                <a:gd name="T12" fmla="*/ 2147483646 w 357"/>
                <a:gd name="T13" fmla="*/ 2147483646 h 2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7" h="241">
                  <a:moveTo>
                    <a:pt x="357" y="112"/>
                  </a:moveTo>
                  <a:cubicBezTo>
                    <a:pt x="357" y="241"/>
                    <a:pt x="357" y="241"/>
                    <a:pt x="357" y="241"/>
                  </a:cubicBezTo>
                  <a:cubicBezTo>
                    <a:pt x="105" y="241"/>
                    <a:pt x="105" y="241"/>
                    <a:pt x="105" y="241"/>
                  </a:cubicBezTo>
                  <a:cubicBezTo>
                    <a:pt x="105" y="184"/>
                    <a:pt x="58" y="137"/>
                    <a:pt x="0" y="137"/>
                  </a:cubicBezTo>
                  <a:cubicBezTo>
                    <a:pt x="0" y="0"/>
                    <a:pt x="0" y="0"/>
                    <a:pt x="0" y="0"/>
                  </a:cubicBezTo>
                  <a:cubicBezTo>
                    <a:pt x="86" y="0"/>
                    <a:pt x="161" y="45"/>
                    <a:pt x="204" y="112"/>
                  </a:cubicBezTo>
                  <a:lnTo>
                    <a:pt x="357" y="11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6" name="Freeform 51">
              <a:extLst>
                <a:ext uri="{FF2B5EF4-FFF2-40B4-BE49-F238E27FC236}">
                  <a16:creationId xmlns:a16="http://schemas.microsoft.com/office/drawing/2014/main" id="{2E107E8C-4924-49CD-897A-C64C7AFC7524}"/>
                </a:ext>
              </a:extLst>
            </p:cNvPr>
            <p:cNvSpPr>
              <a:spLocks/>
            </p:cNvSpPr>
            <p:nvPr/>
          </p:nvSpPr>
          <p:spPr bwMode="auto">
            <a:xfrm>
              <a:off x="8486775" y="3024188"/>
              <a:ext cx="930275" cy="541337"/>
            </a:xfrm>
            <a:custGeom>
              <a:avLst/>
              <a:gdLst>
                <a:gd name="T0" fmla="*/ 2147483646 w 88"/>
                <a:gd name="T1" fmla="*/ 901336719 h 51"/>
                <a:gd name="T2" fmla="*/ 2147483646 w 88"/>
                <a:gd name="T3" fmla="*/ 2147483646 h 51"/>
                <a:gd name="T4" fmla="*/ 2147483646 w 88"/>
                <a:gd name="T5" fmla="*/ 2147483646 h 51"/>
                <a:gd name="T6" fmla="*/ 782266133 w 88"/>
                <a:gd name="T7" fmla="*/ 2147483646 h 51"/>
                <a:gd name="T8" fmla="*/ 0 w 88"/>
                <a:gd name="T9" fmla="*/ 2147483646 h 51"/>
                <a:gd name="T10" fmla="*/ 0 w 88"/>
                <a:gd name="T11" fmla="*/ 901336719 h 51"/>
                <a:gd name="T12" fmla="*/ 782266133 w 88"/>
                <a:gd name="T13" fmla="*/ 0 h 51"/>
                <a:gd name="T14" fmla="*/ 1117524558 w 88"/>
                <a:gd name="T15" fmla="*/ 0 h 51"/>
                <a:gd name="T16" fmla="*/ 1117524558 w 88"/>
                <a:gd name="T17" fmla="*/ 2147483646 h 51"/>
                <a:gd name="T18" fmla="*/ 2147483646 w 88"/>
                <a:gd name="T19" fmla="*/ 2147483646 h 51"/>
                <a:gd name="T20" fmla="*/ 2147483646 w 88"/>
                <a:gd name="T21" fmla="*/ 0 h 51"/>
                <a:gd name="T22" fmla="*/ 2147483646 w 88"/>
                <a:gd name="T23" fmla="*/ 0 h 51"/>
                <a:gd name="T24" fmla="*/ 2147483646 w 88"/>
                <a:gd name="T25" fmla="*/ 901336719 h 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8" h="51">
                  <a:moveTo>
                    <a:pt x="88" y="8"/>
                  </a:moveTo>
                  <a:cubicBezTo>
                    <a:pt x="88" y="43"/>
                    <a:pt x="88" y="43"/>
                    <a:pt x="88" y="43"/>
                  </a:cubicBezTo>
                  <a:cubicBezTo>
                    <a:pt x="88" y="48"/>
                    <a:pt x="84" y="51"/>
                    <a:pt x="80" y="51"/>
                  </a:cubicBezTo>
                  <a:cubicBezTo>
                    <a:pt x="7" y="51"/>
                    <a:pt x="7" y="51"/>
                    <a:pt x="7" y="51"/>
                  </a:cubicBezTo>
                  <a:cubicBezTo>
                    <a:pt x="3" y="51"/>
                    <a:pt x="0" y="48"/>
                    <a:pt x="0" y="43"/>
                  </a:cubicBezTo>
                  <a:cubicBezTo>
                    <a:pt x="0" y="8"/>
                    <a:pt x="0" y="8"/>
                    <a:pt x="0" y="8"/>
                  </a:cubicBezTo>
                  <a:cubicBezTo>
                    <a:pt x="0" y="3"/>
                    <a:pt x="3" y="0"/>
                    <a:pt x="7" y="0"/>
                  </a:cubicBezTo>
                  <a:cubicBezTo>
                    <a:pt x="10" y="0"/>
                    <a:pt x="10" y="0"/>
                    <a:pt x="10" y="0"/>
                  </a:cubicBezTo>
                  <a:cubicBezTo>
                    <a:pt x="10" y="25"/>
                    <a:pt x="10" y="25"/>
                    <a:pt x="10" y="25"/>
                  </a:cubicBezTo>
                  <a:cubicBezTo>
                    <a:pt x="80" y="25"/>
                    <a:pt x="80" y="25"/>
                    <a:pt x="80" y="25"/>
                  </a:cubicBezTo>
                  <a:cubicBezTo>
                    <a:pt x="80" y="0"/>
                    <a:pt x="80" y="0"/>
                    <a:pt x="80" y="0"/>
                  </a:cubicBezTo>
                  <a:cubicBezTo>
                    <a:pt x="80" y="0"/>
                    <a:pt x="80" y="0"/>
                    <a:pt x="80" y="0"/>
                  </a:cubicBezTo>
                  <a:cubicBezTo>
                    <a:pt x="84" y="0"/>
                    <a:pt x="88" y="3"/>
                    <a:pt x="88"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7" name="Freeform 52">
              <a:extLst>
                <a:ext uri="{FF2B5EF4-FFF2-40B4-BE49-F238E27FC236}">
                  <a16:creationId xmlns:a16="http://schemas.microsoft.com/office/drawing/2014/main" id="{011D14F9-2036-4060-BE89-AA70FECEBD8D}"/>
                </a:ext>
              </a:extLst>
            </p:cNvPr>
            <p:cNvSpPr>
              <a:spLocks noEditPoints="1"/>
            </p:cNvSpPr>
            <p:nvPr/>
          </p:nvSpPr>
          <p:spPr bwMode="auto">
            <a:xfrm>
              <a:off x="8634413" y="2833688"/>
              <a:ext cx="655637" cy="403225"/>
            </a:xfrm>
            <a:custGeom>
              <a:avLst/>
              <a:gdLst>
                <a:gd name="T0" fmla="*/ 2147483646 w 62"/>
                <a:gd name="T1" fmla="*/ 2026746795 h 38"/>
                <a:gd name="T2" fmla="*/ 2147483646 w 62"/>
                <a:gd name="T3" fmla="*/ 1238569255 h 38"/>
                <a:gd name="T4" fmla="*/ 2147483646 w 62"/>
                <a:gd name="T5" fmla="*/ 0 h 38"/>
                <a:gd name="T6" fmla="*/ 2124697446 w 62"/>
                <a:gd name="T7" fmla="*/ 0 h 38"/>
                <a:gd name="T8" fmla="*/ 894606112 w 62"/>
                <a:gd name="T9" fmla="*/ 1238569255 h 38"/>
                <a:gd name="T10" fmla="*/ 894606112 w 62"/>
                <a:gd name="T11" fmla="*/ 2026746795 h 38"/>
                <a:gd name="T12" fmla="*/ 0 w 62"/>
                <a:gd name="T13" fmla="*/ 2026746795 h 38"/>
                <a:gd name="T14" fmla="*/ 0 w 62"/>
                <a:gd name="T15" fmla="*/ 2147483646 h 38"/>
                <a:gd name="T16" fmla="*/ 2147483646 w 62"/>
                <a:gd name="T17" fmla="*/ 2147483646 h 38"/>
                <a:gd name="T18" fmla="*/ 2147483646 w 62"/>
                <a:gd name="T19" fmla="*/ 2026746795 h 38"/>
                <a:gd name="T20" fmla="*/ 2147483646 w 62"/>
                <a:gd name="T21" fmla="*/ 2026746795 h 38"/>
                <a:gd name="T22" fmla="*/ 2147483646 w 62"/>
                <a:gd name="T23" fmla="*/ 2147483646 h 38"/>
                <a:gd name="T24" fmla="*/ 2147483646 w 62"/>
                <a:gd name="T25" fmla="*/ 2147483646 h 38"/>
                <a:gd name="T26" fmla="*/ 2012879614 w 62"/>
                <a:gd name="T27" fmla="*/ 2147483646 h 38"/>
                <a:gd name="T28" fmla="*/ 2147483646 w 62"/>
                <a:gd name="T29" fmla="*/ 2147483646 h 38"/>
                <a:gd name="T30" fmla="*/ 2147483646 w 62"/>
                <a:gd name="T31" fmla="*/ 2147483646 h 38"/>
                <a:gd name="T32" fmla="*/ 2147483646 w 62"/>
                <a:gd name="T33" fmla="*/ 2147483646 h 38"/>
                <a:gd name="T34" fmla="*/ 2147483646 w 62"/>
                <a:gd name="T35" fmla="*/ 2147483646 h 38"/>
                <a:gd name="T36" fmla="*/ 2147483646 w 62"/>
                <a:gd name="T37" fmla="*/ 2026746795 h 38"/>
                <a:gd name="T38" fmla="*/ 1565565983 w 62"/>
                <a:gd name="T39" fmla="*/ 2026746795 h 38"/>
                <a:gd name="T40" fmla="*/ 1565565983 w 62"/>
                <a:gd name="T41" fmla="*/ 1238569255 h 38"/>
                <a:gd name="T42" fmla="*/ 2124697446 w 62"/>
                <a:gd name="T43" fmla="*/ 675582265 h 38"/>
                <a:gd name="T44" fmla="*/ 2147483646 w 62"/>
                <a:gd name="T45" fmla="*/ 675582265 h 38"/>
                <a:gd name="T46" fmla="*/ 2147483646 w 62"/>
                <a:gd name="T47" fmla="*/ 1238569255 h 38"/>
                <a:gd name="T48" fmla="*/ 2147483646 w 62"/>
                <a:gd name="T49" fmla="*/ 2026746795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2" h="38">
                  <a:moveTo>
                    <a:pt x="52" y="18"/>
                  </a:moveTo>
                  <a:cubicBezTo>
                    <a:pt x="52" y="11"/>
                    <a:pt x="52" y="11"/>
                    <a:pt x="52" y="11"/>
                  </a:cubicBezTo>
                  <a:cubicBezTo>
                    <a:pt x="52" y="5"/>
                    <a:pt x="47" y="0"/>
                    <a:pt x="41" y="0"/>
                  </a:cubicBezTo>
                  <a:cubicBezTo>
                    <a:pt x="19" y="0"/>
                    <a:pt x="19" y="0"/>
                    <a:pt x="19" y="0"/>
                  </a:cubicBezTo>
                  <a:cubicBezTo>
                    <a:pt x="13" y="0"/>
                    <a:pt x="8" y="5"/>
                    <a:pt x="8" y="11"/>
                  </a:cubicBezTo>
                  <a:cubicBezTo>
                    <a:pt x="8" y="18"/>
                    <a:pt x="8" y="18"/>
                    <a:pt x="8" y="18"/>
                  </a:cubicBezTo>
                  <a:cubicBezTo>
                    <a:pt x="0" y="18"/>
                    <a:pt x="0" y="18"/>
                    <a:pt x="0" y="18"/>
                  </a:cubicBezTo>
                  <a:cubicBezTo>
                    <a:pt x="0" y="38"/>
                    <a:pt x="0" y="38"/>
                    <a:pt x="0" y="38"/>
                  </a:cubicBezTo>
                  <a:cubicBezTo>
                    <a:pt x="62" y="38"/>
                    <a:pt x="62" y="38"/>
                    <a:pt x="62" y="38"/>
                  </a:cubicBezTo>
                  <a:cubicBezTo>
                    <a:pt x="62" y="18"/>
                    <a:pt x="62" y="18"/>
                    <a:pt x="62" y="18"/>
                  </a:cubicBezTo>
                  <a:lnTo>
                    <a:pt x="52" y="18"/>
                  </a:lnTo>
                  <a:close/>
                  <a:moveTo>
                    <a:pt x="40" y="35"/>
                  </a:moveTo>
                  <a:cubicBezTo>
                    <a:pt x="21" y="35"/>
                    <a:pt x="21" y="35"/>
                    <a:pt x="21" y="35"/>
                  </a:cubicBezTo>
                  <a:cubicBezTo>
                    <a:pt x="20" y="35"/>
                    <a:pt x="18" y="34"/>
                    <a:pt x="18" y="32"/>
                  </a:cubicBezTo>
                  <a:cubicBezTo>
                    <a:pt x="18" y="30"/>
                    <a:pt x="20" y="29"/>
                    <a:pt x="21" y="29"/>
                  </a:cubicBezTo>
                  <a:cubicBezTo>
                    <a:pt x="40" y="29"/>
                    <a:pt x="40" y="29"/>
                    <a:pt x="40" y="29"/>
                  </a:cubicBezTo>
                  <a:cubicBezTo>
                    <a:pt x="42" y="29"/>
                    <a:pt x="43" y="30"/>
                    <a:pt x="43" y="32"/>
                  </a:cubicBezTo>
                  <a:cubicBezTo>
                    <a:pt x="43" y="34"/>
                    <a:pt x="42" y="35"/>
                    <a:pt x="40" y="35"/>
                  </a:cubicBezTo>
                  <a:close/>
                  <a:moveTo>
                    <a:pt x="46" y="18"/>
                  </a:moveTo>
                  <a:cubicBezTo>
                    <a:pt x="14" y="18"/>
                    <a:pt x="14" y="18"/>
                    <a:pt x="14" y="18"/>
                  </a:cubicBezTo>
                  <a:cubicBezTo>
                    <a:pt x="14" y="11"/>
                    <a:pt x="14" y="11"/>
                    <a:pt x="14" y="11"/>
                  </a:cubicBezTo>
                  <a:cubicBezTo>
                    <a:pt x="14" y="8"/>
                    <a:pt x="16" y="6"/>
                    <a:pt x="19" y="6"/>
                  </a:cubicBezTo>
                  <a:cubicBezTo>
                    <a:pt x="41" y="6"/>
                    <a:pt x="41" y="6"/>
                    <a:pt x="41" y="6"/>
                  </a:cubicBezTo>
                  <a:cubicBezTo>
                    <a:pt x="43" y="6"/>
                    <a:pt x="46" y="8"/>
                    <a:pt x="46" y="11"/>
                  </a:cubicBezTo>
                  <a:lnTo>
                    <a:pt x="46"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9" name="Прямоугольник 88">
              <a:extLst>
                <a:ext uri="{FF2B5EF4-FFF2-40B4-BE49-F238E27FC236}">
                  <a16:creationId xmlns:a16="http://schemas.microsoft.com/office/drawing/2014/main" id="{D6702AED-8E1E-492A-91DD-2C7DB1F62393}"/>
                </a:ext>
              </a:extLst>
            </p:cNvPr>
            <p:cNvSpPr/>
            <p:nvPr/>
          </p:nvSpPr>
          <p:spPr>
            <a:xfrm rot="2700000">
              <a:off x="5363816" y="2467186"/>
              <a:ext cx="2200274" cy="1873250"/>
            </a:xfrm>
            <a:prstGeom prst="rect">
              <a:avLst/>
            </a:prstGeom>
            <a:noFill/>
          </p:spPr>
          <p:txBody>
            <a:bodyPr spcFirstLastPara="1" wrap="none">
              <a:prstTxWarp prst="textArchUp">
                <a:avLst/>
              </a:prstTxWarp>
              <a:spAutoFit/>
            </a:bodyPr>
            <a:lstStyle/>
            <a:p>
              <a:pPr algn="ctr">
                <a:defRPr/>
              </a:pPr>
              <a:r>
                <a:rPr lang="en-US" sz="3600" b="1" dirty="0">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TEXT</a:t>
              </a:r>
              <a:endParaRPr lang="ru-RU" sz="3600" b="1" dirty="0">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ED61C70F-EC8C-42F0-88AB-E5AE86EF1702}"/>
              </a:ext>
            </a:extLst>
          </p:cNvPr>
          <p:cNvGrpSpPr/>
          <p:nvPr/>
        </p:nvGrpSpPr>
        <p:grpSpPr>
          <a:xfrm>
            <a:off x="2330450" y="3328578"/>
            <a:ext cx="4073960" cy="3129372"/>
            <a:chOff x="2330450" y="3328578"/>
            <a:chExt cx="4073960" cy="3129372"/>
          </a:xfrm>
        </p:grpSpPr>
        <p:sp>
          <p:nvSpPr>
            <p:cNvPr id="2053" name="Freeform 48">
              <a:extLst>
                <a:ext uri="{FF2B5EF4-FFF2-40B4-BE49-F238E27FC236}">
                  <a16:creationId xmlns:a16="http://schemas.microsoft.com/office/drawing/2014/main" id="{B77708F4-7108-45DD-9EAB-A5E317BE5BF4}"/>
                </a:ext>
              </a:extLst>
            </p:cNvPr>
            <p:cNvSpPr>
              <a:spLocks/>
            </p:cNvSpPr>
            <p:nvPr/>
          </p:nvSpPr>
          <p:spPr bwMode="auto">
            <a:xfrm>
              <a:off x="2330450" y="3903663"/>
              <a:ext cx="3765550" cy="2554287"/>
            </a:xfrm>
            <a:custGeom>
              <a:avLst/>
              <a:gdLst>
                <a:gd name="T0" fmla="*/ 2147483646 w 356"/>
                <a:gd name="T1" fmla="*/ 2147483646 h 241"/>
                <a:gd name="T2" fmla="*/ 2147483646 w 356"/>
                <a:gd name="T3" fmla="*/ 2147483646 h 241"/>
                <a:gd name="T4" fmla="*/ 2147483646 w 356"/>
                <a:gd name="T5" fmla="*/ 2147483646 h 241"/>
                <a:gd name="T6" fmla="*/ 0 w 356"/>
                <a:gd name="T7" fmla="*/ 2147483646 h 241"/>
                <a:gd name="T8" fmla="*/ 0 w 356"/>
                <a:gd name="T9" fmla="*/ 0 h 241"/>
                <a:gd name="T10" fmla="*/ 2147483646 w 356"/>
                <a:gd name="T11" fmla="*/ 0 h 241"/>
                <a:gd name="T12" fmla="*/ 2147483646 w 356"/>
                <a:gd name="T13" fmla="*/ 2147483646 h 2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6" h="241">
                  <a:moveTo>
                    <a:pt x="356" y="104"/>
                  </a:moveTo>
                  <a:cubicBezTo>
                    <a:pt x="356" y="241"/>
                    <a:pt x="356" y="241"/>
                    <a:pt x="356" y="241"/>
                  </a:cubicBezTo>
                  <a:cubicBezTo>
                    <a:pt x="271" y="241"/>
                    <a:pt x="196" y="197"/>
                    <a:pt x="153" y="129"/>
                  </a:cubicBezTo>
                  <a:cubicBezTo>
                    <a:pt x="0" y="129"/>
                    <a:pt x="0" y="129"/>
                    <a:pt x="0" y="129"/>
                  </a:cubicBezTo>
                  <a:cubicBezTo>
                    <a:pt x="0" y="0"/>
                    <a:pt x="0" y="0"/>
                    <a:pt x="0" y="0"/>
                  </a:cubicBezTo>
                  <a:cubicBezTo>
                    <a:pt x="252" y="0"/>
                    <a:pt x="252" y="0"/>
                    <a:pt x="252" y="0"/>
                  </a:cubicBezTo>
                  <a:cubicBezTo>
                    <a:pt x="252" y="58"/>
                    <a:pt x="299" y="104"/>
                    <a:pt x="356" y="10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9" name="Freeform 54">
              <a:extLst>
                <a:ext uri="{FF2B5EF4-FFF2-40B4-BE49-F238E27FC236}">
                  <a16:creationId xmlns:a16="http://schemas.microsoft.com/office/drawing/2014/main" id="{61A17F2A-E0AF-4673-A318-09D86CC0F71A}"/>
                </a:ext>
              </a:extLst>
            </p:cNvPr>
            <p:cNvSpPr>
              <a:spLocks noEditPoints="1"/>
            </p:cNvSpPr>
            <p:nvPr/>
          </p:nvSpPr>
          <p:spPr bwMode="auto">
            <a:xfrm>
              <a:off x="2890838" y="4105275"/>
              <a:ext cx="655637" cy="827088"/>
            </a:xfrm>
            <a:custGeom>
              <a:avLst/>
              <a:gdLst>
                <a:gd name="T0" fmla="*/ 2147483646 w 62"/>
                <a:gd name="T1" fmla="*/ 0 h 78"/>
                <a:gd name="T2" fmla="*/ 2147483646 w 62"/>
                <a:gd name="T3" fmla="*/ 0 h 78"/>
                <a:gd name="T4" fmla="*/ 0 w 62"/>
                <a:gd name="T5" fmla="*/ 2147483646 h 78"/>
                <a:gd name="T6" fmla="*/ 0 w 62"/>
                <a:gd name="T7" fmla="*/ 2147483646 h 78"/>
                <a:gd name="T8" fmla="*/ 894606112 w 62"/>
                <a:gd name="T9" fmla="*/ 2147483646 h 78"/>
                <a:gd name="T10" fmla="*/ 2147483646 w 62"/>
                <a:gd name="T11" fmla="*/ 2147483646 h 78"/>
                <a:gd name="T12" fmla="*/ 2147483646 w 62"/>
                <a:gd name="T13" fmla="*/ 2147483646 h 78"/>
                <a:gd name="T14" fmla="*/ 2147483646 w 62"/>
                <a:gd name="T15" fmla="*/ 899511218 h 78"/>
                <a:gd name="T16" fmla="*/ 2147483646 w 62"/>
                <a:gd name="T17" fmla="*/ 0 h 78"/>
                <a:gd name="T18" fmla="*/ 2147483646 w 62"/>
                <a:gd name="T19" fmla="*/ 899511218 h 78"/>
                <a:gd name="T20" fmla="*/ 2147483646 w 62"/>
                <a:gd name="T21" fmla="*/ 899511218 h 78"/>
                <a:gd name="T22" fmla="*/ 2147483646 w 62"/>
                <a:gd name="T23" fmla="*/ 2147483646 h 78"/>
                <a:gd name="T24" fmla="*/ 2147483646 w 62"/>
                <a:gd name="T25" fmla="*/ 2147483646 h 78"/>
                <a:gd name="T26" fmla="*/ 2147483646 w 62"/>
                <a:gd name="T27" fmla="*/ 899511218 h 78"/>
                <a:gd name="T28" fmla="*/ 2147483646 w 62"/>
                <a:gd name="T29" fmla="*/ 899511218 h 78"/>
                <a:gd name="T30" fmla="*/ 2147483646 w 62"/>
                <a:gd name="T31" fmla="*/ 899511218 h 78"/>
                <a:gd name="T32" fmla="*/ 2147483646 w 62"/>
                <a:gd name="T33" fmla="*/ 2147483646 h 78"/>
                <a:gd name="T34" fmla="*/ 2147483646 w 62"/>
                <a:gd name="T35" fmla="*/ 2147483646 h 78"/>
                <a:gd name="T36" fmla="*/ 2147483646 w 62"/>
                <a:gd name="T37" fmla="*/ 899511218 h 78"/>
                <a:gd name="T38" fmla="*/ 2147483646 w 62"/>
                <a:gd name="T39" fmla="*/ 2147483646 h 78"/>
                <a:gd name="T40" fmla="*/ 1006434519 w 62"/>
                <a:gd name="T41" fmla="*/ 2147483646 h 78"/>
                <a:gd name="T42" fmla="*/ 1006434519 w 62"/>
                <a:gd name="T43" fmla="*/ 2147483646 h 78"/>
                <a:gd name="T44" fmla="*/ 2147483646 w 62"/>
                <a:gd name="T45" fmla="*/ 2147483646 h 78"/>
                <a:gd name="T46" fmla="*/ 2147483646 w 62"/>
                <a:gd name="T47" fmla="*/ 2147483646 h 78"/>
                <a:gd name="T48" fmla="*/ 2147483646 w 62"/>
                <a:gd name="T49" fmla="*/ 2147483646 h 78"/>
                <a:gd name="T50" fmla="*/ 2147483646 w 62"/>
                <a:gd name="T51" fmla="*/ 2147483646 h 78"/>
                <a:gd name="T52" fmla="*/ 2147483646 w 62"/>
                <a:gd name="T53" fmla="*/ 899511218 h 78"/>
                <a:gd name="T54" fmla="*/ 2147483646 w 62"/>
                <a:gd name="T55" fmla="*/ 899511218 h 78"/>
                <a:gd name="T56" fmla="*/ 2147483646 w 62"/>
                <a:gd name="T57" fmla="*/ 2147483646 h 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2" h="78">
                  <a:moveTo>
                    <a:pt x="55" y="0"/>
                  </a:moveTo>
                  <a:cubicBezTo>
                    <a:pt x="23" y="0"/>
                    <a:pt x="23" y="0"/>
                    <a:pt x="23" y="0"/>
                  </a:cubicBezTo>
                  <a:cubicBezTo>
                    <a:pt x="0" y="24"/>
                    <a:pt x="0" y="24"/>
                    <a:pt x="0" y="24"/>
                  </a:cubicBezTo>
                  <a:cubicBezTo>
                    <a:pt x="0" y="70"/>
                    <a:pt x="0" y="70"/>
                    <a:pt x="0" y="70"/>
                  </a:cubicBezTo>
                  <a:cubicBezTo>
                    <a:pt x="0" y="75"/>
                    <a:pt x="4" y="78"/>
                    <a:pt x="8" y="78"/>
                  </a:cubicBezTo>
                  <a:cubicBezTo>
                    <a:pt x="55" y="78"/>
                    <a:pt x="55" y="78"/>
                    <a:pt x="55" y="78"/>
                  </a:cubicBezTo>
                  <a:cubicBezTo>
                    <a:pt x="59" y="78"/>
                    <a:pt x="62" y="75"/>
                    <a:pt x="62" y="70"/>
                  </a:cubicBezTo>
                  <a:cubicBezTo>
                    <a:pt x="62" y="8"/>
                    <a:pt x="62" y="8"/>
                    <a:pt x="62" y="8"/>
                  </a:cubicBezTo>
                  <a:cubicBezTo>
                    <a:pt x="62" y="4"/>
                    <a:pt x="59" y="0"/>
                    <a:pt x="55" y="0"/>
                  </a:cubicBezTo>
                  <a:close/>
                  <a:moveTo>
                    <a:pt x="35" y="8"/>
                  </a:moveTo>
                  <a:cubicBezTo>
                    <a:pt x="43" y="8"/>
                    <a:pt x="43" y="8"/>
                    <a:pt x="43" y="8"/>
                  </a:cubicBezTo>
                  <a:cubicBezTo>
                    <a:pt x="43" y="24"/>
                    <a:pt x="43" y="24"/>
                    <a:pt x="43" y="24"/>
                  </a:cubicBezTo>
                  <a:cubicBezTo>
                    <a:pt x="35" y="24"/>
                    <a:pt x="35" y="24"/>
                    <a:pt x="35" y="24"/>
                  </a:cubicBezTo>
                  <a:lnTo>
                    <a:pt x="35" y="8"/>
                  </a:lnTo>
                  <a:close/>
                  <a:moveTo>
                    <a:pt x="23" y="8"/>
                  </a:moveTo>
                  <a:cubicBezTo>
                    <a:pt x="31" y="8"/>
                    <a:pt x="31" y="8"/>
                    <a:pt x="31" y="8"/>
                  </a:cubicBezTo>
                  <a:cubicBezTo>
                    <a:pt x="31" y="24"/>
                    <a:pt x="31" y="24"/>
                    <a:pt x="31" y="24"/>
                  </a:cubicBezTo>
                  <a:cubicBezTo>
                    <a:pt x="23" y="24"/>
                    <a:pt x="23" y="24"/>
                    <a:pt x="23" y="24"/>
                  </a:cubicBezTo>
                  <a:lnTo>
                    <a:pt x="23" y="8"/>
                  </a:lnTo>
                  <a:close/>
                  <a:moveTo>
                    <a:pt x="52" y="69"/>
                  </a:moveTo>
                  <a:cubicBezTo>
                    <a:pt x="9" y="69"/>
                    <a:pt x="9" y="69"/>
                    <a:pt x="9" y="69"/>
                  </a:cubicBezTo>
                  <a:cubicBezTo>
                    <a:pt x="9" y="64"/>
                    <a:pt x="9" y="64"/>
                    <a:pt x="9" y="64"/>
                  </a:cubicBezTo>
                  <a:cubicBezTo>
                    <a:pt x="52" y="64"/>
                    <a:pt x="52" y="64"/>
                    <a:pt x="52" y="64"/>
                  </a:cubicBezTo>
                  <a:lnTo>
                    <a:pt x="52" y="69"/>
                  </a:lnTo>
                  <a:close/>
                  <a:moveTo>
                    <a:pt x="55" y="24"/>
                  </a:moveTo>
                  <a:cubicBezTo>
                    <a:pt x="47" y="24"/>
                    <a:pt x="47" y="24"/>
                    <a:pt x="47" y="24"/>
                  </a:cubicBezTo>
                  <a:cubicBezTo>
                    <a:pt x="47" y="8"/>
                    <a:pt x="47" y="8"/>
                    <a:pt x="47" y="8"/>
                  </a:cubicBezTo>
                  <a:cubicBezTo>
                    <a:pt x="55" y="8"/>
                    <a:pt x="55" y="8"/>
                    <a:pt x="55" y="8"/>
                  </a:cubicBezTo>
                  <a:lnTo>
                    <a:pt x="55"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 name="Прямоугольник 39">
              <a:extLst>
                <a:ext uri="{FF2B5EF4-FFF2-40B4-BE49-F238E27FC236}">
                  <a16:creationId xmlns:a16="http://schemas.microsoft.com/office/drawing/2014/main" id="{372BBFF0-B689-4141-940F-978B3F2125DB}"/>
                </a:ext>
              </a:extLst>
            </p:cNvPr>
            <p:cNvSpPr/>
            <p:nvPr/>
          </p:nvSpPr>
          <p:spPr>
            <a:xfrm rot="2700000">
              <a:off x="4362030" y="3564788"/>
              <a:ext cx="2278589" cy="1806170"/>
            </a:xfrm>
            <a:prstGeom prst="rect">
              <a:avLst/>
            </a:prstGeom>
            <a:noFill/>
          </p:spPr>
          <p:txBody>
            <a:bodyPr spcFirstLastPara="1" wrap="none">
              <a:prstTxWarp prst="textArchDown">
                <a:avLst>
                  <a:gd name="adj" fmla="val 1852489"/>
                </a:avLst>
              </a:prstTxWarp>
              <a:spAutoFit/>
            </a:bodyPr>
            <a:lstStyle/>
            <a:p>
              <a:pPr algn="ctr">
                <a:defRPr/>
              </a:pPr>
              <a:r>
                <a:rPr lang="en-US" sz="3600" b="1" dirty="0">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TEXT</a:t>
              </a:r>
              <a:endParaRPr lang="ru-RU" sz="3600" b="1" dirty="0">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grpSp>
      <p:grpSp>
        <p:nvGrpSpPr>
          <p:cNvPr id="5" name="Группа 4">
            <a:extLst>
              <a:ext uri="{FF2B5EF4-FFF2-40B4-BE49-F238E27FC236}">
                <a16:creationId xmlns:a16="http://schemas.microsoft.com/office/drawing/2014/main" id="{7D709C98-B476-4BFC-B83B-94D7334A78C6}"/>
              </a:ext>
            </a:extLst>
          </p:cNvPr>
          <p:cNvGrpSpPr/>
          <p:nvPr/>
        </p:nvGrpSpPr>
        <p:grpSpPr>
          <a:xfrm>
            <a:off x="5712040" y="3322599"/>
            <a:ext cx="4160623" cy="3135351"/>
            <a:chOff x="5712040" y="3322599"/>
            <a:chExt cx="4160623" cy="3135351"/>
          </a:xfrm>
        </p:grpSpPr>
        <p:sp>
          <p:nvSpPr>
            <p:cNvPr id="2051" name="Freeform 46">
              <a:extLst>
                <a:ext uri="{FF2B5EF4-FFF2-40B4-BE49-F238E27FC236}">
                  <a16:creationId xmlns:a16="http://schemas.microsoft.com/office/drawing/2014/main" id="{C8E8B168-774D-4F30-99AA-010F8CC39B3B}"/>
                </a:ext>
              </a:extLst>
            </p:cNvPr>
            <p:cNvSpPr>
              <a:spLocks/>
            </p:cNvSpPr>
            <p:nvPr/>
          </p:nvSpPr>
          <p:spPr bwMode="auto">
            <a:xfrm>
              <a:off x="6096000" y="3903663"/>
              <a:ext cx="3776663" cy="2554287"/>
            </a:xfrm>
            <a:custGeom>
              <a:avLst/>
              <a:gdLst>
                <a:gd name="T0" fmla="*/ 2147483646 w 357"/>
                <a:gd name="T1" fmla="*/ 0 h 241"/>
                <a:gd name="T2" fmla="*/ 2147483646 w 357"/>
                <a:gd name="T3" fmla="*/ 2147483646 h 241"/>
                <a:gd name="T4" fmla="*/ 2147483646 w 357"/>
                <a:gd name="T5" fmla="*/ 2147483646 h 241"/>
                <a:gd name="T6" fmla="*/ 0 w 357"/>
                <a:gd name="T7" fmla="*/ 2147483646 h 241"/>
                <a:gd name="T8" fmla="*/ 0 w 357"/>
                <a:gd name="T9" fmla="*/ 2147483646 h 241"/>
                <a:gd name="T10" fmla="*/ 2147483646 w 357"/>
                <a:gd name="T11" fmla="*/ 0 h 241"/>
                <a:gd name="T12" fmla="*/ 2147483646 w 357"/>
                <a:gd name="T13" fmla="*/ 0 h 2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7" h="241">
                  <a:moveTo>
                    <a:pt x="357" y="0"/>
                  </a:moveTo>
                  <a:cubicBezTo>
                    <a:pt x="357" y="129"/>
                    <a:pt x="357" y="129"/>
                    <a:pt x="357" y="129"/>
                  </a:cubicBezTo>
                  <a:cubicBezTo>
                    <a:pt x="204" y="129"/>
                    <a:pt x="204" y="129"/>
                    <a:pt x="204" y="129"/>
                  </a:cubicBezTo>
                  <a:cubicBezTo>
                    <a:pt x="161" y="197"/>
                    <a:pt x="86" y="241"/>
                    <a:pt x="0" y="241"/>
                  </a:cubicBezTo>
                  <a:cubicBezTo>
                    <a:pt x="0" y="104"/>
                    <a:pt x="0" y="104"/>
                    <a:pt x="0" y="104"/>
                  </a:cubicBezTo>
                  <a:cubicBezTo>
                    <a:pt x="58" y="104"/>
                    <a:pt x="105" y="58"/>
                    <a:pt x="105" y="0"/>
                  </a:cubicBezTo>
                  <a:lnTo>
                    <a:pt x="35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p>
          </p:txBody>
        </p:sp>
        <p:sp>
          <p:nvSpPr>
            <p:cNvPr id="2058" name="Freeform 53">
              <a:extLst>
                <a:ext uri="{FF2B5EF4-FFF2-40B4-BE49-F238E27FC236}">
                  <a16:creationId xmlns:a16="http://schemas.microsoft.com/office/drawing/2014/main" id="{7286F156-FF98-4EBC-8A20-0A5C0812992D}"/>
                </a:ext>
              </a:extLst>
            </p:cNvPr>
            <p:cNvSpPr>
              <a:spLocks noEditPoints="1"/>
            </p:cNvSpPr>
            <p:nvPr/>
          </p:nvSpPr>
          <p:spPr bwMode="auto">
            <a:xfrm>
              <a:off x="8666163" y="4021138"/>
              <a:ext cx="560387" cy="954087"/>
            </a:xfrm>
            <a:custGeom>
              <a:avLst/>
              <a:gdLst>
                <a:gd name="T0" fmla="*/ 2147483646 w 53"/>
                <a:gd name="T1" fmla="*/ 0 h 90"/>
                <a:gd name="T2" fmla="*/ 2147483646 w 53"/>
                <a:gd name="T3" fmla="*/ 0 h 90"/>
                <a:gd name="T4" fmla="*/ 0 w 53"/>
                <a:gd name="T5" fmla="*/ 2147483646 h 90"/>
                <a:gd name="T6" fmla="*/ 558980746 w 53"/>
                <a:gd name="T7" fmla="*/ 2147483646 h 90"/>
                <a:gd name="T8" fmla="*/ 2147483646 w 53"/>
                <a:gd name="T9" fmla="*/ 674285086 h 90"/>
                <a:gd name="T10" fmla="*/ 2147483646 w 53"/>
                <a:gd name="T11" fmla="*/ 674285086 h 90"/>
                <a:gd name="T12" fmla="*/ 2147483646 w 53"/>
                <a:gd name="T13" fmla="*/ 2147483646 h 90"/>
                <a:gd name="T14" fmla="*/ 2147483646 w 53"/>
                <a:gd name="T15" fmla="*/ 2147483646 h 90"/>
                <a:gd name="T16" fmla="*/ 0 w 53"/>
                <a:gd name="T17" fmla="*/ 2147483646 h 90"/>
                <a:gd name="T18" fmla="*/ 0 w 53"/>
                <a:gd name="T19" fmla="*/ 2147483646 h 90"/>
                <a:gd name="T20" fmla="*/ 2147483646 w 53"/>
                <a:gd name="T21" fmla="*/ 2147483646 h 90"/>
                <a:gd name="T22" fmla="*/ 2147483646 w 53"/>
                <a:gd name="T23" fmla="*/ 2147483646 h 90"/>
                <a:gd name="T24" fmla="*/ 2147483646 w 53"/>
                <a:gd name="T25" fmla="*/ 2147483646 h 90"/>
                <a:gd name="T26" fmla="*/ 2147483646 w 53"/>
                <a:gd name="T27" fmla="*/ 2147483646 h 90"/>
                <a:gd name="T28" fmla="*/ 2147483646 w 53"/>
                <a:gd name="T29" fmla="*/ 0 h 90"/>
                <a:gd name="T30" fmla="*/ 2147483646 w 53"/>
                <a:gd name="T31" fmla="*/ 2147483646 h 90"/>
                <a:gd name="T32" fmla="*/ 2147483646 w 53"/>
                <a:gd name="T33" fmla="*/ 2147483646 h 90"/>
                <a:gd name="T34" fmla="*/ 2147483646 w 53"/>
                <a:gd name="T35" fmla="*/ 2147483646 h 90"/>
                <a:gd name="T36" fmla="*/ 2147483646 w 53"/>
                <a:gd name="T37" fmla="*/ 2147483646 h 90"/>
                <a:gd name="T38" fmla="*/ 2147483646 w 53"/>
                <a:gd name="T39" fmla="*/ 2147483646 h 90"/>
                <a:gd name="T40" fmla="*/ 2147483646 w 53"/>
                <a:gd name="T41" fmla="*/ 2147483646 h 90"/>
                <a:gd name="T42" fmla="*/ 2147483646 w 53"/>
                <a:gd name="T43" fmla="*/ 2147483646 h 90"/>
                <a:gd name="T44" fmla="*/ 2147483646 w 53"/>
                <a:gd name="T45" fmla="*/ 2147483646 h 90"/>
                <a:gd name="T46" fmla="*/ 2147483646 w 53"/>
                <a:gd name="T47" fmla="*/ 2147483646 h 90"/>
                <a:gd name="T48" fmla="*/ 2147483646 w 53"/>
                <a:gd name="T49" fmla="*/ 2147483646 h 9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3" h="90">
                  <a:moveTo>
                    <a:pt x="28" y="0"/>
                  </a:moveTo>
                  <a:cubicBezTo>
                    <a:pt x="25" y="0"/>
                    <a:pt x="25" y="0"/>
                    <a:pt x="25" y="0"/>
                  </a:cubicBezTo>
                  <a:cubicBezTo>
                    <a:pt x="11" y="0"/>
                    <a:pt x="0" y="11"/>
                    <a:pt x="0" y="25"/>
                  </a:cubicBezTo>
                  <a:cubicBezTo>
                    <a:pt x="5" y="25"/>
                    <a:pt x="5" y="25"/>
                    <a:pt x="5" y="25"/>
                  </a:cubicBezTo>
                  <a:cubicBezTo>
                    <a:pt x="6" y="14"/>
                    <a:pt x="14" y="6"/>
                    <a:pt x="25" y="6"/>
                  </a:cubicBezTo>
                  <a:cubicBezTo>
                    <a:pt x="28" y="6"/>
                    <a:pt x="28" y="6"/>
                    <a:pt x="28" y="6"/>
                  </a:cubicBezTo>
                  <a:cubicBezTo>
                    <a:pt x="39" y="6"/>
                    <a:pt x="48" y="14"/>
                    <a:pt x="48" y="25"/>
                  </a:cubicBezTo>
                  <a:cubicBezTo>
                    <a:pt x="48" y="37"/>
                    <a:pt x="48" y="37"/>
                    <a:pt x="48" y="37"/>
                  </a:cubicBezTo>
                  <a:cubicBezTo>
                    <a:pt x="0" y="37"/>
                    <a:pt x="0" y="37"/>
                    <a:pt x="0" y="37"/>
                  </a:cubicBezTo>
                  <a:cubicBezTo>
                    <a:pt x="0" y="65"/>
                    <a:pt x="0" y="65"/>
                    <a:pt x="0" y="65"/>
                  </a:cubicBezTo>
                  <a:cubicBezTo>
                    <a:pt x="0" y="79"/>
                    <a:pt x="11" y="90"/>
                    <a:pt x="25" y="90"/>
                  </a:cubicBezTo>
                  <a:cubicBezTo>
                    <a:pt x="28" y="90"/>
                    <a:pt x="28" y="90"/>
                    <a:pt x="28" y="90"/>
                  </a:cubicBezTo>
                  <a:cubicBezTo>
                    <a:pt x="42" y="90"/>
                    <a:pt x="53" y="79"/>
                    <a:pt x="53" y="65"/>
                  </a:cubicBezTo>
                  <a:cubicBezTo>
                    <a:pt x="53" y="25"/>
                    <a:pt x="53" y="25"/>
                    <a:pt x="53" y="25"/>
                  </a:cubicBezTo>
                  <a:cubicBezTo>
                    <a:pt x="53" y="11"/>
                    <a:pt x="42" y="0"/>
                    <a:pt x="28" y="0"/>
                  </a:cubicBezTo>
                  <a:close/>
                  <a:moveTo>
                    <a:pt x="30" y="59"/>
                  </a:moveTo>
                  <a:cubicBezTo>
                    <a:pt x="30" y="69"/>
                    <a:pt x="30" y="69"/>
                    <a:pt x="30" y="69"/>
                  </a:cubicBezTo>
                  <a:cubicBezTo>
                    <a:pt x="30" y="71"/>
                    <a:pt x="29" y="72"/>
                    <a:pt x="27" y="72"/>
                  </a:cubicBezTo>
                  <a:cubicBezTo>
                    <a:pt x="27" y="72"/>
                    <a:pt x="27" y="72"/>
                    <a:pt x="27" y="72"/>
                  </a:cubicBezTo>
                  <a:cubicBezTo>
                    <a:pt x="25" y="72"/>
                    <a:pt x="23" y="71"/>
                    <a:pt x="23" y="69"/>
                  </a:cubicBezTo>
                  <a:cubicBezTo>
                    <a:pt x="23" y="59"/>
                    <a:pt x="23" y="59"/>
                    <a:pt x="23" y="59"/>
                  </a:cubicBezTo>
                  <a:cubicBezTo>
                    <a:pt x="22" y="58"/>
                    <a:pt x="21" y="56"/>
                    <a:pt x="21" y="54"/>
                  </a:cubicBezTo>
                  <a:cubicBezTo>
                    <a:pt x="21" y="51"/>
                    <a:pt x="24" y="48"/>
                    <a:pt x="27" y="48"/>
                  </a:cubicBezTo>
                  <a:cubicBezTo>
                    <a:pt x="30" y="48"/>
                    <a:pt x="33" y="51"/>
                    <a:pt x="33" y="54"/>
                  </a:cubicBezTo>
                  <a:cubicBezTo>
                    <a:pt x="33" y="56"/>
                    <a:pt x="32" y="58"/>
                    <a:pt x="3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4" name="Прямоугольник 93">
              <a:extLst>
                <a:ext uri="{FF2B5EF4-FFF2-40B4-BE49-F238E27FC236}">
                  <a16:creationId xmlns:a16="http://schemas.microsoft.com/office/drawing/2014/main" id="{794364EF-6036-4E81-A44F-FAE2DD009219}"/>
                </a:ext>
              </a:extLst>
            </p:cNvPr>
            <p:cNvSpPr/>
            <p:nvPr/>
          </p:nvSpPr>
          <p:spPr>
            <a:xfrm rot="18000000">
              <a:off x="5475830" y="3558809"/>
              <a:ext cx="2278589" cy="1806170"/>
            </a:xfrm>
            <a:prstGeom prst="rect">
              <a:avLst/>
            </a:prstGeom>
            <a:noFill/>
          </p:spPr>
          <p:txBody>
            <a:bodyPr spcFirstLastPara="1" wrap="none">
              <a:prstTxWarp prst="textArchDown">
                <a:avLst>
                  <a:gd name="adj" fmla="val 1852489"/>
                </a:avLst>
              </a:prstTxWarp>
              <a:spAutoFit/>
            </a:bodyPr>
            <a:lstStyle/>
            <a:p>
              <a:pPr algn="ctr">
                <a:defRPr/>
              </a:pPr>
              <a:r>
                <a:rPr lang="en-US" sz="3600" b="1" dirty="0">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TEXT</a:t>
              </a:r>
              <a:endParaRPr lang="ru-RU" sz="3600" b="1" dirty="0">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par>
                                <p:cTn id="14" presetID="23" presetClass="entr" presetSubtype="16" fill="hold" nodeType="withEffect">
                                  <p:stCondLst>
                                    <p:cond delay="25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250"/>
                                  </p:stCondLst>
                                  <p:childTnLst>
                                    <p:set>
                                      <p:cBhvr>
                                        <p:cTn id="19" dur="1" fill="hold">
                                          <p:stCondLst>
                                            <p:cond delay="0"/>
                                          </p:stCondLst>
                                        </p:cTn>
                                        <p:tgtEl>
                                          <p:spTgt spid="2066"/>
                                        </p:tgtEl>
                                        <p:attrNameLst>
                                          <p:attrName>style.visibility</p:attrName>
                                        </p:attrNameLst>
                                      </p:cBhvr>
                                      <p:to>
                                        <p:strVal val="visible"/>
                                      </p:to>
                                    </p:set>
                                    <p:anim calcmode="lin" valueType="num">
                                      <p:cBhvr>
                                        <p:cTn id="20" dur="500" fill="hold"/>
                                        <p:tgtEl>
                                          <p:spTgt spid="2066"/>
                                        </p:tgtEl>
                                        <p:attrNameLst>
                                          <p:attrName>ppt_w</p:attrName>
                                        </p:attrNameLst>
                                      </p:cBhvr>
                                      <p:tavLst>
                                        <p:tav tm="0">
                                          <p:val>
                                            <p:fltVal val="0"/>
                                          </p:val>
                                        </p:tav>
                                        <p:tav tm="100000">
                                          <p:val>
                                            <p:strVal val="#ppt_w"/>
                                          </p:val>
                                        </p:tav>
                                      </p:tavLst>
                                    </p:anim>
                                    <p:anim calcmode="lin" valueType="num">
                                      <p:cBhvr>
                                        <p:cTn id="21" dur="500" fill="hold"/>
                                        <p:tgtEl>
                                          <p:spTgt spid="206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250"/>
                                  </p:stCondLst>
                                  <p:childTnLst>
                                    <p:set>
                                      <p:cBhvr>
                                        <p:cTn id="23" dur="1" fill="hold">
                                          <p:stCondLst>
                                            <p:cond delay="0"/>
                                          </p:stCondLst>
                                        </p:cTn>
                                        <p:tgtEl>
                                          <p:spTgt spid="2071"/>
                                        </p:tgtEl>
                                        <p:attrNameLst>
                                          <p:attrName>style.visibility</p:attrName>
                                        </p:attrNameLst>
                                      </p:cBhvr>
                                      <p:to>
                                        <p:strVal val="visible"/>
                                      </p:to>
                                    </p:set>
                                    <p:anim calcmode="lin" valueType="num">
                                      <p:cBhvr>
                                        <p:cTn id="24" dur="500" fill="hold"/>
                                        <p:tgtEl>
                                          <p:spTgt spid="2071"/>
                                        </p:tgtEl>
                                        <p:attrNameLst>
                                          <p:attrName>ppt_w</p:attrName>
                                        </p:attrNameLst>
                                      </p:cBhvr>
                                      <p:tavLst>
                                        <p:tav tm="0">
                                          <p:val>
                                            <p:fltVal val="0"/>
                                          </p:val>
                                        </p:tav>
                                        <p:tav tm="100000">
                                          <p:val>
                                            <p:strVal val="#ppt_w"/>
                                          </p:val>
                                        </p:tav>
                                      </p:tavLst>
                                    </p:anim>
                                    <p:anim calcmode="lin" valueType="num">
                                      <p:cBhvr>
                                        <p:cTn id="25" dur="500" fill="hold"/>
                                        <p:tgtEl>
                                          <p:spTgt spid="2071"/>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50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500"/>
                                  </p:stCondLst>
                                  <p:childTnLst>
                                    <p:set>
                                      <p:cBhvr>
                                        <p:cTn id="31" dur="1" fill="hold">
                                          <p:stCondLst>
                                            <p:cond delay="0"/>
                                          </p:stCondLst>
                                        </p:cTn>
                                        <p:tgtEl>
                                          <p:spTgt spid="2068"/>
                                        </p:tgtEl>
                                        <p:attrNameLst>
                                          <p:attrName>style.visibility</p:attrName>
                                        </p:attrNameLst>
                                      </p:cBhvr>
                                      <p:to>
                                        <p:strVal val="visible"/>
                                      </p:to>
                                    </p:set>
                                    <p:anim calcmode="lin" valueType="num">
                                      <p:cBhvr>
                                        <p:cTn id="32" dur="500" fill="hold"/>
                                        <p:tgtEl>
                                          <p:spTgt spid="2068"/>
                                        </p:tgtEl>
                                        <p:attrNameLst>
                                          <p:attrName>ppt_w</p:attrName>
                                        </p:attrNameLst>
                                      </p:cBhvr>
                                      <p:tavLst>
                                        <p:tav tm="0">
                                          <p:val>
                                            <p:fltVal val="0"/>
                                          </p:val>
                                        </p:tav>
                                        <p:tav tm="100000">
                                          <p:val>
                                            <p:strVal val="#ppt_w"/>
                                          </p:val>
                                        </p:tav>
                                      </p:tavLst>
                                    </p:anim>
                                    <p:anim calcmode="lin" valueType="num">
                                      <p:cBhvr>
                                        <p:cTn id="33" dur="500" fill="hold"/>
                                        <p:tgtEl>
                                          <p:spTgt spid="2068"/>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500"/>
                                  </p:stCondLst>
                                  <p:childTnLst>
                                    <p:set>
                                      <p:cBhvr>
                                        <p:cTn id="35" dur="1" fill="hold">
                                          <p:stCondLst>
                                            <p:cond delay="0"/>
                                          </p:stCondLst>
                                        </p:cTn>
                                        <p:tgtEl>
                                          <p:spTgt spid="2070"/>
                                        </p:tgtEl>
                                        <p:attrNameLst>
                                          <p:attrName>style.visibility</p:attrName>
                                        </p:attrNameLst>
                                      </p:cBhvr>
                                      <p:to>
                                        <p:strVal val="visible"/>
                                      </p:to>
                                    </p:set>
                                    <p:anim calcmode="lin" valueType="num">
                                      <p:cBhvr>
                                        <p:cTn id="36" dur="500" fill="hold"/>
                                        <p:tgtEl>
                                          <p:spTgt spid="2070"/>
                                        </p:tgtEl>
                                        <p:attrNameLst>
                                          <p:attrName>ppt_w</p:attrName>
                                        </p:attrNameLst>
                                      </p:cBhvr>
                                      <p:tavLst>
                                        <p:tav tm="0">
                                          <p:val>
                                            <p:fltVal val="0"/>
                                          </p:val>
                                        </p:tav>
                                        <p:tav tm="100000">
                                          <p:val>
                                            <p:strVal val="#ppt_w"/>
                                          </p:val>
                                        </p:tav>
                                      </p:tavLst>
                                    </p:anim>
                                    <p:anim calcmode="lin" valueType="num">
                                      <p:cBhvr>
                                        <p:cTn id="37" dur="500" fill="hold"/>
                                        <p:tgtEl>
                                          <p:spTgt spid="2070"/>
                                        </p:tgtEl>
                                        <p:attrNameLst>
                                          <p:attrName>ppt_h</p:attrName>
                                        </p:attrNameLst>
                                      </p:cBhvr>
                                      <p:tavLst>
                                        <p:tav tm="0">
                                          <p:val>
                                            <p:fltVal val="0"/>
                                          </p:val>
                                        </p:tav>
                                        <p:tav tm="100000">
                                          <p:val>
                                            <p:strVal val="#ppt_h"/>
                                          </p:val>
                                        </p:tav>
                                      </p:tavLst>
                                    </p:anim>
                                  </p:childTnLst>
                                </p:cTn>
                              </p:par>
                              <p:par>
                                <p:cTn id="38" presetID="23" presetClass="entr" presetSubtype="16" fill="hold" nodeType="withEffect">
                                  <p:stCondLst>
                                    <p:cond delay="75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750"/>
                                  </p:stCondLst>
                                  <p:childTnLst>
                                    <p:set>
                                      <p:cBhvr>
                                        <p:cTn id="43" dur="1" fill="hold">
                                          <p:stCondLst>
                                            <p:cond delay="0"/>
                                          </p:stCondLst>
                                        </p:cTn>
                                        <p:tgtEl>
                                          <p:spTgt spid="2067"/>
                                        </p:tgtEl>
                                        <p:attrNameLst>
                                          <p:attrName>style.visibility</p:attrName>
                                        </p:attrNameLst>
                                      </p:cBhvr>
                                      <p:to>
                                        <p:strVal val="visible"/>
                                      </p:to>
                                    </p:set>
                                    <p:anim calcmode="lin" valueType="num">
                                      <p:cBhvr>
                                        <p:cTn id="44" dur="500" fill="hold"/>
                                        <p:tgtEl>
                                          <p:spTgt spid="2067"/>
                                        </p:tgtEl>
                                        <p:attrNameLst>
                                          <p:attrName>ppt_w</p:attrName>
                                        </p:attrNameLst>
                                      </p:cBhvr>
                                      <p:tavLst>
                                        <p:tav tm="0">
                                          <p:val>
                                            <p:fltVal val="0"/>
                                          </p:val>
                                        </p:tav>
                                        <p:tav tm="100000">
                                          <p:val>
                                            <p:strVal val="#ppt_w"/>
                                          </p:val>
                                        </p:tav>
                                      </p:tavLst>
                                    </p:anim>
                                    <p:anim calcmode="lin" valueType="num">
                                      <p:cBhvr>
                                        <p:cTn id="45" dur="500" fill="hold"/>
                                        <p:tgtEl>
                                          <p:spTgt spid="2067"/>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750"/>
                                  </p:stCondLst>
                                  <p:childTnLst>
                                    <p:set>
                                      <p:cBhvr>
                                        <p:cTn id="47" dur="1" fill="hold">
                                          <p:stCondLst>
                                            <p:cond delay="0"/>
                                          </p:stCondLst>
                                        </p:cTn>
                                        <p:tgtEl>
                                          <p:spTgt spid="2073"/>
                                        </p:tgtEl>
                                        <p:attrNameLst>
                                          <p:attrName>style.visibility</p:attrName>
                                        </p:attrNameLst>
                                      </p:cBhvr>
                                      <p:to>
                                        <p:strVal val="visible"/>
                                      </p:to>
                                    </p:set>
                                    <p:anim calcmode="lin" valueType="num">
                                      <p:cBhvr>
                                        <p:cTn id="48" dur="500" fill="hold"/>
                                        <p:tgtEl>
                                          <p:spTgt spid="2073"/>
                                        </p:tgtEl>
                                        <p:attrNameLst>
                                          <p:attrName>ppt_w</p:attrName>
                                        </p:attrNameLst>
                                      </p:cBhvr>
                                      <p:tavLst>
                                        <p:tav tm="0">
                                          <p:val>
                                            <p:fltVal val="0"/>
                                          </p:val>
                                        </p:tav>
                                        <p:tav tm="100000">
                                          <p:val>
                                            <p:strVal val="#ppt_w"/>
                                          </p:val>
                                        </p:tav>
                                      </p:tavLst>
                                    </p:anim>
                                    <p:anim calcmode="lin" valueType="num">
                                      <p:cBhvr>
                                        <p:cTn id="49" dur="500" fill="hold"/>
                                        <p:tgtEl>
                                          <p:spTgt spid="2073"/>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1000"/>
                                  </p:stCondLst>
                                  <p:childTnLst>
                                    <p:set>
                                      <p:cBhvr>
                                        <p:cTn id="51" dur="1" fill="hold">
                                          <p:stCondLst>
                                            <p:cond delay="0"/>
                                          </p:stCondLst>
                                        </p:cTn>
                                        <p:tgtEl>
                                          <p:spTgt spid="5"/>
                                        </p:tgtEl>
                                        <p:attrNameLst>
                                          <p:attrName>style.visibility</p:attrName>
                                        </p:attrNameLst>
                                      </p:cBhvr>
                                      <p:to>
                                        <p:strVal val="visible"/>
                                      </p:to>
                                    </p:set>
                                    <p:anim calcmode="lin" valueType="num">
                                      <p:cBhvr>
                                        <p:cTn id="52" dur="500" fill="hold"/>
                                        <p:tgtEl>
                                          <p:spTgt spid="5"/>
                                        </p:tgtEl>
                                        <p:attrNameLst>
                                          <p:attrName>ppt_w</p:attrName>
                                        </p:attrNameLst>
                                      </p:cBhvr>
                                      <p:tavLst>
                                        <p:tav tm="0">
                                          <p:val>
                                            <p:fltVal val="0"/>
                                          </p:val>
                                        </p:tav>
                                        <p:tav tm="100000">
                                          <p:val>
                                            <p:strVal val="#ppt_w"/>
                                          </p:val>
                                        </p:tav>
                                      </p:tavLst>
                                    </p:anim>
                                    <p:anim calcmode="lin" valueType="num">
                                      <p:cBhvr>
                                        <p:cTn id="53" dur="500" fill="hold"/>
                                        <p:tgtEl>
                                          <p:spTgt spid="5"/>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1000"/>
                                  </p:stCondLst>
                                  <p:childTnLst>
                                    <p:set>
                                      <p:cBhvr>
                                        <p:cTn id="55" dur="1" fill="hold">
                                          <p:stCondLst>
                                            <p:cond delay="0"/>
                                          </p:stCondLst>
                                        </p:cTn>
                                        <p:tgtEl>
                                          <p:spTgt spid="2069"/>
                                        </p:tgtEl>
                                        <p:attrNameLst>
                                          <p:attrName>style.visibility</p:attrName>
                                        </p:attrNameLst>
                                      </p:cBhvr>
                                      <p:to>
                                        <p:strVal val="visible"/>
                                      </p:to>
                                    </p:set>
                                    <p:anim calcmode="lin" valueType="num">
                                      <p:cBhvr>
                                        <p:cTn id="56" dur="500" fill="hold"/>
                                        <p:tgtEl>
                                          <p:spTgt spid="2069"/>
                                        </p:tgtEl>
                                        <p:attrNameLst>
                                          <p:attrName>ppt_w</p:attrName>
                                        </p:attrNameLst>
                                      </p:cBhvr>
                                      <p:tavLst>
                                        <p:tav tm="0">
                                          <p:val>
                                            <p:fltVal val="0"/>
                                          </p:val>
                                        </p:tav>
                                        <p:tav tm="100000">
                                          <p:val>
                                            <p:strVal val="#ppt_w"/>
                                          </p:val>
                                        </p:tav>
                                      </p:tavLst>
                                    </p:anim>
                                    <p:anim calcmode="lin" valueType="num">
                                      <p:cBhvr>
                                        <p:cTn id="57" dur="500" fill="hold"/>
                                        <p:tgtEl>
                                          <p:spTgt spid="2069"/>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1000"/>
                                  </p:stCondLst>
                                  <p:childTnLst>
                                    <p:set>
                                      <p:cBhvr>
                                        <p:cTn id="59" dur="1" fill="hold">
                                          <p:stCondLst>
                                            <p:cond delay="0"/>
                                          </p:stCondLst>
                                        </p:cTn>
                                        <p:tgtEl>
                                          <p:spTgt spid="2072"/>
                                        </p:tgtEl>
                                        <p:attrNameLst>
                                          <p:attrName>style.visibility</p:attrName>
                                        </p:attrNameLst>
                                      </p:cBhvr>
                                      <p:to>
                                        <p:strVal val="visible"/>
                                      </p:to>
                                    </p:set>
                                    <p:anim calcmode="lin" valueType="num">
                                      <p:cBhvr>
                                        <p:cTn id="60" dur="500" fill="hold"/>
                                        <p:tgtEl>
                                          <p:spTgt spid="2072"/>
                                        </p:tgtEl>
                                        <p:attrNameLst>
                                          <p:attrName>ppt_w</p:attrName>
                                        </p:attrNameLst>
                                      </p:cBhvr>
                                      <p:tavLst>
                                        <p:tav tm="0">
                                          <p:val>
                                            <p:fltVal val="0"/>
                                          </p:val>
                                        </p:tav>
                                        <p:tav tm="100000">
                                          <p:val>
                                            <p:strVal val="#ppt_w"/>
                                          </p:val>
                                        </p:tav>
                                      </p:tavLst>
                                    </p:anim>
                                    <p:anim calcmode="lin" valueType="num">
                                      <p:cBhvr>
                                        <p:cTn id="61" dur="500" fill="hold"/>
                                        <p:tgtEl>
                                          <p:spTgt spid="20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66" grpId="0"/>
      <p:bldP spid="2067" grpId="0"/>
      <p:bldP spid="2068" grpId="0"/>
      <p:bldP spid="2069" grpId="0"/>
      <p:bldP spid="2070" grpId="0"/>
      <p:bldP spid="2071" grpId="0"/>
      <p:bldP spid="2072" grpId="0"/>
      <p:bldP spid="207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12">
            <a:extLst>
              <a:ext uri="{FF2B5EF4-FFF2-40B4-BE49-F238E27FC236}">
                <a16:creationId xmlns:a16="http://schemas.microsoft.com/office/drawing/2014/main" id="{F420F5AE-E72A-485C-9E16-13A40D05532E}"/>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11267" name="TextBox 115">
            <a:extLst>
              <a:ext uri="{FF2B5EF4-FFF2-40B4-BE49-F238E27FC236}">
                <a16:creationId xmlns:a16="http://schemas.microsoft.com/office/drawing/2014/main" id="{8063512A-FEC5-4E4B-834A-BD39D2E97D59}"/>
              </a:ext>
            </a:extLst>
          </p:cNvPr>
          <p:cNvSpPr txBox="1">
            <a:spLocks noChangeArrowheads="1"/>
          </p:cNvSpPr>
          <p:nvPr/>
        </p:nvSpPr>
        <p:spPr bwMode="auto">
          <a:xfrm>
            <a:off x="1138238" y="2298700"/>
            <a:ext cx="27479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11269" name="TextBox 115">
            <a:extLst>
              <a:ext uri="{FF2B5EF4-FFF2-40B4-BE49-F238E27FC236}">
                <a16:creationId xmlns:a16="http://schemas.microsoft.com/office/drawing/2014/main" id="{7A3F5098-CB42-4735-88CB-28876FAC759A}"/>
              </a:ext>
            </a:extLst>
          </p:cNvPr>
          <p:cNvSpPr txBox="1">
            <a:spLocks noChangeArrowheads="1"/>
          </p:cNvSpPr>
          <p:nvPr/>
        </p:nvSpPr>
        <p:spPr bwMode="auto">
          <a:xfrm>
            <a:off x="1138238" y="3908425"/>
            <a:ext cx="27479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sp>
        <p:nvSpPr>
          <p:cNvPr id="11270" name="TextBox 115">
            <a:extLst>
              <a:ext uri="{FF2B5EF4-FFF2-40B4-BE49-F238E27FC236}">
                <a16:creationId xmlns:a16="http://schemas.microsoft.com/office/drawing/2014/main" id="{72E56638-9D0F-4E63-B040-A3A4EA2F10E7}"/>
              </a:ext>
            </a:extLst>
          </p:cNvPr>
          <p:cNvSpPr txBox="1">
            <a:spLocks noChangeArrowheads="1"/>
          </p:cNvSpPr>
          <p:nvPr/>
        </p:nvSpPr>
        <p:spPr bwMode="auto">
          <a:xfrm>
            <a:off x="3376613" y="1101725"/>
            <a:ext cx="5438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11271" name="TextBox 115">
            <a:extLst>
              <a:ext uri="{FF2B5EF4-FFF2-40B4-BE49-F238E27FC236}">
                <a16:creationId xmlns:a16="http://schemas.microsoft.com/office/drawing/2014/main" id="{F6E35C5B-9A31-4B80-BB84-B3070C9C5D93}"/>
              </a:ext>
            </a:extLst>
          </p:cNvPr>
          <p:cNvSpPr txBox="1">
            <a:spLocks noChangeArrowheads="1"/>
          </p:cNvSpPr>
          <p:nvPr/>
        </p:nvSpPr>
        <p:spPr bwMode="auto">
          <a:xfrm>
            <a:off x="3376613" y="6040438"/>
            <a:ext cx="5438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11272" name="TextBox 115">
            <a:extLst>
              <a:ext uri="{FF2B5EF4-FFF2-40B4-BE49-F238E27FC236}">
                <a16:creationId xmlns:a16="http://schemas.microsoft.com/office/drawing/2014/main" id="{D4FA2AF4-1E52-4C8E-A9D0-661BE5F9EDDC}"/>
              </a:ext>
            </a:extLst>
          </p:cNvPr>
          <p:cNvSpPr txBox="1">
            <a:spLocks noChangeArrowheads="1"/>
          </p:cNvSpPr>
          <p:nvPr/>
        </p:nvSpPr>
        <p:spPr bwMode="auto">
          <a:xfrm>
            <a:off x="8305800" y="2298700"/>
            <a:ext cx="27479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11273" name="TextBox 115">
            <a:extLst>
              <a:ext uri="{FF2B5EF4-FFF2-40B4-BE49-F238E27FC236}">
                <a16:creationId xmlns:a16="http://schemas.microsoft.com/office/drawing/2014/main" id="{1FB7B9E5-83FF-4844-ABFB-46D0BDEEE1BA}"/>
              </a:ext>
            </a:extLst>
          </p:cNvPr>
          <p:cNvSpPr txBox="1">
            <a:spLocks noChangeArrowheads="1"/>
          </p:cNvSpPr>
          <p:nvPr/>
        </p:nvSpPr>
        <p:spPr bwMode="auto">
          <a:xfrm>
            <a:off x="8305800" y="3908425"/>
            <a:ext cx="27479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nvGrpSpPr>
          <p:cNvPr id="11279" name="Группа 11278">
            <a:extLst>
              <a:ext uri="{FF2B5EF4-FFF2-40B4-BE49-F238E27FC236}">
                <a16:creationId xmlns:a16="http://schemas.microsoft.com/office/drawing/2014/main" id="{E2E01C44-F83C-4542-9850-4606BCC47707}"/>
              </a:ext>
            </a:extLst>
          </p:cNvPr>
          <p:cNvGrpSpPr/>
          <p:nvPr/>
        </p:nvGrpSpPr>
        <p:grpSpPr>
          <a:xfrm>
            <a:off x="5435600" y="1774825"/>
            <a:ext cx="1312863" cy="1311275"/>
            <a:chOff x="5435600" y="1774825"/>
            <a:chExt cx="1312863" cy="1311275"/>
          </a:xfrm>
        </p:grpSpPr>
        <p:sp>
          <p:nvSpPr>
            <p:cNvPr id="4" name="Freeform 5">
              <a:extLst>
                <a:ext uri="{FF2B5EF4-FFF2-40B4-BE49-F238E27FC236}">
                  <a16:creationId xmlns:a16="http://schemas.microsoft.com/office/drawing/2014/main" id="{4B78142F-E240-401E-8888-BBF47A857AE8}"/>
                </a:ext>
              </a:extLst>
            </p:cNvPr>
            <p:cNvSpPr>
              <a:spLocks/>
            </p:cNvSpPr>
            <p:nvPr/>
          </p:nvSpPr>
          <p:spPr bwMode="auto">
            <a:xfrm>
              <a:off x="5435600" y="1774825"/>
              <a:ext cx="1312863" cy="1311275"/>
            </a:xfrm>
            <a:custGeom>
              <a:avLst/>
              <a:gdLst>
                <a:gd name="T0" fmla="*/ 120 w 166"/>
                <a:gd name="T1" fmla="*/ 8 h 166"/>
                <a:gd name="T2" fmla="*/ 83 w 166"/>
                <a:gd name="T3" fmla="*/ 0 h 166"/>
                <a:gd name="T4" fmla="*/ 0 w 166"/>
                <a:gd name="T5" fmla="*/ 83 h 166"/>
                <a:gd name="T6" fmla="*/ 54 w 166"/>
                <a:gd name="T7" fmla="*/ 160 h 166"/>
                <a:gd name="T8" fmla="*/ 83 w 166"/>
                <a:gd name="T9" fmla="*/ 166 h 166"/>
                <a:gd name="T10" fmla="*/ 166 w 166"/>
                <a:gd name="T11" fmla="*/ 83 h 166"/>
                <a:gd name="T12" fmla="*/ 120 w 166"/>
                <a:gd name="T13" fmla="*/ 8 h 166"/>
              </a:gdLst>
              <a:ahLst/>
              <a:cxnLst>
                <a:cxn ang="0">
                  <a:pos x="T0" y="T1"/>
                </a:cxn>
                <a:cxn ang="0">
                  <a:pos x="T2" y="T3"/>
                </a:cxn>
                <a:cxn ang="0">
                  <a:pos x="T4" y="T5"/>
                </a:cxn>
                <a:cxn ang="0">
                  <a:pos x="T6" y="T7"/>
                </a:cxn>
                <a:cxn ang="0">
                  <a:pos x="T8" y="T9"/>
                </a:cxn>
                <a:cxn ang="0">
                  <a:pos x="T10" y="T11"/>
                </a:cxn>
                <a:cxn ang="0">
                  <a:pos x="T12" y="T13"/>
                </a:cxn>
              </a:cxnLst>
              <a:rect l="0" t="0" r="r" b="b"/>
              <a:pathLst>
                <a:path w="166" h="166">
                  <a:moveTo>
                    <a:pt x="120" y="8"/>
                  </a:moveTo>
                  <a:cubicBezTo>
                    <a:pt x="109" y="3"/>
                    <a:pt x="97" y="0"/>
                    <a:pt x="83" y="0"/>
                  </a:cubicBezTo>
                  <a:cubicBezTo>
                    <a:pt x="38" y="0"/>
                    <a:pt x="0" y="37"/>
                    <a:pt x="0" y="83"/>
                  </a:cubicBezTo>
                  <a:cubicBezTo>
                    <a:pt x="0" y="118"/>
                    <a:pt x="22" y="148"/>
                    <a:pt x="54" y="160"/>
                  </a:cubicBezTo>
                  <a:cubicBezTo>
                    <a:pt x="63" y="164"/>
                    <a:pt x="73" y="166"/>
                    <a:pt x="83" y="166"/>
                  </a:cubicBezTo>
                  <a:cubicBezTo>
                    <a:pt x="129" y="166"/>
                    <a:pt x="166" y="129"/>
                    <a:pt x="166" y="83"/>
                  </a:cubicBezTo>
                  <a:cubicBezTo>
                    <a:pt x="166" y="50"/>
                    <a:pt x="148" y="22"/>
                    <a:pt x="120" y="8"/>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 name="Freeform 6">
              <a:extLst>
                <a:ext uri="{FF2B5EF4-FFF2-40B4-BE49-F238E27FC236}">
                  <a16:creationId xmlns:a16="http://schemas.microsoft.com/office/drawing/2014/main" id="{918A964A-38C6-4061-BCF6-C6E5115099D0}"/>
                </a:ext>
              </a:extLst>
            </p:cNvPr>
            <p:cNvSpPr>
              <a:spLocks/>
            </p:cNvSpPr>
            <p:nvPr/>
          </p:nvSpPr>
          <p:spPr bwMode="auto">
            <a:xfrm>
              <a:off x="5530850" y="1870075"/>
              <a:ext cx="814388" cy="1082675"/>
            </a:xfrm>
            <a:custGeom>
              <a:avLst/>
              <a:gdLst>
                <a:gd name="T0" fmla="*/ 103 w 103"/>
                <a:gd name="T1" fmla="*/ 7 h 137"/>
                <a:gd name="T2" fmla="*/ 46 w 103"/>
                <a:gd name="T3" fmla="*/ 137 h 137"/>
                <a:gd name="T4" fmla="*/ 0 w 103"/>
                <a:gd name="T5" fmla="*/ 71 h 137"/>
                <a:gd name="T6" fmla="*/ 71 w 103"/>
                <a:gd name="T7" fmla="*/ 0 h 137"/>
                <a:gd name="T8" fmla="*/ 103 w 103"/>
                <a:gd name="T9" fmla="*/ 7 h 137"/>
              </a:gdLst>
              <a:ahLst/>
              <a:cxnLst>
                <a:cxn ang="0">
                  <a:pos x="T0" y="T1"/>
                </a:cxn>
                <a:cxn ang="0">
                  <a:pos x="T2" y="T3"/>
                </a:cxn>
                <a:cxn ang="0">
                  <a:pos x="T4" y="T5"/>
                </a:cxn>
                <a:cxn ang="0">
                  <a:pos x="T6" y="T7"/>
                </a:cxn>
                <a:cxn ang="0">
                  <a:pos x="T8" y="T9"/>
                </a:cxn>
              </a:cxnLst>
              <a:rect l="0" t="0" r="r" b="b"/>
              <a:pathLst>
                <a:path w="103" h="137">
                  <a:moveTo>
                    <a:pt x="103" y="7"/>
                  </a:moveTo>
                  <a:cubicBezTo>
                    <a:pt x="46" y="137"/>
                    <a:pt x="46" y="137"/>
                    <a:pt x="46" y="137"/>
                  </a:cubicBezTo>
                  <a:cubicBezTo>
                    <a:pt x="19" y="127"/>
                    <a:pt x="0" y="101"/>
                    <a:pt x="0" y="71"/>
                  </a:cubicBezTo>
                  <a:cubicBezTo>
                    <a:pt x="0" y="31"/>
                    <a:pt x="32" y="0"/>
                    <a:pt x="71" y="0"/>
                  </a:cubicBezTo>
                  <a:cubicBezTo>
                    <a:pt x="83" y="0"/>
                    <a:pt x="94" y="2"/>
                    <a:pt x="103" y="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 name="Freeform 7">
              <a:extLst>
                <a:ext uri="{FF2B5EF4-FFF2-40B4-BE49-F238E27FC236}">
                  <a16:creationId xmlns:a16="http://schemas.microsoft.com/office/drawing/2014/main" id="{4E90D575-7822-45EE-974C-FB7DAB64C203}"/>
                </a:ext>
              </a:extLst>
            </p:cNvPr>
            <p:cNvSpPr>
              <a:spLocks/>
            </p:cNvSpPr>
            <p:nvPr/>
          </p:nvSpPr>
          <p:spPr bwMode="auto">
            <a:xfrm>
              <a:off x="5894388" y="1925638"/>
              <a:ext cx="766763" cy="1065213"/>
            </a:xfrm>
            <a:custGeom>
              <a:avLst/>
              <a:gdLst>
                <a:gd name="T0" fmla="*/ 97 w 97"/>
                <a:gd name="T1" fmla="*/ 64 h 135"/>
                <a:gd name="T2" fmla="*/ 25 w 97"/>
                <a:gd name="T3" fmla="*/ 135 h 135"/>
                <a:gd name="T4" fmla="*/ 0 w 97"/>
                <a:gd name="T5" fmla="*/ 130 h 135"/>
                <a:gd name="T6" fmla="*/ 57 w 97"/>
                <a:gd name="T7" fmla="*/ 0 h 135"/>
                <a:gd name="T8" fmla="*/ 97 w 97"/>
                <a:gd name="T9" fmla="*/ 64 h 135"/>
              </a:gdLst>
              <a:ahLst/>
              <a:cxnLst>
                <a:cxn ang="0">
                  <a:pos x="T0" y="T1"/>
                </a:cxn>
                <a:cxn ang="0">
                  <a:pos x="T2" y="T3"/>
                </a:cxn>
                <a:cxn ang="0">
                  <a:pos x="T4" y="T5"/>
                </a:cxn>
                <a:cxn ang="0">
                  <a:pos x="T6" y="T7"/>
                </a:cxn>
                <a:cxn ang="0">
                  <a:pos x="T8" y="T9"/>
                </a:cxn>
              </a:cxnLst>
              <a:rect l="0" t="0" r="r" b="b"/>
              <a:pathLst>
                <a:path w="97" h="135">
                  <a:moveTo>
                    <a:pt x="97" y="64"/>
                  </a:moveTo>
                  <a:cubicBezTo>
                    <a:pt x="97" y="103"/>
                    <a:pt x="65" y="135"/>
                    <a:pt x="25" y="135"/>
                  </a:cubicBezTo>
                  <a:cubicBezTo>
                    <a:pt x="16" y="135"/>
                    <a:pt x="8" y="133"/>
                    <a:pt x="0" y="130"/>
                  </a:cubicBezTo>
                  <a:cubicBezTo>
                    <a:pt x="57" y="0"/>
                    <a:pt x="57" y="0"/>
                    <a:pt x="57" y="0"/>
                  </a:cubicBezTo>
                  <a:cubicBezTo>
                    <a:pt x="80" y="12"/>
                    <a:pt x="97" y="36"/>
                    <a:pt x="97" y="64"/>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2" name="Rectangle 23">
              <a:extLst>
                <a:ext uri="{FF2B5EF4-FFF2-40B4-BE49-F238E27FC236}">
                  <a16:creationId xmlns:a16="http://schemas.microsoft.com/office/drawing/2014/main" id="{AD67AD4A-8F7D-42BA-9527-DB77878CBD81}"/>
                </a:ext>
              </a:extLst>
            </p:cNvPr>
            <p:cNvSpPr>
              <a:spLocks noChangeArrowheads="1"/>
            </p:cNvSpPr>
            <p:nvPr/>
          </p:nvSpPr>
          <p:spPr bwMode="auto">
            <a:xfrm>
              <a:off x="5822950" y="2493963"/>
              <a:ext cx="134938" cy="22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Rectangle 24">
              <a:extLst>
                <a:ext uri="{FF2B5EF4-FFF2-40B4-BE49-F238E27FC236}">
                  <a16:creationId xmlns:a16="http://schemas.microsoft.com/office/drawing/2014/main" id="{0953C9EE-FC8E-40B5-A39D-C068ED8CB779}"/>
                </a:ext>
              </a:extLst>
            </p:cNvPr>
            <p:cNvSpPr>
              <a:spLocks noChangeArrowheads="1"/>
            </p:cNvSpPr>
            <p:nvPr/>
          </p:nvSpPr>
          <p:spPr bwMode="auto">
            <a:xfrm>
              <a:off x="6037263" y="2359025"/>
              <a:ext cx="133350" cy="3635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4" name="Freeform 25">
              <a:extLst>
                <a:ext uri="{FF2B5EF4-FFF2-40B4-BE49-F238E27FC236}">
                  <a16:creationId xmlns:a16="http://schemas.microsoft.com/office/drawing/2014/main" id="{0DDCC68B-0B18-4A20-8C80-2AB4ECACAF62}"/>
                </a:ext>
              </a:extLst>
            </p:cNvPr>
            <p:cNvSpPr>
              <a:spLocks/>
            </p:cNvSpPr>
            <p:nvPr/>
          </p:nvSpPr>
          <p:spPr bwMode="auto">
            <a:xfrm>
              <a:off x="5862638" y="2058988"/>
              <a:ext cx="371475" cy="260350"/>
            </a:xfrm>
            <a:custGeom>
              <a:avLst/>
              <a:gdLst>
                <a:gd name="T0" fmla="*/ 234 w 234"/>
                <a:gd name="T1" fmla="*/ 15 h 164"/>
                <a:gd name="T2" fmla="*/ 174 w 234"/>
                <a:gd name="T3" fmla="*/ 0 h 164"/>
                <a:gd name="T4" fmla="*/ 194 w 234"/>
                <a:gd name="T5" fmla="*/ 25 h 164"/>
                <a:gd name="T6" fmla="*/ 0 w 234"/>
                <a:gd name="T7" fmla="*/ 150 h 164"/>
                <a:gd name="T8" fmla="*/ 15 w 234"/>
                <a:gd name="T9" fmla="*/ 164 h 164"/>
                <a:gd name="T10" fmla="*/ 204 w 234"/>
                <a:gd name="T11" fmla="*/ 45 h 164"/>
                <a:gd name="T12" fmla="*/ 204 w 234"/>
                <a:gd name="T13" fmla="*/ 45 h 164"/>
                <a:gd name="T14" fmla="*/ 219 w 234"/>
                <a:gd name="T15" fmla="*/ 70 h 164"/>
                <a:gd name="T16" fmla="*/ 234 w 234"/>
                <a:gd name="T17" fmla="*/ 15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64">
                  <a:moveTo>
                    <a:pt x="234" y="15"/>
                  </a:moveTo>
                  <a:lnTo>
                    <a:pt x="174" y="0"/>
                  </a:lnTo>
                  <a:lnTo>
                    <a:pt x="194" y="25"/>
                  </a:lnTo>
                  <a:lnTo>
                    <a:pt x="0" y="150"/>
                  </a:lnTo>
                  <a:lnTo>
                    <a:pt x="15" y="164"/>
                  </a:lnTo>
                  <a:lnTo>
                    <a:pt x="204" y="45"/>
                  </a:lnTo>
                  <a:lnTo>
                    <a:pt x="204" y="45"/>
                  </a:lnTo>
                  <a:lnTo>
                    <a:pt x="219" y="70"/>
                  </a:lnTo>
                  <a:lnTo>
                    <a:pt x="234"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5" name="Rectangle 26">
              <a:extLst>
                <a:ext uri="{FF2B5EF4-FFF2-40B4-BE49-F238E27FC236}">
                  <a16:creationId xmlns:a16="http://schemas.microsoft.com/office/drawing/2014/main" id="{F880D91D-FEC3-4D40-876D-B73669630DE0}"/>
                </a:ext>
              </a:extLst>
            </p:cNvPr>
            <p:cNvSpPr>
              <a:spLocks noChangeArrowheads="1"/>
            </p:cNvSpPr>
            <p:nvPr/>
          </p:nvSpPr>
          <p:spPr bwMode="auto">
            <a:xfrm>
              <a:off x="6249988" y="2241550"/>
              <a:ext cx="134938" cy="4810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2" name="Группа 1">
            <a:extLst>
              <a:ext uri="{FF2B5EF4-FFF2-40B4-BE49-F238E27FC236}">
                <a16:creationId xmlns:a16="http://schemas.microsoft.com/office/drawing/2014/main" id="{F4817C90-B77F-44E5-869E-91AE95B2F4B1}"/>
              </a:ext>
            </a:extLst>
          </p:cNvPr>
          <p:cNvGrpSpPr/>
          <p:nvPr/>
        </p:nvGrpSpPr>
        <p:grpSpPr>
          <a:xfrm>
            <a:off x="4148138" y="2430463"/>
            <a:ext cx="1311275" cy="1311275"/>
            <a:chOff x="4148138" y="2430463"/>
            <a:chExt cx="1311275" cy="1311275"/>
          </a:xfrm>
        </p:grpSpPr>
        <p:sp>
          <p:nvSpPr>
            <p:cNvPr id="10" name="Freeform 11">
              <a:extLst>
                <a:ext uri="{FF2B5EF4-FFF2-40B4-BE49-F238E27FC236}">
                  <a16:creationId xmlns:a16="http://schemas.microsoft.com/office/drawing/2014/main" id="{8033D0DA-9395-44BE-AE53-67D8496034D0}"/>
                </a:ext>
              </a:extLst>
            </p:cNvPr>
            <p:cNvSpPr>
              <a:spLocks/>
            </p:cNvSpPr>
            <p:nvPr/>
          </p:nvSpPr>
          <p:spPr bwMode="auto">
            <a:xfrm>
              <a:off x="4148138" y="2430463"/>
              <a:ext cx="1311275" cy="1311275"/>
            </a:xfrm>
            <a:custGeom>
              <a:avLst/>
              <a:gdLst>
                <a:gd name="T0" fmla="*/ 120 w 166"/>
                <a:gd name="T1" fmla="*/ 8 h 166"/>
                <a:gd name="T2" fmla="*/ 83 w 166"/>
                <a:gd name="T3" fmla="*/ 0 h 166"/>
                <a:gd name="T4" fmla="*/ 0 w 166"/>
                <a:gd name="T5" fmla="*/ 83 h 166"/>
                <a:gd name="T6" fmla="*/ 53 w 166"/>
                <a:gd name="T7" fmla="*/ 160 h 166"/>
                <a:gd name="T8" fmla="*/ 83 w 166"/>
                <a:gd name="T9" fmla="*/ 166 h 166"/>
                <a:gd name="T10" fmla="*/ 166 w 166"/>
                <a:gd name="T11" fmla="*/ 83 h 166"/>
                <a:gd name="T12" fmla="*/ 120 w 166"/>
                <a:gd name="T13" fmla="*/ 8 h 166"/>
              </a:gdLst>
              <a:ahLst/>
              <a:cxnLst>
                <a:cxn ang="0">
                  <a:pos x="T0" y="T1"/>
                </a:cxn>
                <a:cxn ang="0">
                  <a:pos x="T2" y="T3"/>
                </a:cxn>
                <a:cxn ang="0">
                  <a:pos x="T4" y="T5"/>
                </a:cxn>
                <a:cxn ang="0">
                  <a:pos x="T6" y="T7"/>
                </a:cxn>
                <a:cxn ang="0">
                  <a:pos x="T8" y="T9"/>
                </a:cxn>
                <a:cxn ang="0">
                  <a:pos x="T10" y="T11"/>
                </a:cxn>
                <a:cxn ang="0">
                  <a:pos x="T12" y="T13"/>
                </a:cxn>
              </a:cxnLst>
              <a:rect l="0" t="0" r="r" b="b"/>
              <a:pathLst>
                <a:path w="166" h="166">
                  <a:moveTo>
                    <a:pt x="120" y="8"/>
                  </a:moveTo>
                  <a:cubicBezTo>
                    <a:pt x="109" y="3"/>
                    <a:pt x="96" y="0"/>
                    <a:pt x="83" y="0"/>
                  </a:cubicBezTo>
                  <a:cubicBezTo>
                    <a:pt x="37" y="0"/>
                    <a:pt x="0" y="37"/>
                    <a:pt x="0" y="83"/>
                  </a:cubicBezTo>
                  <a:cubicBezTo>
                    <a:pt x="0" y="118"/>
                    <a:pt x="22" y="148"/>
                    <a:pt x="53" y="160"/>
                  </a:cubicBezTo>
                  <a:cubicBezTo>
                    <a:pt x="63" y="164"/>
                    <a:pt x="73" y="166"/>
                    <a:pt x="83" y="166"/>
                  </a:cubicBezTo>
                  <a:cubicBezTo>
                    <a:pt x="129" y="166"/>
                    <a:pt x="166" y="129"/>
                    <a:pt x="166" y="83"/>
                  </a:cubicBezTo>
                  <a:cubicBezTo>
                    <a:pt x="166" y="50"/>
                    <a:pt x="147" y="22"/>
                    <a:pt x="120" y="8"/>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 name="Freeform 12">
              <a:extLst>
                <a:ext uri="{FF2B5EF4-FFF2-40B4-BE49-F238E27FC236}">
                  <a16:creationId xmlns:a16="http://schemas.microsoft.com/office/drawing/2014/main" id="{AF2D423B-F4C9-4C0B-8617-E798CB476BD8}"/>
                </a:ext>
              </a:extLst>
            </p:cNvPr>
            <p:cNvSpPr>
              <a:spLocks/>
            </p:cNvSpPr>
            <p:nvPr/>
          </p:nvSpPr>
          <p:spPr bwMode="auto">
            <a:xfrm>
              <a:off x="4243388" y="2525713"/>
              <a:ext cx="812800" cy="1082675"/>
            </a:xfrm>
            <a:custGeom>
              <a:avLst/>
              <a:gdLst>
                <a:gd name="T0" fmla="*/ 103 w 103"/>
                <a:gd name="T1" fmla="*/ 7 h 137"/>
                <a:gd name="T2" fmla="*/ 46 w 103"/>
                <a:gd name="T3" fmla="*/ 137 h 137"/>
                <a:gd name="T4" fmla="*/ 0 w 103"/>
                <a:gd name="T5" fmla="*/ 71 h 137"/>
                <a:gd name="T6" fmla="*/ 71 w 103"/>
                <a:gd name="T7" fmla="*/ 0 h 137"/>
                <a:gd name="T8" fmla="*/ 103 w 103"/>
                <a:gd name="T9" fmla="*/ 7 h 137"/>
              </a:gdLst>
              <a:ahLst/>
              <a:cxnLst>
                <a:cxn ang="0">
                  <a:pos x="T0" y="T1"/>
                </a:cxn>
                <a:cxn ang="0">
                  <a:pos x="T2" y="T3"/>
                </a:cxn>
                <a:cxn ang="0">
                  <a:pos x="T4" y="T5"/>
                </a:cxn>
                <a:cxn ang="0">
                  <a:pos x="T6" y="T7"/>
                </a:cxn>
                <a:cxn ang="0">
                  <a:pos x="T8" y="T9"/>
                </a:cxn>
              </a:cxnLst>
              <a:rect l="0" t="0" r="r" b="b"/>
              <a:pathLst>
                <a:path w="103" h="137">
                  <a:moveTo>
                    <a:pt x="103" y="7"/>
                  </a:moveTo>
                  <a:cubicBezTo>
                    <a:pt x="46" y="137"/>
                    <a:pt x="46" y="137"/>
                    <a:pt x="46" y="137"/>
                  </a:cubicBezTo>
                  <a:cubicBezTo>
                    <a:pt x="19" y="127"/>
                    <a:pt x="0" y="101"/>
                    <a:pt x="0" y="71"/>
                  </a:cubicBezTo>
                  <a:cubicBezTo>
                    <a:pt x="0" y="31"/>
                    <a:pt x="32" y="0"/>
                    <a:pt x="71" y="0"/>
                  </a:cubicBezTo>
                  <a:cubicBezTo>
                    <a:pt x="83" y="0"/>
                    <a:pt x="93" y="2"/>
                    <a:pt x="103" y="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2" name="Freeform 13">
              <a:extLst>
                <a:ext uri="{FF2B5EF4-FFF2-40B4-BE49-F238E27FC236}">
                  <a16:creationId xmlns:a16="http://schemas.microsoft.com/office/drawing/2014/main" id="{948D4B22-FFD9-486D-A631-744C1E8AEE7D}"/>
                </a:ext>
              </a:extLst>
            </p:cNvPr>
            <p:cNvSpPr>
              <a:spLocks/>
            </p:cNvSpPr>
            <p:nvPr/>
          </p:nvSpPr>
          <p:spPr bwMode="auto">
            <a:xfrm>
              <a:off x="4606925" y="2581275"/>
              <a:ext cx="758825" cy="1065213"/>
            </a:xfrm>
            <a:custGeom>
              <a:avLst/>
              <a:gdLst>
                <a:gd name="T0" fmla="*/ 96 w 96"/>
                <a:gd name="T1" fmla="*/ 64 h 135"/>
                <a:gd name="T2" fmla="*/ 25 w 96"/>
                <a:gd name="T3" fmla="*/ 135 h 135"/>
                <a:gd name="T4" fmla="*/ 0 w 96"/>
                <a:gd name="T5" fmla="*/ 130 h 135"/>
                <a:gd name="T6" fmla="*/ 57 w 96"/>
                <a:gd name="T7" fmla="*/ 0 h 135"/>
                <a:gd name="T8" fmla="*/ 96 w 96"/>
                <a:gd name="T9" fmla="*/ 64 h 135"/>
              </a:gdLst>
              <a:ahLst/>
              <a:cxnLst>
                <a:cxn ang="0">
                  <a:pos x="T0" y="T1"/>
                </a:cxn>
                <a:cxn ang="0">
                  <a:pos x="T2" y="T3"/>
                </a:cxn>
                <a:cxn ang="0">
                  <a:pos x="T4" y="T5"/>
                </a:cxn>
                <a:cxn ang="0">
                  <a:pos x="T6" y="T7"/>
                </a:cxn>
                <a:cxn ang="0">
                  <a:pos x="T8" y="T9"/>
                </a:cxn>
              </a:cxnLst>
              <a:rect l="0" t="0" r="r" b="b"/>
              <a:pathLst>
                <a:path w="96" h="135">
                  <a:moveTo>
                    <a:pt x="96" y="64"/>
                  </a:moveTo>
                  <a:cubicBezTo>
                    <a:pt x="96" y="103"/>
                    <a:pt x="64" y="135"/>
                    <a:pt x="25" y="135"/>
                  </a:cubicBezTo>
                  <a:cubicBezTo>
                    <a:pt x="16" y="135"/>
                    <a:pt x="8" y="133"/>
                    <a:pt x="0" y="130"/>
                  </a:cubicBezTo>
                  <a:cubicBezTo>
                    <a:pt x="57" y="0"/>
                    <a:pt x="57" y="0"/>
                    <a:pt x="57" y="0"/>
                  </a:cubicBezTo>
                  <a:cubicBezTo>
                    <a:pt x="80" y="12"/>
                    <a:pt x="96" y="36"/>
                    <a:pt x="96" y="64"/>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6" name="Freeform 27">
              <a:extLst>
                <a:ext uri="{FF2B5EF4-FFF2-40B4-BE49-F238E27FC236}">
                  <a16:creationId xmlns:a16="http://schemas.microsoft.com/office/drawing/2014/main" id="{E4504761-B763-452A-BEFA-CF9B534FB800}"/>
                </a:ext>
              </a:extLst>
            </p:cNvPr>
            <p:cNvSpPr>
              <a:spLocks noEditPoints="1"/>
            </p:cNvSpPr>
            <p:nvPr/>
          </p:nvSpPr>
          <p:spPr bwMode="auto">
            <a:xfrm>
              <a:off x="4519613" y="2714625"/>
              <a:ext cx="576263" cy="703263"/>
            </a:xfrm>
            <a:custGeom>
              <a:avLst/>
              <a:gdLst>
                <a:gd name="T0" fmla="*/ 60 w 73"/>
                <a:gd name="T1" fmla="*/ 24 h 89"/>
                <a:gd name="T2" fmla="*/ 60 w 73"/>
                <a:gd name="T3" fmla="*/ 24 h 89"/>
                <a:gd name="T4" fmla="*/ 64 w 73"/>
                <a:gd name="T5" fmla="*/ 20 h 89"/>
                <a:gd name="T6" fmla="*/ 64 w 73"/>
                <a:gd name="T7" fmla="*/ 15 h 89"/>
                <a:gd name="T8" fmla="*/ 59 w 73"/>
                <a:gd name="T9" fmla="*/ 15 h 89"/>
                <a:gd name="T10" fmla="*/ 56 w 73"/>
                <a:gd name="T11" fmla="*/ 19 h 89"/>
                <a:gd name="T12" fmla="*/ 55 w 73"/>
                <a:gd name="T13" fmla="*/ 20 h 89"/>
                <a:gd name="T14" fmla="*/ 41 w 73"/>
                <a:gd name="T15" fmla="*/ 16 h 89"/>
                <a:gd name="T16" fmla="*/ 41 w 73"/>
                <a:gd name="T17" fmla="*/ 8 h 89"/>
                <a:gd name="T18" fmla="*/ 42 w 73"/>
                <a:gd name="T19" fmla="*/ 8 h 89"/>
                <a:gd name="T20" fmla="*/ 46 w 73"/>
                <a:gd name="T21" fmla="*/ 4 h 89"/>
                <a:gd name="T22" fmla="*/ 42 w 73"/>
                <a:gd name="T23" fmla="*/ 0 h 89"/>
                <a:gd name="T24" fmla="*/ 30 w 73"/>
                <a:gd name="T25" fmla="*/ 0 h 89"/>
                <a:gd name="T26" fmla="*/ 26 w 73"/>
                <a:gd name="T27" fmla="*/ 4 h 89"/>
                <a:gd name="T28" fmla="*/ 30 w 73"/>
                <a:gd name="T29" fmla="*/ 8 h 89"/>
                <a:gd name="T30" fmla="*/ 32 w 73"/>
                <a:gd name="T31" fmla="*/ 8 h 89"/>
                <a:gd name="T32" fmla="*/ 32 w 73"/>
                <a:gd name="T33" fmla="*/ 16 h 89"/>
                <a:gd name="T34" fmla="*/ 19 w 73"/>
                <a:gd name="T35" fmla="*/ 20 h 89"/>
                <a:gd name="T36" fmla="*/ 18 w 73"/>
                <a:gd name="T37" fmla="*/ 18 h 89"/>
                <a:gd name="T38" fmla="*/ 14 w 73"/>
                <a:gd name="T39" fmla="*/ 14 h 89"/>
                <a:gd name="T40" fmla="*/ 10 w 73"/>
                <a:gd name="T41" fmla="*/ 14 h 89"/>
                <a:gd name="T42" fmla="*/ 10 w 73"/>
                <a:gd name="T43" fmla="*/ 19 h 89"/>
                <a:gd name="T44" fmla="*/ 13 w 73"/>
                <a:gd name="T45" fmla="*/ 23 h 89"/>
                <a:gd name="T46" fmla="*/ 14 w 73"/>
                <a:gd name="T47" fmla="*/ 23 h 89"/>
                <a:gd name="T48" fmla="*/ 0 w 73"/>
                <a:gd name="T49" fmla="*/ 52 h 89"/>
                <a:gd name="T50" fmla="*/ 36 w 73"/>
                <a:gd name="T51" fmla="*/ 89 h 89"/>
                <a:gd name="T52" fmla="*/ 73 w 73"/>
                <a:gd name="T53" fmla="*/ 52 h 89"/>
                <a:gd name="T54" fmla="*/ 60 w 73"/>
                <a:gd name="T55" fmla="*/ 24 h 89"/>
                <a:gd name="T56" fmla="*/ 36 w 73"/>
                <a:gd name="T57" fmla="*/ 82 h 89"/>
                <a:gd name="T58" fmla="*/ 6 w 73"/>
                <a:gd name="T59" fmla="*/ 52 h 89"/>
                <a:gd name="T60" fmla="*/ 36 w 73"/>
                <a:gd name="T61" fmla="*/ 22 h 89"/>
                <a:gd name="T62" fmla="*/ 66 w 73"/>
                <a:gd name="T63" fmla="*/ 52 h 89"/>
                <a:gd name="T64" fmla="*/ 36 w 73"/>
                <a:gd name="T65"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3" h="89">
                  <a:moveTo>
                    <a:pt x="60" y="24"/>
                  </a:moveTo>
                  <a:cubicBezTo>
                    <a:pt x="60" y="24"/>
                    <a:pt x="60" y="24"/>
                    <a:pt x="60" y="24"/>
                  </a:cubicBezTo>
                  <a:cubicBezTo>
                    <a:pt x="64" y="20"/>
                    <a:pt x="64" y="20"/>
                    <a:pt x="64" y="20"/>
                  </a:cubicBezTo>
                  <a:cubicBezTo>
                    <a:pt x="65" y="19"/>
                    <a:pt x="65" y="16"/>
                    <a:pt x="64" y="15"/>
                  </a:cubicBezTo>
                  <a:cubicBezTo>
                    <a:pt x="63" y="14"/>
                    <a:pt x="61" y="14"/>
                    <a:pt x="59" y="15"/>
                  </a:cubicBezTo>
                  <a:cubicBezTo>
                    <a:pt x="56" y="19"/>
                    <a:pt x="56" y="19"/>
                    <a:pt x="56" y="19"/>
                  </a:cubicBezTo>
                  <a:cubicBezTo>
                    <a:pt x="55" y="19"/>
                    <a:pt x="55" y="20"/>
                    <a:pt x="55" y="20"/>
                  </a:cubicBezTo>
                  <a:cubicBezTo>
                    <a:pt x="51" y="18"/>
                    <a:pt x="46" y="16"/>
                    <a:pt x="41" y="16"/>
                  </a:cubicBezTo>
                  <a:cubicBezTo>
                    <a:pt x="41" y="8"/>
                    <a:pt x="41" y="8"/>
                    <a:pt x="41" y="8"/>
                  </a:cubicBezTo>
                  <a:cubicBezTo>
                    <a:pt x="42" y="8"/>
                    <a:pt x="42" y="8"/>
                    <a:pt x="42" y="8"/>
                  </a:cubicBezTo>
                  <a:cubicBezTo>
                    <a:pt x="45" y="8"/>
                    <a:pt x="46" y="6"/>
                    <a:pt x="46" y="4"/>
                  </a:cubicBezTo>
                  <a:cubicBezTo>
                    <a:pt x="46" y="2"/>
                    <a:pt x="45" y="0"/>
                    <a:pt x="42" y="0"/>
                  </a:cubicBezTo>
                  <a:cubicBezTo>
                    <a:pt x="30" y="0"/>
                    <a:pt x="30" y="0"/>
                    <a:pt x="30" y="0"/>
                  </a:cubicBezTo>
                  <a:cubicBezTo>
                    <a:pt x="28" y="0"/>
                    <a:pt x="26" y="2"/>
                    <a:pt x="26" y="4"/>
                  </a:cubicBezTo>
                  <a:cubicBezTo>
                    <a:pt x="26" y="6"/>
                    <a:pt x="28" y="8"/>
                    <a:pt x="30" y="8"/>
                  </a:cubicBezTo>
                  <a:cubicBezTo>
                    <a:pt x="32" y="8"/>
                    <a:pt x="32" y="8"/>
                    <a:pt x="32" y="8"/>
                  </a:cubicBezTo>
                  <a:cubicBezTo>
                    <a:pt x="32" y="16"/>
                    <a:pt x="32" y="16"/>
                    <a:pt x="32" y="16"/>
                  </a:cubicBezTo>
                  <a:cubicBezTo>
                    <a:pt x="27" y="16"/>
                    <a:pt x="23" y="18"/>
                    <a:pt x="19" y="20"/>
                  </a:cubicBezTo>
                  <a:cubicBezTo>
                    <a:pt x="19" y="19"/>
                    <a:pt x="19" y="18"/>
                    <a:pt x="18" y="18"/>
                  </a:cubicBezTo>
                  <a:cubicBezTo>
                    <a:pt x="14" y="14"/>
                    <a:pt x="14" y="14"/>
                    <a:pt x="14" y="14"/>
                  </a:cubicBezTo>
                  <a:cubicBezTo>
                    <a:pt x="13" y="13"/>
                    <a:pt x="11" y="13"/>
                    <a:pt x="10" y="14"/>
                  </a:cubicBezTo>
                  <a:cubicBezTo>
                    <a:pt x="8" y="16"/>
                    <a:pt x="8" y="18"/>
                    <a:pt x="10" y="19"/>
                  </a:cubicBezTo>
                  <a:cubicBezTo>
                    <a:pt x="13" y="23"/>
                    <a:pt x="13" y="23"/>
                    <a:pt x="13" y="23"/>
                  </a:cubicBezTo>
                  <a:cubicBezTo>
                    <a:pt x="14" y="23"/>
                    <a:pt x="14" y="23"/>
                    <a:pt x="14" y="23"/>
                  </a:cubicBezTo>
                  <a:cubicBezTo>
                    <a:pt x="5" y="30"/>
                    <a:pt x="0" y="40"/>
                    <a:pt x="0" y="52"/>
                  </a:cubicBezTo>
                  <a:cubicBezTo>
                    <a:pt x="0" y="72"/>
                    <a:pt x="16" y="89"/>
                    <a:pt x="36" y="89"/>
                  </a:cubicBezTo>
                  <a:cubicBezTo>
                    <a:pt x="56" y="89"/>
                    <a:pt x="73" y="72"/>
                    <a:pt x="73" y="52"/>
                  </a:cubicBezTo>
                  <a:cubicBezTo>
                    <a:pt x="73" y="41"/>
                    <a:pt x="68" y="31"/>
                    <a:pt x="60" y="24"/>
                  </a:cubicBezTo>
                  <a:close/>
                  <a:moveTo>
                    <a:pt x="36" y="82"/>
                  </a:moveTo>
                  <a:cubicBezTo>
                    <a:pt x="20" y="82"/>
                    <a:pt x="6" y="69"/>
                    <a:pt x="6" y="52"/>
                  </a:cubicBezTo>
                  <a:cubicBezTo>
                    <a:pt x="6" y="35"/>
                    <a:pt x="20" y="22"/>
                    <a:pt x="36" y="22"/>
                  </a:cubicBezTo>
                  <a:cubicBezTo>
                    <a:pt x="53" y="22"/>
                    <a:pt x="66" y="35"/>
                    <a:pt x="66" y="52"/>
                  </a:cubicBezTo>
                  <a:cubicBezTo>
                    <a:pt x="66" y="69"/>
                    <a:pt x="53" y="82"/>
                    <a:pt x="36"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7" name="Freeform 28">
              <a:extLst>
                <a:ext uri="{FF2B5EF4-FFF2-40B4-BE49-F238E27FC236}">
                  <a16:creationId xmlns:a16="http://schemas.microsoft.com/office/drawing/2014/main" id="{208104A1-3A60-45AA-979C-818AE1A35705}"/>
                </a:ext>
              </a:extLst>
            </p:cNvPr>
            <p:cNvSpPr>
              <a:spLocks/>
            </p:cNvSpPr>
            <p:nvPr/>
          </p:nvSpPr>
          <p:spPr bwMode="auto">
            <a:xfrm>
              <a:off x="4803775" y="2959100"/>
              <a:ext cx="166688" cy="166688"/>
            </a:xfrm>
            <a:custGeom>
              <a:avLst/>
              <a:gdLst>
                <a:gd name="T0" fmla="*/ 0 w 21"/>
                <a:gd name="T1" fmla="*/ 0 h 21"/>
                <a:gd name="T2" fmla="*/ 0 w 21"/>
                <a:gd name="T3" fmla="*/ 21 h 21"/>
                <a:gd name="T4" fmla="*/ 21 w 21"/>
                <a:gd name="T5" fmla="*/ 21 h 21"/>
                <a:gd name="T6" fmla="*/ 0 w 21"/>
                <a:gd name="T7" fmla="*/ 0 h 21"/>
              </a:gdLst>
              <a:ahLst/>
              <a:cxnLst>
                <a:cxn ang="0">
                  <a:pos x="T0" y="T1"/>
                </a:cxn>
                <a:cxn ang="0">
                  <a:pos x="T2" y="T3"/>
                </a:cxn>
                <a:cxn ang="0">
                  <a:pos x="T4" y="T5"/>
                </a:cxn>
                <a:cxn ang="0">
                  <a:pos x="T6" y="T7"/>
                </a:cxn>
              </a:cxnLst>
              <a:rect l="0" t="0" r="r" b="b"/>
              <a:pathLst>
                <a:path w="21" h="21">
                  <a:moveTo>
                    <a:pt x="0" y="0"/>
                  </a:moveTo>
                  <a:cubicBezTo>
                    <a:pt x="0" y="21"/>
                    <a:pt x="0" y="21"/>
                    <a:pt x="0" y="21"/>
                  </a:cubicBezTo>
                  <a:cubicBezTo>
                    <a:pt x="21" y="21"/>
                    <a:pt x="21" y="21"/>
                    <a:pt x="21" y="21"/>
                  </a:cubicBezTo>
                  <a:cubicBezTo>
                    <a:pt x="21" y="10"/>
                    <a:pt x="1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1277" name="Группа 11276">
            <a:extLst>
              <a:ext uri="{FF2B5EF4-FFF2-40B4-BE49-F238E27FC236}">
                <a16:creationId xmlns:a16="http://schemas.microsoft.com/office/drawing/2014/main" id="{4C36461F-D5B6-43C1-8957-BCE08D7AB76A}"/>
              </a:ext>
            </a:extLst>
          </p:cNvPr>
          <p:cNvGrpSpPr/>
          <p:nvPr/>
        </p:nvGrpSpPr>
        <p:grpSpPr>
          <a:xfrm>
            <a:off x="6748463" y="4002088"/>
            <a:ext cx="1311275" cy="1311275"/>
            <a:chOff x="6748463" y="4002088"/>
            <a:chExt cx="1311275" cy="1311275"/>
          </a:xfrm>
        </p:grpSpPr>
        <p:sp>
          <p:nvSpPr>
            <p:cNvPr id="19" name="Freeform 20">
              <a:extLst>
                <a:ext uri="{FF2B5EF4-FFF2-40B4-BE49-F238E27FC236}">
                  <a16:creationId xmlns:a16="http://schemas.microsoft.com/office/drawing/2014/main" id="{62CA9E0A-66B6-46E4-B640-9E60B9AB9AAD}"/>
                </a:ext>
              </a:extLst>
            </p:cNvPr>
            <p:cNvSpPr>
              <a:spLocks/>
            </p:cNvSpPr>
            <p:nvPr/>
          </p:nvSpPr>
          <p:spPr bwMode="auto">
            <a:xfrm>
              <a:off x="6748463" y="4002088"/>
              <a:ext cx="1311275" cy="1311275"/>
            </a:xfrm>
            <a:custGeom>
              <a:avLst/>
              <a:gdLst>
                <a:gd name="T0" fmla="*/ 120 w 166"/>
                <a:gd name="T1" fmla="*/ 9 h 166"/>
                <a:gd name="T2" fmla="*/ 83 w 166"/>
                <a:gd name="T3" fmla="*/ 0 h 166"/>
                <a:gd name="T4" fmla="*/ 0 w 166"/>
                <a:gd name="T5" fmla="*/ 83 h 166"/>
                <a:gd name="T6" fmla="*/ 54 w 166"/>
                <a:gd name="T7" fmla="*/ 161 h 166"/>
                <a:gd name="T8" fmla="*/ 83 w 166"/>
                <a:gd name="T9" fmla="*/ 166 h 166"/>
                <a:gd name="T10" fmla="*/ 166 w 166"/>
                <a:gd name="T11" fmla="*/ 83 h 166"/>
                <a:gd name="T12" fmla="*/ 120 w 166"/>
                <a:gd name="T13" fmla="*/ 9 h 166"/>
              </a:gdLst>
              <a:ahLst/>
              <a:cxnLst>
                <a:cxn ang="0">
                  <a:pos x="T0" y="T1"/>
                </a:cxn>
                <a:cxn ang="0">
                  <a:pos x="T2" y="T3"/>
                </a:cxn>
                <a:cxn ang="0">
                  <a:pos x="T4" y="T5"/>
                </a:cxn>
                <a:cxn ang="0">
                  <a:pos x="T6" y="T7"/>
                </a:cxn>
                <a:cxn ang="0">
                  <a:pos x="T8" y="T9"/>
                </a:cxn>
                <a:cxn ang="0">
                  <a:pos x="T10" y="T11"/>
                </a:cxn>
                <a:cxn ang="0">
                  <a:pos x="T12" y="T13"/>
                </a:cxn>
              </a:cxnLst>
              <a:rect l="0" t="0" r="r" b="b"/>
              <a:pathLst>
                <a:path w="166" h="166">
                  <a:moveTo>
                    <a:pt x="120" y="9"/>
                  </a:moveTo>
                  <a:cubicBezTo>
                    <a:pt x="109" y="3"/>
                    <a:pt x="97" y="0"/>
                    <a:pt x="83" y="0"/>
                  </a:cubicBezTo>
                  <a:cubicBezTo>
                    <a:pt x="38" y="0"/>
                    <a:pt x="0" y="37"/>
                    <a:pt x="0" y="83"/>
                  </a:cubicBezTo>
                  <a:cubicBezTo>
                    <a:pt x="0" y="119"/>
                    <a:pt x="22" y="149"/>
                    <a:pt x="54" y="161"/>
                  </a:cubicBezTo>
                  <a:cubicBezTo>
                    <a:pt x="63" y="164"/>
                    <a:pt x="73" y="166"/>
                    <a:pt x="83" y="166"/>
                  </a:cubicBezTo>
                  <a:cubicBezTo>
                    <a:pt x="129" y="166"/>
                    <a:pt x="166" y="129"/>
                    <a:pt x="166" y="83"/>
                  </a:cubicBezTo>
                  <a:cubicBezTo>
                    <a:pt x="166" y="51"/>
                    <a:pt x="148" y="23"/>
                    <a:pt x="120" y="9"/>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Freeform 21">
              <a:extLst>
                <a:ext uri="{FF2B5EF4-FFF2-40B4-BE49-F238E27FC236}">
                  <a16:creationId xmlns:a16="http://schemas.microsoft.com/office/drawing/2014/main" id="{EAF5C10A-D48B-48FE-B1F7-D0DE4D15AAF8}"/>
                </a:ext>
              </a:extLst>
            </p:cNvPr>
            <p:cNvSpPr>
              <a:spLocks/>
            </p:cNvSpPr>
            <p:nvPr/>
          </p:nvSpPr>
          <p:spPr bwMode="auto">
            <a:xfrm>
              <a:off x="6842125" y="4097338"/>
              <a:ext cx="814388" cy="1090613"/>
            </a:xfrm>
            <a:custGeom>
              <a:avLst/>
              <a:gdLst>
                <a:gd name="T0" fmla="*/ 103 w 103"/>
                <a:gd name="T1" fmla="*/ 7 h 138"/>
                <a:gd name="T2" fmla="*/ 46 w 103"/>
                <a:gd name="T3" fmla="*/ 138 h 138"/>
                <a:gd name="T4" fmla="*/ 0 w 103"/>
                <a:gd name="T5" fmla="*/ 71 h 138"/>
                <a:gd name="T6" fmla="*/ 71 w 103"/>
                <a:gd name="T7" fmla="*/ 0 h 138"/>
                <a:gd name="T8" fmla="*/ 103 w 103"/>
                <a:gd name="T9" fmla="*/ 7 h 138"/>
              </a:gdLst>
              <a:ahLst/>
              <a:cxnLst>
                <a:cxn ang="0">
                  <a:pos x="T0" y="T1"/>
                </a:cxn>
                <a:cxn ang="0">
                  <a:pos x="T2" y="T3"/>
                </a:cxn>
                <a:cxn ang="0">
                  <a:pos x="T4" y="T5"/>
                </a:cxn>
                <a:cxn ang="0">
                  <a:pos x="T6" y="T7"/>
                </a:cxn>
                <a:cxn ang="0">
                  <a:pos x="T8" y="T9"/>
                </a:cxn>
              </a:cxnLst>
              <a:rect l="0" t="0" r="r" b="b"/>
              <a:pathLst>
                <a:path w="103" h="138">
                  <a:moveTo>
                    <a:pt x="103" y="7"/>
                  </a:moveTo>
                  <a:cubicBezTo>
                    <a:pt x="46" y="138"/>
                    <a:pt x="46" y="138"/>
                    <a:pt x="46" y="138"/>
                  </a:cubicBezTo>
                  <a:cubicBezTo>
                    <a:pt x="19" y="127"/>
                    <a:pt x="0" y="102"/>
                    <a:pt x="0" y="71"/>
                  </a:cubicBezTo>
                  <a:cubicBezTo>
                    <a:pt x="0" y="32"/>
                    <a:pt x="32" y="0"/>
                    <a:pt x="71" y="0"/>
                  </a:cubicBezTo>
                  <a:cubicBezTo>
                    <a:pt x="83" y="0"/>
                    <a:pt x="94" y="3"/>
                    <a:pt x="103"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1" name="Freeform 22">
              <a:extLst>
                <a:ext uri="{FF2B5EF4-FFF2-40B4-BE49-F238E27FC236}">
                  <a16:creationId xmlns:a16="http://schemas.microsoft.com/office/drawing/2014/main" id="{B556619F-5007-4DAB-8F66-EEFABBE0C139}"/>
                </a:ext>
              </a:extLst>
            </p:cNvPr>
            <p:cNvSpPr>
              <a:spLocks/>
            </p:cNvSpPr>
            <p:nvPr/>
          </p:nvSpPr>
          <p:spPr bwMode="auto">
            <a:xfrm>
              <a:off x="7205663" y="4152900"/>
              <a:ext cx="766763" cy="1066800"/>
            </a:xfrm>
            <a:custGeom>
              <a:avLst/>
              <a:gdLst>
                <a:gd name="T0" fmla="*/ 97 w 97"/>
                <a:gd name="T1" fmla="*/ 64 h 135"/>
                <a:gd name="T2" fmla="*/ 25 w 97"/>
                <a:gd name="T3" fmla="*/ 135 h 135"/>
                <a:gd name="T4" fmla="*/ 0 w 97"/>
                <a:gd name="T5" fmla="*/ 131 h 135"/>
                <a:gd name="T6" fmla="*/ 57 w 97"/>
                <a:gd name="T7" fmla="*/ 0 h 135"/>
                <a:gd name="T8" fmla="*/ 97 w 97"/>
                <a:gd name="T9" fmla="*/ 64 h 135"/>
              </a:gdLst>
              <a:ahLst/>
              <a:cxnLst>
                <a:cxn ang="0">
                  <a:pos x="T0" y="T1"/>
                </a:cxn>
                <a:cxn ang="0">
                  <a:pos x="T2" y="T3"/>
                </a:cxn>
                <a:cxn ang="0">
                  <a:pos x="T4" y="T5"/>
                </a:cxn>
                <a:cxn ang="0">
                  <a:pos x="T6" y="T7"/>
                </a:cxn>
                <a:cxn ang="0">
                  <a:pos x="T8" y="T9"/>
                </a:cxn>
              </a:cxnLst>
              <a:rect l="0" t="0" r="r" b="b"/>
              <a:pathLst>
                <a:path w="97" h="135">
                  <a:moveTo>
                    <a:pt x="97" y="64"/>
                  </a:moveTo>
                  <a:cubicBezTo>
                    <a:pt x="97" y="104"/>
                    <a:pt x="65" y="135"/>
                    <a:pt x="25" y="135"/>
                  </a:cubicBezTo>
                  <a:cubicBezTo>
                    <a:pt x="16" y="135"/>
                    <a:pt x="8" y="134"/>
                    <a:pt x="0" y="131"/>
                  </a:cubicBezTo>
                  <a:cubicBezTo>
                    <a:pt x="57" y="0"/>
                    <a:pt x="57" y="0"/>
                    <a:pt x="57" y="0"/>
                  </a:cubicBezTo>
                  <a:cubicBezTo>
                    <a:pt x="80" y="12"/>
                    <a:pt x="97" y="36"/>
                    <a:pt x="97" y="64"/>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8" name="Freeform 29">
              <a:extLst>
                <a:ext uri="{FF2B5EF4-FFF2-40B4-BE49-F238E27FC236}">
                  <a16:creationId xmlns:a16="http://schemas.microsoft.com/office/drawing/2014/main" id="{BFF6B453-EBD5-4345-B583-529033935113}"/>
                </a:ext>
              </a:extLst>
            </p:cNvPr>
            <p:cNvSpPr>
              <a:spLocks noEditPoints="1"/>
            </p:cNvSpPr>
            <p:nvPr/>
          </p:nvSpPr>
          <p:spPr bwMode="auto">
            <a:xfrm>
              <a:off x="7104063" y="4333875"/>
              <a:ext cx="608013" cy="615950"/>
            </a:xfrm>
            <a:custGeom>
              <a:avLst/>
              <a:gdLst>
                <a:gd name="T0" fmla="*/ 38 w 77"/>
                <a:gd name="T1" fmla="*/ 0 h 78"/>
                <a:gd name="T2" fmla="*/ 0 w 77"/>
                <a:gd name="T3" fmla="*/ 39 h 78"/>
                <a:gd name="T4" fmla="*/ 38 w 77"/>
                <a:gd name="T5" fmla="*/ 78 h 78"/>
                <a:gd name="T6" fmla="*/ 77 w 77"/>
                <a:gd name="T7" fmla="*/ 39 h 78"/>
                <a:gd name="T8" fmla="*/ 38 w 77"/>
                <a:gd name="T9" fmla="*/ 0 h 78"/>
                <a:gd name="T10" fmla="*/ 43 w 77"/>
                <a:gd name="T11" fmla="*/ 71 h 78"/>
                <a:gd name="T12" fmla="*/ 38 w 77"/>
                <a:gd name="T13" fmla="*/ 55 h 78"/>
                <a:gd name="T14" fmla="*/ 33 w 77"/>
                <a:gd name="T15" fmla="*/ 71 h 78"/>
                <a:gd name="T16" fmla="*/ 7 w 77"/>
                <a:gd name="T17" fmla="*/ 44 h 78"/>
                <a:gd name="T18" fmla="*/ 22 w 77"/>
                <a:gd name="T19" fmla="*/ 39 h 78"/>
                <a:gd name="T20" fmla="*/ 7 w 77"/>
                <a:gd name="T21" fmla="*/ 34 h 78"/>
                <a:gd name="T22" fmla="*/ 33 w 77"/>
                <a:gd name="T23" fmla="*/ 7 h 78"/>
                <a:gd name="T24" fmla="*/ 38 w 77"/>
                <a:gd name="T25" fmla="*/ 23 h 78"/>
                <a:gd name="T26" fmla="*/ 43 w 77"/>
                <a:gd name="T27" fmla="*/ 7 h 78"/>
                <a:gd name="T28" fmla="*/ 70 w 77"/>
                <a:gd name="T29" fmla="*/ 34 h 78"/>
                <a:gd name="T30" fmla="*/ 53 w 77"/>
                <a:gd name="T31" fmla="*/ 39 h 78"/>
                <a:gd name="T32" fmla="*/ 70 w 77"/>
                <a:gd name="T33" fmla="*/ 44 h 78"/>
                <a:gd name="T34" fmla="*/ 43 w 77"/>
                <a:gd name="T35" fmla="*/ 7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8">
                  <a:moveTo>
                    <a:pt x="38" y="0"/>
                  </a:moveTo>
                  <a:cubicBezTo>
                    <a:pt x="17" y="0"/>
                    <a:pt x="0" y="18"/>
                    <a:pt x="0" y="39"/>
                  </a:cubicBezTo>
                  <a:cubicBezTo>
                    <a:pt x="0" y="60"/>
                    <a:pt x="17" y="78"/>
                    <a:pt x="38" y="78"/>
                  </a:cubicBezTo>
                  <a:cubicBezTo>
                    <a:pt x="60" y="78"/>
                    <a:pt x="77" y="60"/>
                    <a:pt x="77" y="39"/>
                  </a:cubicBezTo>
                  <a:cubicBezTo>
                    <a:pt x="77" y="18"/>
                    <a:pt x="60" y="0"/>
                    <a:pt x="38" y="0"/>
                  </a:cubicBezTo>
                  <a:close/>
                  <a:moveTo>
                    <a:pt x="43" y="71"/>
                  </a:moveTo>
                  <a:cubicBezTo>
                    <a:pt x="38" y="55"/>
                    <a:pt x="38" y="55"/>
                    <a:pt x="38" y="55"/>
                  </a:cubicBezTo>
                  <a:cubicBezTo>
                    <a:pt x="33" y="71"/>
                    <a:pt x="33" y="71"/>
                    <a:pt x="33" y="71"/>
                  </a:cubicBezTo>
                  <a:cubicBezTo>
                    <a:pt x="20" y="68"/>
                    <a:pt x="9" y="57"/>
                    <a:pt x="7" y="44"/>
                  </a:cubicBezTo>
                  <a:cubicBezTo>
                    <a:pt x="22" y="39"/>
                    <a:pt x="22" y="39"/>
                    <a:pt x="22" y="39"/>
                  </a:cubicBezTo>
                  <a:cubicBezTo>
                    <a:pt x="7" y="34"/>
                    <a:pt x="7" y="34"/>
                    <a:pt x="7" y="34"/>
                  </a:cubicBezTo>
                  <a:cubicBezTo>
                    <a:pt x="9" y="20"/>
                    <a:pt x="20" y="9"/>
                    <a:pt x="33" y="7"/>
                  </a:cubicBezTo>
                  <a:cubicBezTo>
                    <a:pt x="38" y="23"/>
                    <a:pt x="38" y="23"/>
                    <a:pt x="38" y="23"/>
                  </a:cubicBezTo>
                  <a:cubicBezTo>
                    <a:pt x="43" y="7"/>
                    <a:pt x="43" y="7"/>
                    <a:pt x="43" y="7"/>
                  </a:cubicBezTo>
                  <a:cubicBezTo>
                    <a:pt x="57" y="9"/>
                    <a:pt x="68" y="20"/>
                    <a:pt x="70" y="34"/>
                  </a:cubicBezTo>
                  <a:cubicBezTo>
                    <a:pt x="53" y="39"/>
                    <a:pt x="53" y="39"/>
                    <a:pt x="53" y="39"/>
                  </a:cubicBezTo>
                  <a:cubicBezTo>
                    <a:pt x="70" y="44"/>
                    <a:pt x="70" y="44"/>
                    <a:pt x="70" y="44"/>
                  </a:cubicBezTo>
                  <a:cubicBezTo>
                    <a:pt x="68" y="58"/>
                    <a:pt x="57" y="69"/>
                    <a:pt x="43"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9" name="Freeform 30">
              <a:extLst>
                <a:ext uri="{FF2B5EF4-FFF2-40B4-BE49-F238E27FC236}">
                  <a16:creationId xmlns:a16="http://schemas.microsoft.com/office/drawing/2014/main" id="{CC46C239-0668-4C15-9804-5E66CC083DA5}"/>
                </a:ext>
              </a:extLst>
            </p:cNvPr>
            <p:cNvSpPr>
              <a:spLocks/>
            </p:cNvSpPr>
            <p:nvPr/>
          </p:nvSpPr>
          <p:spPr bwMode="auto">
            <a:xfrm>
              <a:off x="7292975" y="4524375"/>
              <a:ext cx="284163" cy="180975"/>
            </a:xfrm>
            <a:custGeom>
              <a:avLst/>
              <a:gdLst>
                <a:gd name="T0" fmla="*/ 35 w 36"/>
                <a:gd name="T1" fmla="*/ 2 h 23"/>
                <a:gd name="T2" fmla="*/ 31 w 36"/>
                <a:gd name="T3" fmla="*/ 1 h 23"/>
                <a:gd name="T4" fmla="*/ 13 w 36"/>
                <a:gd name="T5" fmla="*/ 16 h 23"/>
                <a:gd name="T6" fmla="*/ 6 w 36"/>
                <a:gd name="T7" fmla="*/ 8 h 23"/>
                <a:gd name="T8" fmla="*/ 2 w 36"/>
                <a:gd name="T9" fmla="*/ 8 h 23"/>
                <a:gd name="T10" fmla="*/ 2 w 36"/>
                <a:gd name="T11" fmla="*/ 12 h 23"/>
                <a:gd name="T12" fmla="*/ 13 w 36"/>
                <a:gd name="T13" fmla="*/ 23 h 23"/>
                <a:gd name="T14" fmla="*/ 34 w 36"/>
                <a:gd name="T15" fmla="*/ 6 h 23"/>
                <a:gd name="T16" fmla="*/ 35 w 36"/>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3">
                  <a:moveTo>
                    <a:pt x="35" y="2"/>
                  </a:moveTo>
                  <a:cubicBezTo>
                    <a:pt x="34" y="1"/>
                    <a:pt x="32" y="0"/>
                    <a:pt x="31" y="1"/>
                  </a:cubicBezTo>
                  <a:cubicBezTo>
                    <a:pt x="13" y="16"/>
                    <a:pt x="13" y="16"/>
                    <a:pt x="13" y="16"/>
                  </a:cubicBezTo>
                  <a:cubicBezTo>
                    <a:pt x="6" y="8"/>
                    <a:pt x="6" y="8"/>
                    <a:pt x="6" y="8"/>
                  </a:cubicBezTo>
                  <a:cubicBezTo>
                    <a:pt x="4" y="7"/>
                    <a:pt x="3" y="7"/>
                    <a:pt x="2" y="8"/>
                  </a:cubicBezTo>
                  <a:cubicBezTo>
                    <a:pt x="0" y="10"/>
                    <a:pt x="0" y="11"/>
                    <a:pt x="2" y="12"/>
                  </a:cubicBezTo>
                  <a:cubicBezTo>
                    <a:pt x="13" y="23"/>
                    <a:pt x="13" y="23"/>
                    <a:pt x="13" y="23"/>
                  </a:cubicBezTo>
                  <a:cubicBezTo>
                    <a:pt x="34" y="6"/>
                    <a:pt x="34" y="6"/>
                    <a:pt x="34" y="6"/>
                  </a:cubicBezTo>
                  <a:cubicBezTo>
                    <a:pt x="36" y="5"/>
                    <a:pt x="36" y="3"/>
                    <a:pt x="3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1276" name="Группа 11275">
            <a:extLst>
              <a:ext uri="{FF2B5EF4-FFF2-40B4-BE49-F238E27FC236}">
                <a16:creationId xmlns:a16="http://schemas.microsoft.com/office/drawing/2014/main" id="{CF906EB9-728B-4A0B-8C7B-E4FE804CFDD4}"/>
              </a:ext>
            </a:extLst>
          </p:cNvPr>
          <p:cNvGrpSpPr/>
          <p:nvPr/>
        </p:nvGrpSpPr>
        <p:grpSpPr>
          <a:xfrm>
            <a:off x="5435600" y="4721225"/>
            <a:ext cx="1312863" cy="1311275"/>
            <a:chOff x="5435600" y="4721225"/>
            <a:chExt cx="1312863" cy="1311275"/>
          </a:xfrm>
        </p:grpSpPr>
        <p:sp>
          <p:nvSpPr>
            <p:cNvPr id="7" name="Freeform 8">
              <a:extLst>
                <a:ext uri="{FF2B5EF4-FFF2-40B4-BE49-F238E27FC236}">
                  <a16:creationId xmlns:a16="http://schemas.microsoft.com/office/drawing/2014/main" id="{F859A1B1-1526-4780-AD69-E1D44EF3C1BF}"/>
                </a:ext>
              </a:extLst>
            </p:cNvPr>
            <p:cNvSpPr>
              <a:spLocks/>
            </p:cNvSpPr>
            <p:nvPr/>
          </p:nvSpPr>
          <p:spPr bwMode="auto">
            <a:xfrm>
              <a:off x="5435600" y="4721225"/>
              <a:ext cx="1312863" cy="1311275"/>
            </a:xfrm>
            <a:custGeom>
              <a:avLst/>
              <a:gdLst>
                <a:gd name="T0" fmla="*/ 120 w 166"/>
                <a:gd name="T1" fmla="*/ 9 h 166"/>
                <a:gd name="T2" fmla="*/ 83 w 166"/>
                <a:gd name="T3" fmla="*/ 0 h 166"/>
                <a:gd name="T4" fmla="*/ 0 w 166"/>
                <a:gd name="T5" fmla="*/ 83 h 166"/>
                <a:gd name="T6" fmla="*/ 54 w 166"/>
                <a:gd name="T7" fmla="*/ 161 h 166"/>
                <a:gd name="T8" fmla="*/ 83 w 166"/>
                <a:gd name="T9" fmla="*/ 166 h 166"/>
                <a:gd name="T10" fmla="*/ 166 w 166"/>
                <a:gd name="T11" fmla="*/ 83 h 166"/>
                <a:gd name="T12" fmla="*/ 120 w 166"/>
                <a:gd name="T13" fmla="*/ 9 h 166"/>
              </a:gdLst>
              <a:ahLst/>
              <a:cxnLst>
                <a:cxn ang="0">
                  <a:pos x="T0" y="T1"/>
                </a:cxn>
                <a:cxn ang="0">
                  <a:pos x="T2" y="T3"/>
                </a:cxn>
                <a:cxn ang="0">
                  <a:pos x="T4" y="T5"/>
                </a:cxn>
                <a:cxn ang="0">
                  <a:pos x="T6" y="T7"/>
                </a:cxn>
                <a:cxn ang="0">
                  <a:pos x="T8" y="T9"/>
                </a:cxn>
                <a:cxn ang="0">
                  <a:pos x="T10" y="T11"/>
                </a:cxn>
                <a:cxn ang="0">
                  <a:pos x="T12" y="T13"/>
                </a:cxn>
              </a:cxnLst>
              <a:rect l="0" t="0" r="r" b="b"/>
              <a:pathLst>
                <a:path w="166" h="166">
                  <a:moveTo>
                    <a:pt x="120" y="9"/>
                  </a:moveTo>
                  <a:cubicBezTo>
                    <a:pt x="109" y="4"/>
                    <a:pt x="97" y="0"/>
                    <a:pt x="83" y="0"/>
                  </a:cubicBezTo>
                  <a:cubicBezTo>
                    <a:pt x="38" y="0"/>
                    <a:pt x="0" y="38"/>
                    <a:pt x="0" y="83"/>
                  </a:cubicBezTo>
                  <a:cubicBezTo>
                    <a:pt x="0" y="119"/>
                    <a:pt x="22" y="149"/>
                    <a:pt x="54" y="161"/>
                  </a:cubicBezTo>
                  <a:cubicBezTo>
                    <a:pt x="63" y="164"/>
                    <a:pt x="73" y="166"/>
                    <a:pt x="83" y="166"/>
                  </a:cubicBezTo>
                  <a:cubicBezTo>
                    <a:pt x="129" y="166"/>
                    <a:pt x="166" y="129"/>
                    <a:pt x="166" y="83"/>
                  </a:cubicBezTo>
                  <a:cubicBezTo>
                    <a:pt x="166" y="51"/>
                    <a:pt x="148" y="23"/>
                    <a:pt x="120" y="9"/>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 name="Freeform 9">
              <a:extLst>
                <a:ext uri="{FF2B5EF4-FFF2-40B4-BE49-F238E27FC236}">
                  <a16:creationId xmlns:a16="http://schemas.microsoft.com/office/drawing/2014/main" id="{1ABC8376-3E8B-45C9-AEA3-22B9C09BB658}"/>
                </a:ext>
              </a:extLst>
            </p:cNvPr>
            <p:cNvSpPr>
              <a:spLocks/>
            </p:cNvSpPr>
            <p:nvPr/>
          </p:nvSpPr>
          <p:spPr bwMode="auto">
            <a:xfrm>
              <a:off x="5530850" y="4816475"/>
              <a:ext cx="814388" cy="1090613"/>
            </a:xfrm>
            <a:custGeom>
              <a:avLst/>
              <a:gdLst>
                <a:gd name="T0" fmla="*/ 103 w 103"/>
                <a:gd name="T1" fmla="*/ 8 h 138"/>
                <a:gd name="T2" fmla="*/ 46 w 103"/>
                <a:gd name="T3" fmla="*/ 138 h 138"/>
                <a:gd name="T4" fmla="*/ 0 w 103"/>
                <a:gd name="T5" fmla="*/ 71 h 138"/>
                <a:gd name="T6" fmla="*/ 71 w 103"/>
                <a:gd name="T7" fmla="*/ 0 h 138"/>
                <a:gd name="T8" fmla="*/ 103 w 103"/>
                <a:gd name="T9" fmla="*/ 8 h 138"/>
              </a:gdLst>
              <a:ahLst/>
              <a:cxnLst>
                <a:cxn ang="0">
                  <a:pos x="T0" y="T1"/>
                </a:cxn>
                <a:cxn ang="0">
                  <a:pos x="T2" y="T3"/>
                </a:cxn>
                <a:cxn ang="0">
                  <a:pos x="T4" y="T5"/>
                </a:cxn>
                <a:cxn ang="0">
                  <a:pos x="T6" y="T7"/>
                </a:cxn>
                <a:cxn ang="0">
                  <a:pos x="T8" y="T9"/>
                </a:cxn>
              </a:cxnLst>
              <a:rect l="0" t="0" r="r" b="b"/>
              <a:pathLst>
                <a:path w="103" h="138">
                  <a:moveTo>
                    <a:pt x="103" y="8"/>
                  </a:moveTo>
                  <a:cubicBezTo>
                    <a:pt x="46" y="138"/>
                    <a:pt x="46" y="138"/>
                    <a:pt x="46" y="138"/>
                  </a:cubicBezTo>
                  <a:cubicBezTo>
                    <a:pt x="19" y="128"/>
                    <a:pt x="0" y="102"/>
                    <a:pt x="0" y="71"/>
                  </a:cubicBezTo>
                  <a:cubicBezTo>
                    <a:pt x="0" y="32"/>
                    <a:pt x="32" y="0"/>
                    <a:pt x="71" y="0"/>
                  </a:cubicBezTo>
                  <a:cubicBezTo>
                    <a:pt x="83" y="0"/>
                    <a:pt x="94" y="3"/>
                    <a:pt x="103" y="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9" name="Freeform 10">
              <a:extLst>
                <a:ext uri="{FF2B5EF4-FFF2-40B4-BE49-F238E27FC236}">
                  <a16:creationId xmlns:a16="http://schemas.microsoft.com/office/drawing/2014/main" id="{C84E836B-0D17-4ADA-B302-E7D4206E9B0E}"/>
                </a:ext>
              </a:extLst>
            </p:cNvPr>
            <p:cNvSpPr>
              <a:spLocks/>
            </p:cNvSpPr>
            <p:nvPr/>
          </p:nvSpPr>
          <p:spPr bwMode="auto">
            <a:xfrm>
              <a:off x="5894388" y="4879975"/>
              <a:ext cx="766763" cy="1065213"/>
            </a:xfrm>
            <a:custGeom>
              <a:avLst/>
              <a:gdLst>
                <a:gd name="T0" fmla="*/ 97 w 97"/>
                <a:gd name="T1" fmla="*/ 63 h 135"/>
                <a:gd name="T2" fmla="*/ 25 w 97"/>
                <a:gd name="T3" fmla="*/ 135 h 135"/>
                <a:gd name="T4" fmla="*/ 0 w 97"/>
                <a:gd name="T5" fmla="*/ 130 h 135"/>
                <a:gd name="T6" fmla="*/ 57 w 97"/>
                <a:gd name="T7" fmla="*/ 0 h 135"/>
                <a:gd name="T8" fmla="*/ 97 w 97"/>
                <a:gd name="T9" fmla="*/ 63 h 135"/>
              </a:gdLst>
              <a:ahLst/>
              <a:cxnLst>
                <a:cxn ang="0">
                  <a:pos x="T0" y="T1"/>
                </a:cxn>
                <a:cxn ang="0">
                  <a:pos x="T2" y="T3"/>
                </a:cxn>
                <a:cxn ang="0">
                  <a:pos x="T4" y="T5"/>
                </a:cxn>
                <a:cxn ang="0">
                  <a:pos x="T6" y="T7"/>
                </a:cxn>
                <a:cxn ang="0">
                  <a:pos x="T8" y="T9"/>
                </a:cxn>
              </a:cxnLst>
              <a:rect l="0" t="0" r="r" b="b"/>
              <a:pathLst>
                <a:path w="97" h="135">
                  <a:moveTo>
                    <a:pt x="97" y="63"/>
                  </a:moveTo>
                  <a:cubicBezTo>
                    <a:pt x="97" y="103"/>
                    <a:pt x="65" y="135"/>
                    <a:pt x="25" y="135"/>
                  </a:cubicBezTo>
                  <a:cubicBezTo>
                    <a:pt x="16" y="135"/>
                    <a:pt x="8" y="133"/>
                    <a:pt x="0" y="130"/>
                  </a:cubicBezTo>
                  <a:cubicBezTo>
                    <a:pt x="57" y="0"/>
                    <a:pt x="57" y="0"/>
                    <a:pt x="57" y="0"/>
                  </a:cubicBezTo>
                  <a:cubicBezTo>
                    <a:pt x="80" y="11"/>
                    <a:pt x="97" y="35"/>
                    <a:pt x="97" y="63"/>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0" name="Freeform 31">
              <a:extLst>
                <a:ext uri="{FF2B5EF4-FFF2-40B4-BE49-F238E27FC236}">
                  <a16:creationId xmlns:a16="http://schemas.microsoft.com/office/drawing/2014/main" id="{CF82D8DE-5EFA-4750-8A20-F49C815259DE}"/>
                </a:ext>
              </a:extLst>
            </p:cNvPr>
            <p:cNvSpPr>
              <a:spLocks noEditPoints="1"/>
            </p:cNvSpPr>
            <p:nvPr/>
          </p:nvSpPr>
          <p:spPr bwMode="auto">
            <a:xfrm>
              <a:off x="5886450" y="5084763"/>
              <a:ext cx="442913" cy="655638"/>
            </a:xfrm>
            <a:custGeom>
              <a:avLst/>
              <a:gdLst>
                <a:gd name="T0" fmla="*/ 51 w 56"/>
                <a:gd name="T1" fmla="*/ 23 h 83"/>
                <a:gd name="T2" fmla="*/ 51 w 56"/>
                <a:gd name="T3" fmla="*/ 11 h 83"/>
                <a:gd name="T4" fmla="*/ 56 w 56"/>
                <a:gd name="T5" fmla="*/ 11 h 83"/>
                <a:gd name="T6" fmla="*/ 56 w 56"/>
                <a:gd name="T7" fmla="*/ 0 h 83"/>
                <a:gd name="T8" fmla="*/ 0 w 56"/>
                <a:gd name="T9" fmla="*/ 0 h 83"/>
                <a:gd name="T10" fmla="*/ 0 w 56"/>
                <a:gd name="T11" fmla="*/ 11 h 83"/>
                <a:gd name="T12" fmla="*/ 4 w 56"/>
                <a:gd name="T13" fmla="*/ 11 h 83"/>
                <a:gd name="T14" fmla="*/ 4 w 56"/>
                <a:gd name="T15" fmla="*/ 23 h 83"/>
                <a:gd name="T16" fmla="*/ 18 w 56"/>
                <a:gd name="T17" fmla="*/ 40 h 83"/>
                <a:gd name="T18" fmla="*/ 18 w 56"/>
                <a:gd name="T19" fmla="*/ 42 h 83"/>
                <a:gd name="T20" fmla="*/ 4 w 56"/>
                <a:gd name="T21" fmla="*/ 59 h 83"/>
                <a:gd name="T22" fmla="*/ 4 w 56"/>
                <a:gd name="T23" fmla="*/ 71 h 83"/>
                <a:gd name="T24" fmla="*/ 0 w 56"/>
                <a:gd name="T25" fmla="*/ 71 h 83"/>
                <a:gd name="T26" fmla="*/ 0 w 56"/>
                <a:gd name="T27" fmla="*/ 83 h 83"/>
                <a:gd name="T28" fmla="*/ 56 w 56"/>
                <a:gd name="T29" fmla="*/ 83 h 83"/>
                <a:gd name="T30" fmla="*/ 56 w 56"/>
                <a:gd name="T31" fmla="*/ 71 h 83"/>
                <a:gd name="T32" fmla="*/ 51 w 56"/>
                <a:gd name="T33" fmla="*/ 71 h 83"/>
                <a:gd name="T34" fmla="*/ 51 w 56"/>
                <a:gd name="T35" fmla="*/ 59 h 83"/>
                <a:gd name="T36" fmla="*/ 37 w 56"/>
                <a:gd name="T37" fmla="*/ 42 h 83"/>
                <a:gd name="T38" fmla="*/ 37 w 56"/>
                <a:gd name="T39" fmla="*/ 40 h 83"/>
                <a:gd name="T40" fmla="*/ 51 w 56"/>
                <a:gd name="T41" fmla="*/ 23 h 83"/>
                <a:gd name="T42" fmla="*/ 35 w 56"/>
                <a:gd name="T43" fmla="*/ 46 h 83"/>
                <a:gd name="T44" fmla="*/ 46 w 56"/>
                <a:gd name="T45" fmla="*/ 59 h 83"/>
                <a:gd name="T46" fmla="*/ 46 w 56"/>
                <a:gd name="T47" fmla="*/ 71 h 83"/>
                <a:gd name="T48" fmla="*/ 9 w 56"/>
                <a:gd name="T49" fmla="*/ 71 h 83"/>
                <a:gd name="T50" fmla="*/ 9 w 56"/>
                <a:gd name="T51" fmla="*/ 59 h 83"/>
                <a:gd name="T52" fmla="*/ 21 w 56"/>
                <a:gd name="T53" fmla="*/ 46 h 83"/>
                <a:gd name="T54" fmla="*/ 23 w 56"/>
                <a:gd name="T55" fmla="*/ 44 h 83"/>
                <a:gd name="T56" fmla="*/ 23 w 56"/>
                <a:gd name="T57" fmla="*/ 38 h 83"/>
                <a:gd name="T58" fmla="*/ 21 w 56"/>
                <a:gd name="T59" fmla="*/ 36 h 83"/>
                <a:gd name="T60" fmla="*/ 9 w 56"/>
                <a:gd name="T61" fmla="*/ 23 h 83"/>
                <a:gd name="T62" fmla="*/ 9 w 56"/>
                <a:gd name="T63" fmla="*/ 11 h 83"/>
                <a:gd name="T64" fmla="*/ 46 w 56"/>
                <a:gd name="T65" fmla="*/ 11 h 83"/>
                <a:gd name="T66" fmla="*/ 46 w 56"/>
                <a:gd name="T67" fmla="*/ 23 h 83"/>
                <a:gd name="T68" fmla="*/ 35 w 56"/>
                <a:gd name="T69" fmla="*/ 36 h 83"/>
                <a:gd name="T70" fmla="*/ 33 w 56"/>
                <a:gd name="T71" fmla="*/ 38 h 83"/>
                <a:gd name="T72" fmla="*/ 33 w 56"/>
                <a:gd name="T73" fmla="*/ 44 h 83"/>
                <a:gd name="T74" fmla="*/ 35 w 56"/>
                <a:gd name="T75" fmla="*/ 4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83">
                  <a:moveTo>
                    <a:pt x="51" y="23"/>
                  </a:moveTo>
                  <a:cubicBezTo>
                    <a:pt x="51" y="11"/>
                    <a:pt x="51" y="11"/>
                    <a:pt x="51" y="11"/>
                  </a:cubicBezTo>
                  <a:cubicBezTo>
                    <a:pt x="56" y="11"/>
                    <a:pt x="56" y="11"/>
                    <a:pt x="56" y="11"/>
                  </a:cubicBezTo>
                  <a:cubicBezTo>
                    <a:pt x="56" y="0"/>
                    <a:pt x="56" y="0"/>
                    <a:pt x="56" y="0"/>
                  </a:cubicBezTo>
                  <a:cubicBezTo>
                    <a:pt x="0" y="0"/>
                    <a:pt x="0" y="0"/>
                    <a:pt x="0" y="0"/>
                  </a:cubicBezTo>
                  <a:cubicBezTo>
                    <a:pt x="0" y="11"/>
                    <a:pt x="0" y="11"/>
                    <a:pt x="0" y="11"/>
                  </a:cubicBezTo>
                  <a:cubicBezTo>
                    <a:pt x="4" y="11"/>
                    <a:pt x="4" y="11"/>
                    <a:pt x="4" y="11"/>
                  </a:cubicBezTo>
                  <a:cubicBezTo>
                    <a:pt x="4" y="23"/>
                    <a:pt x="4" y="23"/>
                    <a:pt x="4" y="23"/>
                  </a:cubicBezTo>
                  <a:cubicBezTo>
                    <a:pt x="4" y="32"/>
                    <a:pt x="10" y="39"/>
                    <a:pt x="18" y="40"/>
                  </a:cubicBezTo>
                  <a:cubicBezTo>
                    <a:pt x="18" y="42"/>
                    <a:pt x="18" y="42"/>
                    <a:pt x="18" y="42"/>
                  </a:cubicBezTo>
                  <a:cubicBezTo>
                    <a:pt x="10" y="43"/>
                    <a:pt x="4" y="51"/>
                    <a:pt x="4" y="59"/>
                  </a:cubicBezTo>
                  <a:cubicBezTo>
                    <a:pt x="4" y="71"/>
                    <a:pt x="4" y="71"/>
                    <a:pt x="4" y="71"/>
                  </a:cubicBezTo>
                  <a:cubicBezTo>
                    <a:pt x="0" y="71"/>
                    <a:pt x="0" y="71"/>
                    <a:pt x="0" y="71"/>
                  </a:cubicBezTo>
                  <a:cubicBezTo>
                    <a:pt x="0" y="83"/>
                    <a:pt x="0" y="83"/>
                    <a:pt x="0" y="83"/>
                  </a:cubicBezTo>
                  <a:cubicBezTo>
                    <a:pt x="56" y="83"/>
                    <a:pt x="56" y="83"/>
                    <a:pt x="56" y="83"/>
                  </a:cubicBezTo>
                  <a:cubicBezTo>
                    <a:pt x="56" y="71"/>
                    <a:pt x="56" y="71"/>
                    <a:pt x="56" y="71"/>
                  </a:cubicBezTo>
                  <a:cubicBezTo>
                    <a:pt x="51" y="71"/>
                    <a:pt x="51" y="71"/>
                    <a:pt x="51" y="71"/>
                  </a:cubicBezTo>
                  <a:cubicBezTo>
                    <a:pt x="51" y="59"/>
                    <a:pt x="51" y="59"/>
                    <a:pt x="51" y="59"/>
                  </a:cubicBezTo>
                  <a:cubicBezTo>
                    <a:pt x="51" y="51"/>
                    <a:pt x="45" y="43"/>
                    <a:pt x="37" y="42"/>
                  </a:cubicBezTo>
                  <a:cubicBezTo>
                    <a:pt x="37" y="40"/>
                    <a:pt x="37" y="40"/>
                    <a:pt x="37" y="40"/>
                  </a:cubicBezTo>
                  <a:cubicBezTo>
                    <a:pt x="45" y="39"/>
                    <a:pt x="51" y="32"/>
                    <a:pt x="51" y="23"/>
                  </a:cubicBezTo>
                  <a:close/>
                  <a:moveTo>
                    <a:pt x="35" y="46"/>
                  </a:moveTo>
                  <a:cubicBezTo>
                    <a:pt x="41" y="46"/>
                    <a:pt x="46" y="52"/>
                    <a:pt x="46" y="59"/>
                  </a:cubicBezTo>
                  <a:cubicBezTo>
                    <a:pt x="46" y="71"/>
                    <a:pt x="46" y="71"/>
                    <a:pt x="46" y="71"/>
                  </a:cubicBezTo>
                  <a:cubicBezTo>
                    <a:pt x="9" y="71"/>
                    <a:pt x="9" y="71"/>
                    <a:pt x="9" y="71"/>
                  </a:cubicBezTo>
                  <a:cubicBezTo>
                    <a:pt x="9" y="59"/>
                    <a:pt x="9" y="59"/>
                    <a:pt x="9" y="59"/>
                  </a:cubicBezTo>
                  <a:cubicBezTo>
                    <a:pt x="9" y="52"/>
                    <a:pt x="14" y="46"/>
                    <a:pt x="21" y="46"/>
                  </a:cubicBezTo>
                  <a:cubicBezTo>
                    <a:pt x="22" y="46"/>
                    <a:pt x="23" y="45"/>
                    <a:pt x="23" y="44"/>
                  </a:cubicBezTo>
                  <a:cubicBezTo>
                    <a:pt x="23" y="38"/>
                    <a:pt x="23" y="38"/>
                    <a:pt x="23" y="38"/>
                  </a:cubicBezTo>
                  <a:cubicBezTo>
                    <a:pt x="23" y="37"/>
                    <a:pt x="22" y="36"/>
                    <a:pt x="21" y="36"/>
                  </a:cubicBezTo>
                  <a:cubicBezTo>
                    <a:pt x="14" y="36"/>
                    <a:pt x="9" y="30"/>
                    <a:pt x="9" y="23"/>
                  </a:cubicBezTo>
                  <a:cubicBezTo>
                    <a:pt x="9" y="11"/>
                    <a:pt x="9" y="11"/>
                    <a:pt x="9" y="11"/>
                  </a:cubicBezTo>
                  <a:cubicBezTo>
                    <a:pt x="46" y="11"/>
                    <a:pt x="46" y="11"/>
                    <a:pt x="46" y="11"/>
                  </a:cubicBezTo>
                  <a:cubicBezTo>
                    <a:pt x="46" y="23"/>
                    <a:pt x="46" y="23"/>
                    <a:pt x="46" y="23"/>
                  </a:cubicBezTo>
                  <a:cubicBezTo>
                    <a:pt x="46" y="30"/>
                    <a:pt x="41" y="36"/>
                    <a:pt x="35" y="36"/>
                  </a:cubicBezTo>
                  <a:cubicBezTo>
                    <a:pt x="34" y="36"/>
                    <a:pt x="33" y="37"/>
                    <a:pt x="33" y="38"/>
                  </a:cubicBezTo>
                  <a:cubicBezTo>
                    <a:pt x="33" y="44"/>
                    <a:pt x="33" y="44"/>
                    <a:pt x="33" y="44"/>
                  </a:cubicBezTo>
                  <a:cubicBezTo>
                    <a:pt x="33" y="45"/>
                    <a:pt x="34" y="46"/>
                    <a:pt x="35"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1" name="Freeform 32">
              <a:extLst>
                <a:ext uri="{FF2B5EF4-FFF2-40B4-BE49-F238E27FC236}">
                  <a16:creationId xmlns:a16="http://schemas.microsoft.com/office/drawing/2014/main" id="{D3A7B97D-DD29-4BAE-9DA6-8D4600525F4A}"/>
                </a:ext>
              </a:extLst>
            </p:cNvPr>
            <p:cNvSpPr>
              <a:spLocks/>
            </p:cNvSpPr>
            <p:nvPr/>
          </p:nvSpPr>
          <p:spPr bwMode="auto">
            <a:xfrm>
              <a:off x="5997575" y="5511800"/>
              <a:ext cx="220663" cy="93663"/>
            </a:xfrm>
            <a:custGeom>
              <a:avLst/>
              <a:gdLst>
                <a:gd name="T0" fmla="*/ 0 w 28"/>
                <a:gd name="T1" fmla="*/ 12 h 12"/>
                <a:gd name="T2" fmla="*/ 28 w 28"/>
                <a:gd name="T3" fmla="*/ 12 h 12"/>
                <a:gd name="T4" fmla="*/ 14 w 28"/>
                <a:gd name="T5" fmla="*/ 0 h 12"/>
                <a:gd name="T6" fmla="*/ 0 w 28"/>
                <a:gd name="T7" fmla="*/ 12 h 12"/>
              </a:gdLst>
              <a:ahLst/>
              <a:cxnLst>
                <a:cxn ang="0">
                  <a:pos x="T0" y="T1"/>
                </a:cxn>
                <a:cxn ang="0">
                  <a:pos x="T2" y="T3"/>
                </a:cxn>
                <a:cxn ang="0">
                  <a:pos x="T4" y="T5"/>
                </a:cxn>
                <a:cxn ang="0">
                  <a:pos x="T6" y="T7"/>
                </a:cxn>
              </a:cxnLst>
              <a:rect l="0" t="0" r="r" b="b"/>
              <a:pathLst>
                <a:path w="28" h="12">
                  <a:moveTo>
                    <a:pt x="0" y="12"/>
                  </a:moveTo>
                  <a:cubicBezTo>
                    <a:pt x="28" y="12"/>
                    <a:pt x="28" y="12"/>
                    <a:pt x="28" y="12"/>
                  </a:cubicBezTo>
                  <a:cubicBezTo>
                    <a:pt x="28" y="12"/>
                    <a:pt x="17" y="0"/>
                    <a:pt x="14" y="0"/>
                  </a:cubicBezTo>
                  <a:cubicBezTo>
                    <a:pt x="11" y="0"/>
                    <a:pt x="0" y="12"/>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1278" name="Группа 11277">
            <a:extLst>
              <a:ext uri="{FF2B5EF4-FFF2-40B4-BE49-F238E27FC236}">
                <a16:creationId xmlns:a16="http://schemas.microsoft.com/office/drawing/2014/main" id="{B056AE02-88C5-4218-8922-861DEB0E8E64}"/>
              </a:ext>
            </a:extLst>
          </p:cNvPr>
          <p:cNvGrpSpPr/>
          <p:nvPr/>
        </p:nvGrpSpPr>
        <p:grpSpPr>
          <a:xfrm>
            <a:off x="6748463" y="2430463"/>
            <a:ext cx="1311275" cy="1311275"/>
            <a:chOff x="6748463" y="2430463"/>
            <a:chExt cx="1311275" cy="1311275"/>
          </a:xfrm>
        </p:grpSpPr>
        <p:sp>
          <p:nvSpPr>
            <p:cNvPr id="16" name="Freeform 17">
              <a:extLst>
                <a:ext uri="{FF2B5EF4-FFF2-40B4-BE49-F238E27FC236}">
                  <a16:creationId xmlns:a16="http://schemas.microsoft.com/office/drawing/2014/main" id="{976A1DB0-FD1A-4AE5-9BFC-ADA8DC2345E2}"/>
                </a:ext>
              </a:extLst>
            </p:cNvPr>
            <p:cNvSpPr>
              <a:spLocks/>
            </p:cNvSpPr>
            <p:nvPr/>
          </p:nvSpPr>
          <p:spPr bwMode="auto">
            <a:xfrm>
              <a:off x="6748463" y="2430463"/>
              <a:ext cx="1311275" cy="1311275"/>
            </a:xfrm>
            <a:custGeom>
              <a:avLst/>
              <a:gdLst>
                <a:gd name="T0" fmla="*/ 120 w 166"/>
                <a:gd name="T1" fmla="*/ 8 h 166"/>
                <a:gd name="T2" fmla="*/ 83 w 166"/>
                <a:gd name="T3" fmla="*/ 0 h 166"/>
                <a:gd name="T4" fmla="*/ 0 w 166"/>
                <a:gd name="T5" fmla="*/ 83 h 166"/>
                <a:gd name="T6" fmla="*/ 54 w 166"/>
                <a:gd name="T7" fmla="*/ 160 h 166"/>
                <a:gd name="T8" fmla="*/ 83 w 166"/>
                <a:gd name="T9" fmla="*/ 166 h 166"/>
                <a:gd name="T10" fmla="*/ 166 w 166"/>
                <a:gd name="T11" fmla="*/ 83 h 166"/>
                <a:gd name="T12" fmla="*/ 120 w 166"/>
                <a:gd name="T13" fmla="*/ 8 h 166"/>
              </a:gdLst>
              <a:ahLst/>
              <a:cxnLst>
                <a:cxn ang="0">
                  <a:pos x="T0" y="T1"/>
                </a:cxn>
                <a:cxn ang="0">
                  <a:pos x="T2" y="T3"/>
                </a:cxn>
                <a:cxn ang="0">
                  <a:pos x="T4" y="T5"/>
                </a:cxn>
                <a:cxn ang="0">
                  <a:pos x="T6" y="T7"/>
                </a:cxn>
                <a:cxn ang="0">
                  <a:pos x="T8" y="T9"/>
                </a:cxn>
                <a:cxn ang="0">
                  <a:pos x="T10" y="T11"/>
                </a:cxn>
                <a:cxn ang="0">
                  <a:pos x="T12" y="T13"/>
                </a:cxn>
              </a:cxnLst>
              <a:rect l="0" t="0" r="r" b="b"/>
              <a:pathLst>
                <a:path w="166" h="166">
                  <a:moveTo>
                    <a:pt x="120" y="8"/>
                  </a:moveTo>
                  <a:cubicBezTo>
                    <a:pt x="109" y="3"/>
                    <a:pt x="97" y="0"/>
                    <a:pt x="83" y="0"/>
                  </a:cubicBezTo>
                  <a:cubicBezTo>
                    <a:pt x="38" y="0"/>
                    <a:pt x="0" y="37"/>
                    <a:pt x="0" y="83"/>
                  </a:cubicBezTo>
                  <a:cubicBezTo>
                    <a:pt x="0" y="118"/>
                    <a:pt x="22" y="148"/>
                    <a:pt x="54" y="160"/>
                  </a:cubicBezTo>
                  <a:cubicBezTo>
                    <a:pt x="63" y="164"/>
                    <a:pt x="73" y="166"/>
                    <a:pt x="83" y="166"/>
                  </a:cubicBezTo>
                  <a:cubicBezTo>
                    <a:pt x="129" y="166"/>
                    <a:pt x="166" y="129"/>
                    <a:pt x="166" y="83"/>
                  </a:cubicBezTo>
                  <a:cubicBezTo>
                    <a:pt x="166" y="50"/>
                    <a:pt x="148" y="22"/>
                    <a:pt x="120" y="8"/>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7" name="Freeform 18">
              <a:extLst>
                <a:ext uri="{FF2B5EF4-FFF2-40B4-BE49-F238E27FC236}">
                  <a16:creationId xmlns:a16="http://schemas.microsoft.com/office/drawing/2014/main" id="{7B2582A4-28D2-4F58-A78F-0D69B0960485}"/>
                </a:ext>
              </a:extLst>
            </p:cNvPr>
            <p:cNvSpPr>
              <a:spLocks/>
            </p:cNvSpPr>
            <p:nvPr/>
          </p:nvSpPr>
          <p:spPr bwMode="auto">
            <a:xfrm>
              <a:off x="6842125" y="2525713"/>
              <a:ext cx="814388" cy="1082675"/>
            </a:xfrm>
            <a:custGeom>
              <a:avLst/>
              <a:gdLst>
                <a:gd name="T0" fmla="*/ 103 w 103"/>
                <a:gd name="T1" fmla="*/ 7 h 137"/>
                <a:gd name="T2" fmla="*/ 46 w 103"/>
                <a:gd name="T3" fmla="*/ 137 h 137"/>
                <a:gd name="T4" fmla="*/ 0 w 103"/>
                <a:gd name="T5" fmla="*/ 71 h 137"/>
                <a:gd name="T6" fmla="*/ 71 w 103"/>
                <a:gd name="T7" fmla="*/ 0 h 137"/>
                <a:gd name="T8" fmla="*/ 103 w 103"/>
                <a:gd name="T9" fmla="*/ 7 h 137"/>
              </a:gdLst>
              <a:ahLst/>
              <a:cxnLst>
                <a:cxn ang="0">
                  <a:pos x="T0" y="T1"/>
                </a:cxn>
                <a:cxn ang="0">
                  <a:pos x="T2" y="T3"/>
                </a:cxn>
                <a:cxn ang="0">
                  <a:pos x="T4" y="T5"/>
                </a:cxn>
                <a:cxn ang="0">
                  <a:pos x="T6" y="T7"/>
                </a:cxn>
                <a:cxn ang="0">
                  <a:pos x="T8" y="T9"/>
                </a:cxn>
              </a:cxnLst>
              <a:rect l="0" t="0" r="r" b="b"/>
              <a:pathLst>
                <a:path w="103" h="137">
                  <a:moveTo>
                    <a:pt x="103" y="7"/>
                  </a:moveTo>
                  <a:cubicBezTo>
                    <a:pt x="46" y="137"/>
                    <a:pt x="46" y="137"/>
                    <a:pt x="46" y="137"/>
                  </a:cubicBezTo>
                  <a:cubicBezTo>
                    <a:pt x="19" y="127"/>
                    <a:pt x="0" y="101"/>
                    <a:pt x="0" y="71"/>
                  </a:cubicBezTo>
                  <a:cubicBezTo>
                    <a:pt x="0" y="31"/>
                    <a:pt x="32" y="0"/>
                    <a:pt x="71" y="0"/>
                  </a:cubicBezTo>
                  <a:cubicBezTo>
                    <a:pt x="83" y="0"/>
                    <a:pt x="94" y="2"/>
                    <a:pt x="103" y="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8" name="Freeform 19">
              <a:extLst>
                <a:ext uri="{FF2B5EF4-FFF2-40B4-BE49-F238E27FC236}">
                  <a16:creationId xmlns:a16="http://schemas.microsoft.com/office/drawing/2014/main" id="{40546B39-83B3-4CCB-B53F-F8B8278833F2}"/>
                </a:ext>
              </a:extLst>
            </p:cNvPr>
            <p:cNvSpPr>
              <a:spLocks/>
            </p:cNvSpPr>
            <p:nvPr/>
          </p:nvSpPr>
          <p:spPr bwMode="auto">
            <a:xfrm>
              <a:off x="7205663" y="2581275"/>
              <a:ext cx="766763" cy="1065213"/>
            </a:xfrm>
            <a:custGeom>
              <a:avLst/>
              <a:gdLst>
                <a:gd name="T0" fmla="*/ 97 w 97"/>
                <a:gd name="T1" fmla="*/ 64 h 135"/>
                <a:gd name="T2" fmla="*/ 25 w 97"/>
                <a:gd name="T3" fmla="*/ 135 h 135"/>
                <a:gd name="T4" fmla="*/ 0 w 97"/>
                <a:gd name="T5" fmla="*/ 130 h 135"/>
                <a:gd name="T6" fmla="*/ 57 w 97"/>
                <a:gd name="T7" fmla="*/ 0 h 135"/>
                <a:gd name="T8" fmla="*/ 97 w 97"/>
                <a:gd name="T9" fmla="*/ 64 h 135"/>
              </a:gdLst>
              <a:ahLst/>
              <a:cxnLst>
                <a:cxn ang="0">
                  <a:pos x="T0" y="T1"/>
                </a:cxn>
                <a:cxn ang="0">
                  <a:pos x="T2" y="T3"/>
                </a:cxn>
                <a:cxn ang="0">
                  <a:pos x="T4" y="T5"/>
                </a:cxn>
                <a:cxn ang="0">
                  <a:pos x="T6" y="T7"/>
                </a:cxn>
                <a:cxn ang="0">
                  <a:pos x="T8" y="T9"/>
                </a:cxn>
              </a:cxnLst>
              <a:rect l="0" t="0" r="r" b="b"/>
              <a:pathLst>
                <a:path w="97" h="135">
                  <a:moveTo>
                    <a:pt x="97" y="64"/>
                  </a:moveTo>
                  <a:cubicBezTo>
                    <a:pt x="97" y="103"/>
                    <a:pt x="65" y="135"/>
                    <a:pt x="25" y="135"/>
                  </a:cubicBezTo>
                  <a:cubicBezTo>
                    <a:pt x="16" y="135"/>
                    <a:pt x="8" y="133"/>
                    <a:pt x="0" y="130"/>
                  </a:cubicBezTo>
                  <a:cubicBezTo>
                    <a:pt x="57" y="0"/>
                    <a:pt x="57" y="0"/>
                    <a:pt x="57" y="0"/>
                  </a:cubicBezTo>
                  <a:cubicBezTo>
                    <a:pt x="80" y="12"/>
                    <a:pt x="97" y="36"/>
                    <a:pt x="97" y="64"/>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264" name="Freeform 33">
              <a:extLst>
                <a:ext uri="{FF2B5EF4-FFF2-40B4-BE49-F238E27FC236}">
                  <a16:creationId xmlns:a16="http://schemas.microsoft.com/office/drawing/2014/main" id="{42DACB4B-6BF1-4636-8476-75E8D8403932}"/>
                </a:ext>
              </a:extLst>
            </p:cNvPr>
            <p:cNvSpPr>
              <a:spLocks noEditPoints="1"/>
            </p:cNvSpPr>
            <p:nvPr/>
          </p:nvSpPr>
          <p:spPr bwMode="auto">
            <a:xfrm>
              <a:off x="7072313" y="2754313"/>
              <a:ext cx="663575" cy="663575"/>
            </a:xfrm>
            <a:custGeom>
              <a:avLst/>
              <a:gdLst>
                <a:gd name="T0" fmla="*/ 82 w 84"/>
                <a:gd name="T1" fmla="*/ 34 h 84"/>
                <a:gd name="T2" fmla="*/ 74 w 84"/>
                <a:gd name="T3" fmla="*/ 32 h 84"/>
                <a:gd name="T4" fmla="*/ 72 w 84"/>
                <a:gd name="T5" fmla="*/ 26 h 84"/>
                <a:gd name="T6" fmla="*/ 75 w 84"/>
                <a:gd name="T7" fmla="*/ 19 h 84"/>
                <a:gd name="T8" fmla="*/ 75 w 84"/>
                <a:gd name="T9" fmla="*/ 15 h 84"/>
                <a:gd name="T10" fmla="*/ 69 w 84"/>
                <a:gd name="T11" fmla="*/ 10 h 84"/>
                <a:gd name="T12" fmla="*/ 65 w 84"/>
                <a:gd name="T13" fmla="*/ 9 h 84"/>
                <a:gd name="T14" fmla="*/ 58 w 84"/>
                <a:gd name="T15" fmla="*/ 12 h 84"/>
                <a:gd name="T16" fmla="*/ 53 w 84"/>
                <a:gd name="T17" fmla="*/ 10 h 84"/>
                <a:gd name="T18" fmla="*/ 50 w 84"/>
                <a:gd name="T19" fmla="*/ 2 h 84"/>
                <a:gd name="T20" fmla="*/ 46 w 84"/>
                <a:gd name="T21" fmla="*/ 0 h 84"/>
                <a:gd name="T22" fmla="*/ 39 w 84"/>
                <a:gd name="T23" fmla="*/ 0 h 84"/>
                <a:gd name="T24" fmla="*/ 35 w 84"/>
                <a:gd name="T25" fmla="*/ 2 h 84"/>
                <a:gd name="T26" fmla="*/ 32 w 84"/>
                <a:gd name="T27" fmla="*/ 10 h 84"/>
                <a:gd name="T28" fmla="*/ 27 w 84"/>
                <a:gd name="T29" fmla="*/ 12 h 84"/>
                <a:gd name="T30" fmla="*/ 20 w 84"/>
                <a:gd name="T31" fmla="*/ 9 h 84"/>
                <a:gd name="T32" fmla="*/ 15 w 84"/>
                <a:gd name="T33" fmla="*/ 10 h 84"/>
                <a:gd name="T34" fmla="*/ 10 w 84"/>
                <a:gd name="T35" fmla="*/ 15 h 84"/>
                <a:gd name="T36" fmla="*/ 9 w 84"/>
                <a:gd name="T37" fmla="*/ 19 h 84"/>
                <a:gd name="T38" fmla="*/ 13 w 84"/>
                <a:gd name="T39" fmla="*/ 26 h 84"/>
                <a:gd name="T40" fmla="*/ 10 w 84"/>
                <a:gd name="T41" fmla="*/ 32 h 84"/>
                <a:gd name="T42" fmla="*/ 3 w 84"/>
                <a:gd name="T43" fmla="*/ 34 h 84"/>
                <a:gd name="T44" fmla="*/ 0 w 84"/>
                <a:gd name="T45" fmla="*/ 38 h 84"/>
                <a:gd name="T46" fmla="*/ 0 w 84"/>
                <a:gd name="T47" fmla="*/ 45 h 84"/>
                <a:gd name="T48" fmla="*/ 3 w 84"/>
                <a:gd name="T49" fmla="*/ 49 h 84"/>
                <a:gd name="T50" fmla="*/ 10 w 84"/>
                <a:gd name="T51" fmla="*/ 52 h 84"/>
                <a:gd name="T52" fmla="*/ 13 w 84"/>
                <a:gd name="T53" fmla="*/ 57 h 84"/>
                <a:gd name="T54" fmla="*/ 9 w 84"/>
                <a:gd name="T55" fmla="*/ 64 h 84"/>
                <a:gd name="T56" fmla="*/ 10 w 84"/>
                <a:gd name="T57" fmla="*/ 69 h 84"/>
                <a:gd name="T58" fmla="*/ 15 w 84"/>
                <a:gd name="T59" fmla="*/ 74 h 84"/>
                <a:gd name="T60" fmla="*/ 20 w 84"/>
                <a:gd name="T61" fmla="*/ 75 h 84"/>
                <a:gd name="T62" fmla="*/ 27 w 84"/>
                <a:gd name="T63" fmla="*/ 72 h 84"/>
                <a:gd name="T64" fmla="*/ 32 w 84"/>
                <a:gd name="T65" fmla="*/ 74 h 84"/>
                <a:gd name="T66" fmla="*/ 35 w 84"/>
                <a:gd name="T67" fmla="*/ 81 h 84"/>
                <a:gd name="T68" fmla="*/ 39 w 84"/>
                <a:gd name="T69" fmla="*/ 84 h 84"/>
                <a:gd name="T70" fmla="*/ 46 w 84"/>
                <a:gd name="T71" fmla="*/ 84 h 84"/>
                <a:gd name="T72" fmla="*/ 50 w 84"/>
                <a:gd name="T73" fmla="*/ 81 h 84"/>
                <a:gd name="T74" fmla="*/ 53 w 84"/>
                <a:gd name="T75" fmla="*/ 74 h 84"/>
                <a:gd name="T76" fmla="*/ 58 w 84"/>
                <a:gd name="T77" fmla="*/ 72 h 84"/>
                <a:gd name="T78" fmla="*/ 65 w 84"/>
                <a:gd name="T79" fmla="*/ 75 h 84"/>
                <a:gd name="T80" fmla="*/ 69 w 84"/>
                <a:gd name="T81" fmla="*/ 74 h 84"/>
                <a:gd name="T82" fmla="*/ 75 w 84"/>
                <a:gd name="T83" fmla="*/ 69 h 84"/>
                <a:gd name="T84" fmla="*/ 75 w 84"/>
                <a:gd name="T85" fmla="*/ 64 h 84"/>
                <a:gd name="T86" fmla="*/ 72 w 84"/>
                <a:gd name="T87" fmla="*/ 57 h 84"/>
                <a:gd name="T88" fmla="*/ 74 w 84"/>
                <a:gd name="T89" fmla="*/ 52 h 84"/>
                <a:gd name="T90" fmla="*/ 82 w 84"/>
                <a:gd name="T91" fmla="*/ 49 h 84"/>
                <a:gd name="T92" fmla="*/ 84 w 84"/>
                <a:gd name="T93" fmla="*/ 45 h 84"/>
                <a:gd name="T94" fmla="*/ 84 w 84"/>
                <a:gd name="T95" fmla="*/ 38 h 84"/>
                <a:gd name="T96" fmla="*/ 82 w 84"/>
                <a:gd name="T97" fmla="*/ 34 h 84"/>
                <a:gd name="T98" fmla="*/ 46 w 84"/>
                <a:gd name="T99" fmla="*/ 60 h 84"/>
                <a:gd name="T100" fmla="*/ 24 w 84"/>
                <a:gd name="T101" fmla="*/ 38 h 84"/>
                <a:gd name="T102" fmla="*/ 39 w 84"/>
                <a:gd name="T103" fmla="*/ 23 h 84"/>
                <a:gd name="T104" fmla="*/ 61 w 84"/>
                <a:gd name="T105" fmla="*/ 45 h 84"/>
                <a:gd name="T106" fmla="*/ 46 w 84"/>
                <a:gd name="T107"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4" h="84">
                  <a:moveTo>
                    <a:pt x="82" y="34"/>
                  </a:moveTo>
                  <a:cubicBezTo>
                    <a:pt x="74" y="32"/>
                    <a:pt x="74" y="32"/>
                    <a:pt x="74" y="32"/>
                  </a:cubicBezTo>
                  <a:cubicBezTo>
                    <a:pt x="72" y="31"/>
                    <a:pt x="71" y="28"/>
                    <a:pt x="72" y="26"/>
                  </a:cubicBezTo>
                  <a:cubicBezTo>
                    <a:pt x="75" y="19"/>
                    <a:pt x="75" y="19"/>
                    <a:pt x="75" y="19"/>
                  </a:cubicBezTo>
                  <a:cubicBezTo>
                    <a:pt x="76" y="18"/>
                    <a:pt x="76" y="16"/>
                    <a:pt x="75" y="15"/>
                  </a:cubicBezTo>
                  <a:cubicBezTo>
                    <a:pt x="69" y="10"/>
                    <a:pt x="69" y="10"/>
                    <a:pt x="69" y="10"/>
                  </a:cubicBezTo>
                  <a:cubicBezTo>
                    <a:pt x="68" y="8"/>
                    <a:pt x="67" y="8"/>
                    <a:pt x="65" y="9"/>
                  </a:cubicBezTo>
                  <a:cubicBezTo>
                    <a:pt x="58" y="12"/>
                    <a:pt x="58" y="12"/>
                    <a:pt x="58" y="12"/>
                  </a:cubicBezTo>
                  <a:cubicBezTo>
                    <a:pt x="56" y="13"/>
                    <a:pt x="53" y="12"/>
                    <a:pt x="53" y="10"/>
                  </a:cubicBezTo>
                  <a:cubicBezTo>
                    <a:pt x="50" y="2"/>
                    <a:pt x="50" y="2"/>
                    <a:pt x="50" y="2"/>
                  </a:cubicBezTo>
                  <a:cubicBezTo>
                    <a:pt x="49" y="1"/>
                    <a:pt x="48" y="0"/>
                    <a:pt x="46" y="0"/>
                  </a:cubicBezTo>
                  <a:cubicBezTo>
                    <a:pt x="39" y="0"/>
                    <a:pt x="39" y="0"/>
                    <a:pt x="39" y="0"/>
                  </a:cubicBezTo>
                  <a:cubicBezTo>
                    <a:pt x="37" y="0"/>
                    <a:pt x="36" y="1"/>
                    <a:pt x="35" y="2"/>
                  </a:cubicBezTo>
                  <a:cubicBezTo>
                    <a:pt x="32" y="10"/>
                    <a:pt x="32" y="10"/>
                    <a:pt x="32" y="10"/>
                  </a:cubicBezTo>
                  <a:cubicBezTo>
                    <a:pt x="31" y="12"/>
                    <a:pt x="29" y="13"/>
                    <a:pt x="27" y="12"/>
                  </a:cubicBezTo>
                  <a:cubicBezTo>
                    <a:pt x="20" y="9"/>
                    <a:pt x="20" y="9"/>
                    <a:pt x="20" y="9"/>
                  </a:cubicBezTo>
                  <a:cubicBezTo>
                    <a:pt x="18" y="8"/>
                    <a:pt x="16" y="8"/>
                    <a:pt x="15" y="10"/>
                  </a:cubicBezTo>
                  <a:cubicBezTo>
                    <a:pt x="10" y="15"/>
                    <a:pt x="10" y="15"/>
                    <a:pt x="10" y="15"/>
                  </a:cubicBezTo>
                  <a:cubicBezTo>
                    <a:pt x="9" y="16"/>
                    <a:pt x="9" y="18"/>
                    <a:pt x="9" y="19"/>
                  </a:cubicBezTo>
                  <a:cubicBezTo>
                    <a:pt x="13" y="26"/>
                    <a:pt x="13" y="26"/>
                    <a:pt x="13" y="26"/>
                  </a:cubicBezTo>
                  <a:cubicBezTo>
                    <a:pt x="13" y="28"/>
                    <a:pt x="12" y="31"/>
                    <a:pt x="10" y="32"/>
                  </a:cubicBezTo>
                  <a:cubicBezTo>
                    <a:pt x="3" y="34"/>
                    <a:pt x="3" y="34"/>
                    <a:pt x="3" y="34"/>
                  </a:cubicBezTo>
                  <a:cubicBezTo>
                    <a:pt x="1" y="35"/>
                    <a:pt x="0" y="36"/>
                    <a:pt x="0" y="38"/>
                  </a:cubicBezTo>
                  <a:cubicBezTo>
                    <a:pt x="0" y="45"/>
                    <a:pt x="0" y="45"/>
                    <a:pt x="0" y="45"/>
                  </a:cubicBezTo>
                  <a:cubicBezTo>
                    <a:pt x="0" y="47"/>
                    <a:pt x="1" y="49"/>
                    <a:pt x="3" y="49"/>
                  </a:cubicBezTo>
                  <a:cubicBezTo>
                    <a:pt x="10" y="52"/>
                    <a:pt x="10" y="52"/>
                    <a:pt x="10" y="52"/>
                  </a:cubicBezTo>
                  <a:cubicBezTo>
                    <a:pt x="12" y="53"/>
                    <a:pt x="13" y="55"/>
                    <a:pt x="13" y="57"/>
                  </a:cubicBezTo>
                  <a:cubicBezTo>
                    <a:pt x="9" y="64"/>
                    <a:pt x="9" y="64"/>
                    <a:pt x="9" y="64"/>
                  </a:cubicBezTo>
                  <a:cubicBezTo>
                    <a:pt x="9" y="66"/>
                    <a:pt x="9" y="68"/>
                    <a:pt x="10" y="69"/>
                  </a:cubicBezTo>
                  <a:cubicBezTo>
                    <a:pt x="15" y="74"/>
                    <a:pt x="15" y="74"/>
                    <a:pt x="15" y="74"/>
                  </a:cubicBezTo>
                  <a:cubicBezTo>
                    <a:pt x="16" y="75"/>
                    <a:pt x="18" y="75"/>
                    <a:pt x="20" y="75"/>
                  </a:cubicBezTo>
                  <a:cubicBezTo>
                    <a:pt x="27" y="72"/>
                    <a:pt x="27" y="72"/>
                    <a:pt x="27" y="72"/>
                  </a:cubicBezTo>
                  <a:cubicBezTo>
                    <a:pt x="29" y="71"/>
                    <a:pt x="31" y="72"/>
                    <a:pt x="32" y="74"/>
                  </a:cubicBezTo>
                  <a:cubicBezTo>
                    <a:pt x="35" y="81"/>
                    <a:pt x="35" y="81"/>
                    <a:pt x="35" y="81"/>
                  </a:cubicBezTo>
                  <a:cubicBezTo>
                    <a:pt x="36" y="83"/>
                    <a:pt x="37" y="84"/>
                    <a:pt x="39" y="84"/>
                  </a:cubicBezTo>
                  <a:cubicBezTo>
                    <a:pt x="46" y="84"/>
                    <a:pt x="46" y="84"/>
                    <a:pt x="46" y="84"/>
                  </a:cubicBezTo>
                  <a:cubicBezTo>
                    <a:pt x="48" y="84"/>
                    <a:pt x="49" y="83"/>
                    <a:pt x="50" y="81"/>
                  </a:cubicBezTo>
                  <a:cubicBezTo>
                    <a:pt x="53" y="74"/>
                    <a:pt x="53" y="74"/>
                    <a:pt x="53" y="74"/>
                  </a:cubicBezTo>
                  <a:cubicBezTo>
                    <a:pt x="53" y="72"/>
                    <a:pt x="56" y="71"/>
                    <a:pt x="58" y="72"/>
                  </a:cubicBezTo>
                  <a:cubicBezTo>
                    <a:pt x="65" y="75"/>
                    <a:pt x="65" y="75"/>
                    <a:pt x="65" y="75"/>
                  </a:cubicBezTo>
                  <a:cubicBezTo>
                    <a:pt x="67" y="75"/>
                    <a:pt x="68" y="75"/>
                    <a:pt x="69" y="74"/>
                  </a:cubicBezTo>
                  <a:cubicBezTo>
                    <a:pt x="75" y="69"/>
                    <a:pt x="75" y="69"/>
                    <a:pt x="75" y="69"/>
                  </a:cubicBezTo>
                  <a:cubicBezTo>
                    <a:pt x="76" y="68"/>
                    <a:pt x="76" y="66"/>
                    <a:pt x="75" y="64"/>
                  </a:cubicBezTo>
                  <a:cubicBezTo>
                    <a:pt x="72" y="57"/>
                    <a:pt x="72" y="57"/>
                    <a:pt x="72" y="57"/>
                  </a:cubicBezTo>
                  <a:cubicBezTo>
                    <a:pt x="71" y="55"/>
                    <a:pt x="72" y="53"/>
                    <a:pt x="74" y="52"/>
                  </a:cubicBezTo>
                  <a:cubicBezTo>
                    <a:pt x="82" y="49"/>
                    <a:pt x="82" y="49"/>
                    <a:pt x="82" y="49"/>
                  </a:cubicBezTo>
                  <a:cubicBezTo>
                    <a:pt x="83" y="49"/>
                    <a:pt x="84" y="47"/>
                    <a:pt x="84" y="45"/>
                  </a:cubicBezTo>
                  <a:cubicBezTo>
                    <a:pt x="84" y="38"/>
                    <a:pt x="84" y="38"/>
                    <a:pt x="84" y="38"/>
                  </a:cubicBezTo>
                  <a:cubicBezTo>
                    <a:pt x="84" y="36"/>
                    <a:pt x="83" y="35"/>
                    <a:pt x="82" y="34"/>
                  </a:cubicBezTo>
                  <a:close/>
                  <a:moveTo>
                    <a:pt x="46" y="60"/>
                  </a:moveTo>
                  <a:cubicBezTo>
                    <a:pt x="33" y="63"/>
                    <a:pt x="22" y="51"/>
                    <a:pt x="24" y="38"/>
                  </a:cubicBezTo>
                  <a:cubicBezTo>
                    <a:pt x="25" y="31"/>
                    <a:pt x="31" y="25"/>
                    <a:pt x="39" y="23"/>
                  </a:cubicBezTo>
                  <a:cubicBezTo>
                    <a:pt x="52" y="21"/>
                    <a:pt x="63" y="32"/>
                    <a:pt x="61" y="45"/>
                  </a:cubicBezTo>
                  <a:cubicBezTo>
                    <a:pt x="59" y="53"/>
                    <a:pt x="53" y="59"/>
                    <a:pt x="46"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1268" name="Группа 11267">
            <a:extLst>
              <a:ext uri="{FF2B5EF4-FFF2-40B4-BE49-F238E27FC236}">
                <a16:creationId xmlns:a16="http://schemas.microsoft.com/office/drawing/2014/main" id="{C7B8A1EB-A450-416B-9368-442F242FF196}"/>
              </a:ext>
            </a:extLst>
          </p:cNvPr>
          <p:cNvGrpSpPr/>
          <p:nvPr/>
        </p:nvGrpSpPr>
        <p:grpSpPr>
          <a:xfrm>
            <a:off x="4148138" y="4002088"/>
            <a:ext cx="1311275" cy="1311275"/>
            <a:chOff x="4148138" y="4002088"/>
            <a:chExt cx="1311275" cy="1311275"/>
          </a:xfrm>
        </p:grpSpPr>
        <p:sp>
          <p:nvSpPr>
            <p:cNvPr id="13" name="Freeform 14">
              <a:extLst>
                <a:ext uri="{FF2B5EF4-FFF2-40B4-BE49-F238E27FC236}">
                  <a16:creationId xmlns:a16="http://schemas.microsoft.com/office/drawing/2014/main" id="{1E8FBADA-8417-4D43-BC3A-39985DB6207F}"/>
                </a:ext>
              </a:extLst>
            </p:cNvPr>
            <p:cNvSpPr>
              <a:spLocks/>
            </p:cNvSpPr>
            <p:nvPr/>
          </p:nvSpPr>
          <p:spPr bwMode="auto">
            <a:xfrm>
              <a:off x="4148138" y="4002088"/>
              <a:ext cx="1311275" cy="1311275"/>
            </a:xfrm>
            <a:custGeom>
              <a:avLst/>
              <a:gdLst>
                <a:gd name="T0" fmla="*/ 120 w 166"/>
                <a:gd name="T1" fmla="*/ 9 h 166"/>
                <a:gd name="T2" fmla="*/ 83 w 166"/>
                <a:gd name="T3" fmla="*/ 0 h 166"/>
                <a:gd name="T4" fmla="*/ 0 w 166"/>
                <a:gd name="T5" fmla="*/ 83 h 166"/>
                <a:gd name="T6" fmla="*/ 53 w 166"/>
                <a:gd name="T7" fmla="*/ 161 h 166"/>
                <a:gd name="T8" fmla="*/ 83 w 166"/>
                <a:gd name="T9" fmla="*/ 166 h 166"/>
                <a:gd name="T10" fmla="*/ 166 w 166"/>
                <a:gd name="T11" fmla="*/ 83 h 166"/>
                <a:gd name="T12" fmla="*/ 120 w 166"/>
                <a:gd name="T13" fmla="*/ 9 h 166"/>
              </a:gdLst>
              <a:ahLst/>
              <a:cxnLst>
                <a:cxn ang="0">
                  <a:pos x="T0" y="T1"/>
                </a:cxn>
                <a:cxn ang="0">
                  <a:pos x="T2" y="T3"/>
                </a:cxn>
                <a:cxn ang="0">
                  <a:pos x="T4" y="T5"/>
                </a:cxn>
                <a:cxn ang="0">
                  <a:pos x="T6" y="T7"/>
                </a:cxn>
                <a:cxn ang="0">
                  <a:pos x="T8" y="T9"/>
                </a:cxn>
                <a:cxn ang="0">
                  <a:pos x="T10" y="T11"/>
                </a:cxn>
                <a:cxn ang="0">
                  <a:pos x="T12" y="T13"/>
                </a:cxn>
              </a:cxnLst>
              <a:rect l="0" t="0" r="r" b="b"/>
              <a:pathLst>
                <a:path w="166" h="166">
                  <a:moveTo>
                    <a:pt x="120" y="9"/>
                  </a:moveTo>
                  <a:cubicBezTo>
                    <a:pt x="109" y="3"/>
                    <a:pt x="96" y="0"/>
                    <a:pt x="83" y="0"/>
                  </a:cubicBezTo>
                  <a:cubicBezTo>
                    <a:pt x="37" y="0"/>
                    <a:pt x="0" y="37"/>
                    <a:pt x="0" y="83"/>
                  </a:cubicBezTo>
                  <a:cubicBezTo>
                    <a:pt x="0" y="119"/>
                    <a:pt x="22" y="149"/>
                    <a:pt x="53" y="161"/>
                  </a:cubicBezTo>
                  <a:cubicBezTo>
                    <a:pt x="63" y="164"/>
                    <a:pt x="73" y="166"/>
                    <a:pt x="83" y="166"/>
                  </a:cubicBezTo>
                  <a:cubicBezTo>
                    <a:pt x="129" y="166"/>
                    <a:pt x="166" y="129"/>
                    <a:pt x="166" y="83"/>
                  </a:cubicBezTo>
                  <a:cubicBezTo>
                    <a:pt x="166" y="51"/>
                    <a:pt x="147" y="23"/>
                    <a:pt x="120" y="9"/>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4" name="Freeform 15">
              <a:extLst>
                <a:ext uri="{FF2B5EF4-FFF2-40B4-BE49-F238E27FC236}">
                  <a16:creationId xmlns:a16="http://schemas.microsoft.com/office/drawing/2014/main" id="{08554597-CE22-4F20-805D-B10ECF2F22ED}"/>
                </a:ext>
              </a:extLst>
            </p:cNvPr>
            <p:cNvSpPr>
              <a:spLocks/>
            </p:cNvSpPr>
            <p:nvPr/>
          </p:nvSpPr>
          <p:spPr bwMode="auto">
            <a:xfrm>
              <a:off x="4243388" y="4097338"/>
              <a:ext cx="812800" cy="1090613"/>
            </a:xfrm>
            <a:custGeom>
              <a:avLst/>
              <a:gdLst>
                <a:gd name="T0" fmla="*/ 103 w 103"/>
                <a:gd name="T1" fmla="*/ 7 h 138"/>
                <a:gd name="T2" fmla="*/ 46 w 103"/>
                <a:gd name="T3" fmla="*/ 138 h 138"/>
                <a:gd name="T4" fmla="*/ 0 w 103"/>
                <a:gd name="T5" fmla="*/ 71 h 138"/>
                <a:gd name="T6" fmla="*/ 71 w 103"/>
                <a:gd name="T7" fmla="*/ 0 h 138"/>
                <a:gd name="T8" fmla="*/ 103 w 103"/>
                <a:gd name="T9" fmla="*/ 7 h 138"/>
              </a:gdLst>
              <a:ahLst/>
              <a:cxnLst>
                <a:cxn ang="0">
                  <a:pos x="T0" y="T1"/>
                </a:cxn>
                <a:cxn ang="0">
                  <a:pos x="T2" y="T3"/>
                </a:cxn>
                <a:cxn ang="0">
                  <a:pos x="T4" y="T5"/>
                </a:cxn>
                <a:cxn ang="0">
                  <a:pos x="T6" y="T7"/>
                </a:cxn>
                <a:cxn ang="0">
                  <a:pos x="T8" y="T9"/>
                </a:cxn>
              </a:cxnLst>
              <a:rect l="0" t="0" r="r" b="b"/>
              <a:pathLst>
                <a:path w="103" h="138">
                  <a:moveTo>
                    <a:pt x="103" y="7"/>
                  </a:moveTo>
                  <a:cubicBezTo>
                    <a:pt x="46" y="138"/>
                    <a:pt x="46" y="138"/>
                    <a:pt x="46" y="138"/>
                  </a:cubicBezTo>
                  <a:cubicBezTo>
                    <a:pt x="19" y="127"/>
                    <a:pt x="0" y="102"/>
                    <a:pt x="0" y="71"/>
                  </a:cubicBezTo>
                  <a:cubicBezTo>
                    <a:pt x="0" y="32"/>
                    <a:pt x="32" y="0"/>
                    <a:pt x="71" y="0"/>
                  </a:cubicBezTo>
                  <a:cubicBezTo>
                    <a:pt x="83" y="0"/>
                    <a:pt x="93" y="3"/>
                    <a:pt x="103" y="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5" name="Freeform 16">
              <a:extLst>
                <a:ext uri="{FF2B5EF4-FFF2-40B4-BE49-F238E27FC236}">
                  <a16:creationId xmlns:a16="http://schemas.microsoft.com/office/drawing/2014/main" id="{B7EC5388-AD1C-48B6-A8B5-436AA8DF41B1}"/>
                </a:ext>
              </a:extLst>
            </p:cNvPr>
            <p:cNvSpPr>
              <a:spLocks/>
            </p:cNvSpPr>
            <p:nvPr/>
          </p:nvSpPr>
          <p:spPr bwMode="auto">
            <a:xfrm>
              <a:off x="4606925" y="4152900"/>
              <a:ext cx="758825" cy="1066800"/>
            </a:xfrm>
            <a:custGeom>
              <a:avLst/>
              <a:gdLst>
                <a:gd name="T0" fmla="*/ 96 w 96"/>
                <a:gd name="T1" fmla="*/ 64 h 135"/>
                <a:gd name="T2" fmla="*/ 25 w 96"/>
                <a:gd name="T3" fmla="*/ 135 h 135"/>
                <a:gd name="T4" fmla="*/ 0 w 96"/>
                <a:gd name="T5" fmla="*/ 131 h 135"/>
                <a:gd name="T6" fmla="*/ 57 w 96"/>
                <a:gd name="T7" fmla="*/ 0 h 135"/>
                <a:gd name="T8" fmla="*/ 96 w 96"/>
                <a:gd name="T9" fmla="*/ 64 h 135"/>
              </a:gdLst>
              <a:ahLst/>
              <a:cxnLst>
                <a:cxn ang="0">
                  <a:pos x="T0" y="T1"/>
                </a:cxn>
                <a:cxn ang="0">
                  <a:pos x="T2" y="T3"/>
                </a:cxn>
                <a:cxn ang="0">
                  <a:pos x="T4" y="T5"/>
                </a:cxn>
                <a:cxn ang="0">
                  <a:pos x="T6" y="T7"/>
                </a:cxn>
                <a:cxn ang="0">
                  <a:pos x="T8" y="T9"/>
                </a:cxn>
              </a:cxnLst>
              <a:rect l="0" t="0" r="r" b="b"/>
              <a:pathLst>
                <a:path w="96" h="135">
                  <a:moveTo>
                    <a:pt x="96" y="64"/>
                  </a:moveTo>
                  <a:cubicBezTo>
                    <a:pt x="96" y="104"/>
                    <a:pt x="64" y="135"/>
                    <a:pt x="25" y="135"/>
                  </a:cubicBezTo>
                  <a:cubicBezTo>
                    <a:pt x="16" y="135"/>
                    <a:pt x="8" y="134"/>
                    <a:pt x="0" y="131"/>
                  </a:cubicBezTo>
                  <a:cubicBezTo>
                    <a:pt x="57" y="0"/>
                    <a:pt x="57" y="0"/>
                    <a:pt x="57" y="0"/>
                  </a:cubicBezTo>
                  <a:cubicBezTo>
                    <a:pt x="80" y="12"/>
                    <a:pt x="96" y="36"/>
                    <a:pt x="96" y="64"/>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265" name="Freeform 34">
              <a:extLst>
                <a:ext uri="{FF2B5EF4-FFF2-40B4-BE49-F238E27FC236}">
                  <a16:creationId xmlns:a16="http://schemas.microsoft.com/office/drawing/2014/main" id="{15903D18-3F64-4E3A-AA47-78613F57F0FF}"/>
                </a:ext>
              </a:extLst>
            </p:cNvPr>
            <p:cNvSpPr>
              <a:spLocks noEditPoints="1"/>
            </p:cNvSpPr>
            <p:nvPr/>
          </p:nvSpPr>
          <p:spPr bwMode="auto">
            <a:xfrm>
              <a:off x="4724400" y="4468813"/>
              <a:ext cx="190500" cy="355600"/>
            </a:xfrm>
            <a:custGeom>
              <a:avLst/>
              <a:gdLst>
                <a:gd name="T0" fmla="*/ 10 w 24"/>
                <a:gd name="T1" fmla="*/ 35 h 45"/>
                <a:gd name="T2" fmla="*/ 10 w 24"/>
                <a:gd name="T3" fmla="*/ 24 h 45"/>
                <a:gd name="T4" fmla="*/ 3 w 24"/>
                <a:gd name="T5" fmla="*/ 20 h 45"/>
                <a:gd name="T6" fmla="*/ 1 w 24"/>
                <a:gd name="T7" fmla="*/ 13 h 45"/>
                <a:gd name="T8" fmla="*/ 3 w 24"/>
                <a:gd name="T9" fmla="*/ 6 h 45"/>
                <a:gd name="T10" fmla="*/ 10 w 24"/>
                <a:gd name="T11" fmla="*/ 3 h 45"/>
                <a:gd name="T12" fmla="*/ 10 w 24"/>
                <a:gd name="T13" fmla="*/ 0 h 45"/>
                <a:gd name="T14" fmla="*/ 14 w 24"/>
                <a:gd name="T15" fmla="*/ 0 h 45"/>
                <a:gd name="T16" fmla="*/ 14 w 24"/>
                <a:gd name="T17" fmla="*/ 3 h 45"/>
                <a:gd name="T18" fmla="*/ 20 w 24"/>
                <a:gd name="T19" fmla="*/ 6 h 45"/>
                <a:gd name="T20" fmla="*/ 23 w 24"/>
                <a:gd name="T21" fmla="*/ 12 h 45"/>
                <a:gd name="T22" fmla="*/ 17 w 24"/>
                <a:gd name="T23" fmla="*/ 13 h 45"/>
                <a:gd name="T24" fmla="*/ 14 w 24"/>
                <a:gd name="T25" fmla="*/ 8 h 45"/>
                <a:gd name="T26" fmla="*/ 14 w 24"/>
                <a:gd name="T27" fmla="*/ 18 h 45"/>
                <a:gd name="T28" fmla="*/ 22 w 24"/>
                <a:gd name="T29" fmla="*/ 23 h 45"/>
                <a:gd name="T30" fmla="*/ 24 w 24"/>
                <a:gd name="T31" fmla="*/ 29 h 45"/>
                <a:gd name="T32" fmla="*/ 21 w 24"/>
                <a:gd name="T33" fmla="*/ 37 h 45"/>
                <a:gd name="T34" fmla="*/ 14 w 24"/>
                <a:gd name="T35" fmla="*/ 41 h 45"/>
                <a:gd name="T36" fmla="*/ 14 w 24"/>
                <a:gd name="T37" fmla="*/ 45 h 45"/>
                <a:gd name="T38" fmla="*/ 10 w 24"/>
                <a:gd name="T39" fmla="*/ 45 h 45"/>
                <a:gd name="T40" fmla="*/ 10 w 24"/>
                <a:gd name="T41" fmla="*/ 41 h 45"/>
                <a:gd name="T42" fmla="*/ 3 w 24"/>
                <a:gd name="T43" fmla="*/ 38 h 45"/>
                <a:gd name="T44" fmla="*/ 0 w 24"/>
                <a:gd name="T45" fmla="*/ 30 h 45"/>
                <a:gd name="T46" fmla="*/ 6 w 24"/>
                <a:gd name="T47" fmla="*/ 29 h 45"/>
                <a:gd name="T48" fmla="*/ 8 w 24"/>
                <a:gd name="T49" fmla="*/ 33 h 45"/>
                <a:gd name="T50" fmla="*/ 10 w 24"/>
                <a:gd name="T51" fmla="*/ 35 h 45"/>
                <a:gd name="T52" fmla="*/ 10 w 24"/>
                <a:gd name="T53" fmla="*/ 8 h 45"/>
                <a:gd name="T54" fmla="*/ 8 w 24"/>
                <a:gd name="T55" fmla="*/ 10 h 45"/>
                <a:gd name="T56" fmla="*/ 7 w 24"/>
                <a:gd name="T57" fmla="*/ 13 h 45"/>
                <a:gd name="T58" fmla="*/ 8 w 24"/>
                <a:gd name="T59" fmla="*/ 15 h 45"/>
                <a:gd name="T60" fmla="*/ 10 w 24"/>
                <a:gd name="T61" fmla="*/ 17 h 45"/>
                <a:gd name="T62" fmla="*/ 10 w 24"/>
                <a:gd name="T63" fmla="*/ 8 h 45"/>
                <a:gd name="T64" fmla="*/ 14 w 24"/>
                <a:gd name="T65" fmla="*/ 35 h 45"/>
                <a:gd name="T66" fmla="*/ 17 w 24"/>
                <a:gd name="T67" fmla="*/ 33 h 45"/>
                <a:gd name="T68" fmla="*/ 18 w 24"/>
                <a:gd name="T69" fmla="*/ 30 h 45"/>
                <a:gd name="T70" fmla="*/ 17 w 24"/>
                <a:gd name="T71" fmla="*/ 27 h 45"/>
                <a:gd name="T72" fmla="*/ 14 w 24"/>
                <a:gd name="T73" fmla="*/ 25 h 45"/>
                <a:gd name="T74" fmla="*/ 14 w 24"/>
                <a:gd name="T75"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 h="45">
                  <a:moveTo>
                    <a:pt x="10" y="35"/>
                  </a:moveTo>
                  <a:cubicBezTo>
                    <a:pt x="10" y="24"/>
                    <a:pt x="10" y="24"/>
                    <a:pt x="10" y="24"/>
                  </a:cubicBezTo>
                  <a:cubicBezTo>
                    <a:pt x="7" y="23"/>
                    <a:pt x="4" y="22"/>
                    <a:pt x="3" y="20"/>
                  </a:cubicBezTo>
                  <a:cubicBezTo>
                    <a:pt x="1" y="18"/>
                    <a:pt x="1" y="16"/>
                    <a:pt x="1" y="13"/>
                  </a:cubicBezTo>
                  <a:cubicBezTo>
                    <a:pt x="1" y="10"/>
                    <a:pt x="1" y="8"/>
                    <a:pt x="3" y="6"/>
                  </a:cubicBezTo>
                  <a:cubicBezTo>
                    <a:pt x="5" y="4"/>
                    <a:pt x="7" y="3"/>
                    <a:pt x="10" y="3"/>
                  </a:cubicBezTo>
                  <a:cubicBezTo>
                    <a:pt x="10" y="0"/>
                    <a:pt x="10" y="0"/>
                    <a:pt x="10" y="0"/>
                  </a:cubicBezTo>
                  <a:cubicBezTo>
                    <a:pt x="14" y="0"/>
                    <a:pt x="14" y="0"/>
                    <a:pt x="14" y="0"/>
                  </a:cubicBezTo>
                  <a:cubicBezTo>
                    <a:pt x="14" y="3"/>
                    <a:pt x="14" y="3"/>
                    <a:pt x="14" y="3"/>
                  </a:cubicBezTo>
                  <a:cubicBezTo>
                    <a:pt x="16" y="3"/>
                    <a:pt x="19" y="4"/>
                    <a:pt x="20" y="6"/>
                  </a:cubicBezTo>
                  <a:cubicBezTo>
                    <a:pt x="22" y="7"/>
                    <a:pt x="23" y="9"/>
                    <a:pt x="23" y="12"/>
                  </a:cubicBezTo>
                  <a:cubicBezTo>
                    <a:pt x="17" y="13"/>
                    <a:pt x="17" y="13"/>
                    <a:pt x="17" y="13"/>
                  </a:cubicBezTo>
                  <a:cubicBezTo>
                    <a:pt x="16" y="11"/>
                    <a:pt x="15" y="9"/>
                    <a:pt x="14" y="8"/>
                  </a:cubicBezTo>
                  <a:cubicBezTo>
                    <a:pt x="14" y="18"/>
                    <a:pt x="14" y="18"/>
                    <a:pt x="14" y="18"/>
                  </a:cubicBezTo>
                  <a:cubicBezTo>
                    <a:pt x="18" y="19"/>
                    <a:pt x="20" y="21"/>
                    <a:pt x="22" y="23"/>
                  </a:cubicBezTo>
                  <a:cubicBezTo>
                    <a:pt x="23" y="24"/>
                    <a:pt x="24" y="26"/>
                    <a:pt x="24" y="29"/>
                  </a:cubicBezTo>
                  <a:cubicBezTo>
                    <a:pt x="24" y="32"/>
                    <a:pt x="23" y="35"/>
                    <a:pt x="21" y="37"/>
                  </a:cubicBezTo>
                  <a:cubicBezTo>
                    <a:pt x="20" y="39"/>
                    <a:pt x="17" y="40"/>
                    <a:pt x="14" y="41"/>
                  </a:cubicBezTo>
                  <a:cubicBezTo>
                    <a:pt x="14" y="45"/>
                    <a:pt x="14" y="45"/>
                    <a:pt x="14" y="45"/>
                  </a:cubicBezTo>
                  <a:cubicBezTo>
                    <a:pt x="10" y="45"/>
                    <a:pt x="10" y="45"/>
                    <a:pt x="10" y="45"/>
                  </a:cubicBezTo>
                  <a:cubicBezTo>
                    <a:pt x="10" y="41"/>
                    <a:pt x="10" y="41"/>
                    <a:pt x="10" y="41"/>
                  </a:cubicBezTo>
                  <a:cubicBezTo>
                    <a:pt x="7" y="40"/>
                    <a:pt x="5" y="39"/>
                    <a:pt x="3" y="38"/>
                  </a:cubicBezTo>
                  <a:cubicBezTo>
                    <a:pt x="1" y="36"/>
                    <a:pt x="0" y="33"/>
                    <a:pt x="0" y="30"/>
                  </a:cubicBezTo>
                  <a:cubicBezTo>
                    <a:pt x="6" y="29"/>
                    <a:pt x="6" y="29"/>
                    <a:pt x="6" y="29"/>
                  </a:cubicBezTo>
                  <a:cubicBezTo>
                    <a:pt x="6" y="31"/>
                    <a:pt x="7" y="32"/>
                    <a:pt x="8" y="33"/>
                  </a:cubicBezTo>
                  <a:cubicBezTo>
                    <a:pt x="8" y="34"/>
                    <a:pt x="9" y="34"/>
                    <a:pt x="10" y="35"/>
                  </a:cubicBezTo>
                  <a:close/>
                  <a:moveTo>
                    <a:pt x="10" y="8"/>
                  </a:moveTo>
                  <a:cubicBezTo>
                    <a:pt x="9" y="9"/>
                    <a:pt x="8" y="9"/>
                    <a:pt x="8" y="10"/>
                  </a:cubicBezTo>
                  <a:cubicBezTo>
                    <a:pt x="7" y="11"/>
                    <a:pt x="7" y="12"/>
                    <a:pt x="7" y="13"/>
                  </a:cubicBezTo>
                  <a:cubicBezTo>
                    <a:pt x="7" y="14"/>
                    <a:pt x="7" y="14"/>
                    <a:pt x="8" y="15"/>
                  </a:cubicBezTo>
                  <a:cubicBezTo>
                    <a:pt x="8" y="16"/>
                    <a:pt x="9" y="17"/>
                    <a:pt x="10" y="17"/>
                  </a:cubicBezTo>
                  <a:lnTo>
                    <a:pt x="10" y="8"/>
                  </a:lnTo>
                  <a:close/>
                  <a:moveTo>
                    <a:pt x="14" y="35"/>
                  </a:moveTo>
                  <a:cubicBezTo>
                    <a:pt x="15" y="35"/>
                    <a:pt x="16" y="34"/>
                    <a:pt x="17" y="33"/>
                  </a:cubicBezTo>
                  <a:cubicBezTo>
                    <a:pt x="18" y="32"/>
                    <a:pt x="18" y="31"/>
                    <a:pt x="18" y="30"/>
                  </a:cubicBezTo>
                  <a:cubicBezTo>
                    <a:pt x="18" y="29"/>
                    <a:pt x="18" y="28"/>
                    <a:pt x="17" y="27"/>
                  </a:cubicBezTo>
                  <a:cubicBezTo>
                    <a:pt x="16" y="26"/>
                    <a:pt x="15" y="26"/>
                    <a:pt x="14" y="25"/>
                  </a:cubicBezTo>
                  <a:lnTo>
                    <a:pt x="14"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274" name="Freeform 35">
              <a:extLst>
                <a:ext uri="{FF2B5EF4-FFF2-40B4-BE49-F238E27FC236}">
                  <a16:creationId xmlns:a16="http://schemas.microsoft.com/office/drawing/2014/main" id="{E235945A-DC1A-474F-BB1E-59C561DF74A9}"/>
                </a:ext>
              </a:extLst>
            </p:cNvPr>
            <p:cNvSpPr>
              <a:spLocks noEditPoints="1"/>
            </p:cNvSpPr>
            <p:nvPr/>
          </p:nvSpPr>
          <p:spPr bwMode="auto">
            <a:xfrm>
              <a:off x="4479925" y="4333875"/>
              <a:ext cx="647700" cy="647700"/>
            </a:xfrm>
            <a:custGeom>
              <a:avLst/>
              <a:gdLst>
                <a:gd name="T0" fmla="*/ 41 w 82"/>
                <a:gd name="T1" fmla="*/ 82 h 82"/>
                <a:gd name="T2" fmla="*/ 0 w 82"/>
                <a:gd name="T3" fmla="*/ 41 h 82"/>
                <a:gd name="T4" fmla="*/ 41 w 82"/>
                <a:gd name="T5" fmla="*/ 0 h 82"/>
                <a:gd name="T6" fmla="*/ 82 w 82"/>
                <a:gd name="T7" fmla="*/ 41 h 82"/>
                <a:gd name="T8" fmla="*/ 41 w 82"/>
                <a:gd name="T9" fmla="*/ 82 h 82"/>
                <a:gd name="T10" fmla="*/ 41 w 82"/>
                <a:gd name="T11" fmla="*/ 9 h 82"/>
                <a:gd name="T12" fmla="*/ 8 w 82"/>
                <a:gd name="T13" fmla="*/ 41 h 82"/>
                <a:gd name="T14" fmla="*/ 41 w 82"/>
                <a:gd name="T15" fmla="*/ 74 h 82"/>
                <a:gd name="T16" fmla="*/ 74 w 82"/>
                <a:gd name="T17" fmla="*/ 41 h 82"/>
                <a:gd name="T18" fmla="*/ 41 w 82"/>
                <a:gd name="T19" fmla="*/ 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41" y="82"/>
                  </a:moveTo>
                  <a:cubicBezTo>
                    <a:pt x="18" y="82"/>
                    <a:pt x="0" y="64"/>
                    <a:pt x="0" y="41"/>
                  </a:cubicBezTo>
                  <a:cubicBezTo>
                    <a:pt x="0" y="18"/>
                    <a:pt x="18" y="0"/>
                    <a:pt x="41" y="0"/>
                  </a:cubicBezTo>
                  <a:cubicBezTo>
                    <a:pt x="64" y="0"/>
                    <a:pt x="82" y="18"/>
                    <a:pt x="82" y="41"/>
                  </a:cubicBezTo>
                  <a:cubicBezTo>
                    <a:pt x="82" y="64"/>
                    <a:pt x="64" y="82"/>
                    <a:pt x="41" y="82"/>
                  </a:cubicBezTo>
                  <a:close/>
                  <a:moveTo>
                    <a:pt x="41" y="9"/>
                  </a:moveTo>
                  <a:cubicBezTo>
                    <a:pt x="23" y="9"/>
                    <a:pt x="8" y="23"/>
                    <a:pt x="8" y="41"/>
                  </a:cubicBezTo>
                  <a:cubicBezTo>
                    <a:pt x="8" y="59"/>
                    <a:pt x="23" y="74"/>
                    <a:pt x="41" y="74"/>
                  </a:cubicBezTo>
                  <a:cubicBezTo>
                    <a:pt x="59" y="74"/>
                    <a:pt x="74" y="59"/>
                    <a:pt x="74" y="41"/>
                  </a:cubicBezTo>
                  <a:cubicBezTo>
                    <a:pt x="74" y="23"/>
                    <a:pt x="59" y="9"/>
                    <a:pt x="4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11275" name="Freeform 36">
            <a:extLst>
              <a:ext uri="{FF2B5EF4-FFF2-40B4-BE49-F238E27FC236}">
                <a16:creationId xmlns:a16="http://schemas.microsoft.com/office/drawing/2014/main" id="{E69D6A12-9324-4813-8B78-50F95E32B849}"/>
              </a:ext>
            </a:extLst>
          </p:cNvPr>
          <p:cNvSpPr>
            <a:spLocks/>
          </p:cNvSpPr>
          <p:nvPr/>
        </p:nvSpPr>
        <p:spPr bwMode="auto">
          <a:xfrm>
            <a:off x="5689600" y="3346450"/>
            <a:ext cx="804863" cy="1114425"/>
          </a:xfrm>
          <a:custGeom>
            <a:avLst/>
            <a:gdLst>
              <a:gd name="T0" fmla="*/ 102 w 102"/>
              <a:gd name="T1" fmla="*/ 53 h 141"/>
              <a:gd name="T2" fmla="*/ 92 w 102"/>
              <a:gd name="T3" fmla="*/ 53 h 141"/>
              <a:gd name="T4" fmla="*/ 92 w 102"/>
              <a:gd name="T5" fmla="*/ 45 h 141"/>
              <a:gd name="T6" fmla="*/ 86 w 102"/>
              <a:gd name="T7" fmla="*/ 39 h 141"/>
              <a:gd name="T8" fmla="*/ 87 w 102"/>
              <a:gd name="T9" fmla="*/ 35 h 141"/>
              <a:gd name="T10" fmla="*/ 80 w 102"/>
              <a:gd name="T11" fmla="*/ 28 h 141"/>
              <a:gd name="T12" fmla="*/ 73 w 102"/>
              <a:gd name="T13" fmla="*/ 35 h 141"/>
              <a:gd name="T14" fmla="*/ 80 w 102"/>
              <a:gd name="T15" fmla="*/ 42 h 141"/>
              <a:gd name="T16" fmla="*/ 83 w 102"/>
              <a:gd name="T17" fmla="*/ 41 h 141"/>
              <a:gd name="T18" fmla="*/ 88 w 102"/>
              <a:gd name="T19" fmla="*/ 47 h 141"/>
              <a:gd name="T20" fmla="*/ 88 w 102"/>
              <a:gd name="T21" fmla="*/ 53 h 141"/>
              <a:gd name="T22" fmla="*/ 71 w 102"/>
              <a:gd name="T23" fmla="*/ 53 h 141"/>
              <a:gd name="T24" fmla="*/ 58 w 102"/>
              <a:gd name="T25" fmla="*/ 39 h 141"/>
              <a:gd name="T26" fmla="*/ 67 w 102"/>
              <a:gd name="T27" fmla="*/ 26 h 141"/>
              <a:gd name="T28" fmla="*/ 67 w 102"/>
              <a:gd name="T29" fmla="*/ 11 h 141"/>
              <a:gd name="T30" fmla="*/ 68 w 102"/>
              <a:gd name="T31" fmla="*/ 8 h 141"/>
              <a:gd name="T32" fmla="*/ 69 w 102"/>
              <a:gd name="T33" fmla="*/ 6 h 141"/>
              <a:gd name="T34" fmla="*/ 69 w 102"/>
              <a:gd name="T35" fmla="*/ 4 h 141"/>
              <a:gd name="T36" fmla="*/ 65 w 102"/>
              <a:gd name="T37" fmla="*/ 0 h 141"/>
              <a:gd name="T38" fmla="*/ 48 w 102"/>
              <a:gd name="T39" fmla="*/ 2 h 141"/>
              <a:gd name="T40" fmla="*/ 41 w 102"/>
              <a:gd name="T41" fmla="*/ 9 h 141"/>
              <a:gd name="T42" fmla="*/ 41 w 102"/>
              <a:gd name="T43" fmla="*/ 26 h 141"/>
              <a:gd name="T44" fmla="*/ 50 w 102"/>
              <a:gd name="T45" fmla="*/ 39 h 141"/>
              <a:gd name="T46" fmla="*/ 50 w 102"/>
              <a:gd name="T47" fmla="*/ 39 h 141"/>
              <a:gd name="T48" fmla="*/ 36 w 102"/>
              <a:gd name="T49" fmla="*/ 53 h 141"/>
              <a:gd name="T50" fmla="*/ 16 w 102"/>
              <a:gd name="T51" fmla="*/ 53 h 141"/>
              <a:gd name="T52" fmla="*/ 16 w 102"/>
              <a:gd name="T53" fmla="*/ 47 h 141"/>
              <a:gd name="T54" fmla="*/ 21 w 102"/>
              <a:gd name="T55" fmla="*/ 41 h 141"/>
              <a:gd name="T56" fmla="*/ 25 w 102"/>
              <a:gd name="T57" fmla="*/ 42 h 141"/>
              <a:gd name="T58" fmla="*/ 32 w 102"/>
              <a:gd name="T59" fmla="*/ 35 h 141"/>
              <a:gd name="T60" fmla="*/ 25 w 102"/>
              <a:gd name="T61" fmla="*/ 28 h 141"/>
              <a:gd name="T62" fmla="*/ 18 w 102"/>
              <a:gd name="T63" fmla="*/ 35 h 141"/>
              <a:gd name="T64" fmla="*/ 19 w 102"/>
              <a:gd name="T65" fmla="*/ 39 h 141"/>
              <a:gd name="T66" fmla="*/ 13 w 102"/>
              <a:gd name="T67" fmla="*/ 45 h 141"/>
              <a:gd name="T68" fmla="*/ 13 w 102"/>
              <a:gd name="T69" fmla="*/ 53 h 141"/>
              <a:gd name="T70" fmla="*/ 0 w 102"/>
              <a:gd name="T71" fmla="*/ 53 h 141"/>
              <a:gd name="T72" fmla="*/ 7 w 102"/>
              <a:gd name="T73" fmla="*/ 78 h 141"/>
              <a:gd name="T74" fmla="*/ 15 w 102"/>
              <a:gd name="T75" fmla="*/ 78 h 141"/>
              <a:gd name="T76" fmla="*/ 18 w 102"/>
              <a:gd name="T77" fmla="*/ 141 h 141"/>
              <a:gd name="T78" fmla="*/ 88 w 102"/>
              <a:gd name="T79" fmla="*/ 141 h 141"/>
              <a:gd name="T80" fmla="*/ 91 w 102"/>
              <a:gd name="T81" fmla="*/ 78 h 141"/>
              <a:gd name="T82" fmla="*/ 99 w 102"/>
              <a:gd name="T83" fmla="*/ 78 h 141"/>
              <a:gd name="T84" fmla="*/ 102 w 102"/>
              <a:gd name="T85" fmla="*/ 5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141">
                <a:moveTo>
                  <a:pt x="102" y="53"/>
                </a:moveTo>
                <a:cubicBezTo>
                  <a:pt x="92" y="53"/>
                  <a:pt x="92" y="53"/>
                  <a:pt x="92" y="53"/>
                </a:cubicBezTo>
                <a:cubicBezTo>
                  <a:pt x="92" y="45"/>
                  <a:pt x="92" y="45"/>
                  <a:pt x="92" y="45"/>
                </a:cubicBezTo>
                <a:cubicBezTo>
                  <a:pt x="86" y="39"/>
                  <a:pt x="86" y="39"/>
                  <a:pt x="86" y="39"/>
                </a:cubicBezTo>
                <a:cubicBezTo>
                  <a:pt x="86" y="38"/>
                  <a:pt x="87" y="37"/>
                  <a:pt x="87" y="35"/>
                </a:cubicBezTo>
                <a:cubicBezTo>
                  <a:pt x="87" y="31"/>
                  <a:pt x="83" y="28"/>
                  <a:pt x="80" y="28"/>
                </a:cubicBezTo>
                <a:cubicBezTo>
                  <a:pt x="76" y="28"/>
                  <a:pt x="73" y="31"/>
                  <a:pt x="73" y="35"/>
                </a:cubicBezTo>
                <a:cubicBezTo>
                  <a:pt x="73" y="39"/>
                  <a:pt x="76" y="42"/>
                  <a:pt x="80" y="42"/>
                </a:cubicBezTo>
                <a:cubicBezTo>
                  <a:pt x="81" y="42"/>
                  <a:pt x="82" y="42"/>
                  <a:pt x="83" y="41"/>
                </a:cubicBezTo>
                <a:cubicBezTo>
                  <a:pt x="88" y="47"/>
                  <a:pt x="88" y="47"/>
                  <a:pt x="88" y="47"/>
                </a:cubicBezTo>
                <a:cubicBezTo>
                  <a:pt x="88" y="53"/>
                  <a:pt x="88" y="53"/>
                  <a:pt x="88" y="53"/>
                </a:cubicBezTo>
                <a:cubicBezTo>
                  <a:pt x="71" y="53"/>
                  <a:pt x="71" y="53"/>
                  <a:pt x="71" y="53"/>
                </a:cubicBezTo>
                <a:cubicBezTo>
                  <a:pt x="71" y="43"/>
                  <a:pt x="65" y="39"/>
                  <a:pt x="58" y="39"/>
                </a:cubicBezTo>
                <a:cubicBezTo>
                  <a:pt x="63" y="37"/>
                  <a:pt x="67" y="32"/>
                  <a:pt x="67" y="26"/>
                </a:cubicBezTo>
                <a:cubicBezTo>
                  <a:pt x="67" y="11"/>
                  <a:pt x="67" y="11"/>
                  <a:pt x="67" y="11"/>
                </a:cubicBezTo>
                <a:cubicBezTo>
                  <a:pt x="67" y="10"/>
                  <a:pt x="68" y="9"/>
                  <a:pt x="68" y="8"/>
                </a:cubicBezTo>
                <a:cubicBezTo>
                  <a:pt x="69" y="8"/>
                  <a:pt x="69" y="7"/>
                  <a:pt x="69" y="6"/>
                </a:cubicBezTo>
                <a:cubicBezTo>
                  <a:pt x="69" y="4"/>
                  <a:pt x="69" y="4"/>
                  <a:pt x="69" y="4"/>
                </a:cubicBezTo>
                <a:cubicBezTo>
                  <a:pt x="69" y="2"/>
                  <a:pt x="67" y="0"/>
                  <a:pt x="65" y="0"/>
                </a:cubicBezTo>
                <a:cubicBezTo>
                  <a:pt x="48" y="2"/>
                  <a:pt x="48" y="2"/>
                  <a:pt x="48" y="2"/>
                </a:cubicBezTo>
                <a:cubicBezTo>
                  <a:pt x="44" y="2"/>
                  <a:pt x="41" y="5"/>
                  <a:pt x="41" y="9"/>
                </a:cubicBezTo>
                <a:cubicBezTo>
                  <a:pt x="41" y="26"/>
                  <a:pt x="41" y="26"/>
                  <a:pt x="41" y="26"/>
                </a:cubicBezTo>
                <a:cubicBezTo>
                  <a:pt x="41" y="32"/>
                  <a:pt x="45" y="37"/>
                  <a:pt x="50" y="39"/>
                </a:cubicBezTo>
                <a:cubicBezTo>
                  <a:pt x="50" y="39"/>
                  <a:pt x="50" y="39"/>
                  <a:pt x="50" y="39"/>
                </a:cubicBezTo>
                <a:cubicBezTo>
                  <a:pt x="42" y="39"/>
                  <a:pt x="36" y="43"/>
                  <a:pt x="36" y="53"/>
                </a:cubicBezTo>
                <a:cubicBezTo>
                  <a:pt x="16" y="53"/>
                  <a:pt x="16" y="53"/>
                  <a:pt x="16" y="53"/>
                </a:cubicBezTo>
                <a:cubicBezTo>
                  <a:pt x="16" y="47"/>
                  <a:pt x="16" y="47"/>
                  <a:pt x="16" y="47"/>
                </a:cubicBezTo>
                <a:cubicBezTo>
                  <a:pt x="21" y="41"/>
                  <a:pt x="21" y="41"/>
                  <a:pt x="21" y="41"/>
                </a:cubicBezTo>
                <a:cubicBezTo>
                  <a:pt x="22" y="42"/>
                  <a:pt x="24" y="42"/>
                  <a:pt x="25" y="42"/>
                </a:cubicBezTo>
                <a:cubicBezTo>
                  <a:pt x="29" y="42"/>
                  <a:pt x="32" y="39"/>
                  <a:pt x="32" y="35"/>
                </a:cubicBezTo>
                <a:cubicBezTo>
                  <a:pt x="32" y="31"/>
                  <a:pt x="29" y="28"/>
                  <a:pt x="25" y="28"/>
                </a:cubicBezTo>
                <a:cubicBezTo>
                  <a:pt x="21" y="28"/>
                  <a:pt x="18" y="31"/>
                  <a:pt x="18" y="35"/>
                </a:cubicBezTo>
                <a:cubicBezTo>
                  <a:pt x="18" y="37"/>
                  <a:pt x="18" y="38"/>
                  <a:pt x="19" y="39"/>
                </a:cubicBezTo>
                <a:cubicBezTo>
                  <a:pt x="13" y="45"/>
                  <a:pt x="13" y="45"/>
                  <a:pt x="13" y="45"/>
                </a:cubicBezTo>
                <a:cubicBezTo>
                  <a:pt x="13" y="53"/>
                  <a:pt x="13" y="53"/>
                  <a:pt x="13" y="53"/>
                </a:cubicBezTo>
                <a:cubicBezTo>
                  <a:pt x="0" y="53"/>
                  <a:pt x="0" y="53"/>
                  <a:pt x="0" y="53"/>
                </a:cubicBezTo>
                <a:cubicBezTo>
                  <a:pt x="7" y="78"/>
                  <a:pt x="7" y="78"/>
                  <a:pt x="7" y="78"/>
                </a:cubicBezTo>
                <a:cubicBezTo>
                  <a:pt x="15" y="78"/>
                  <a:pt x="15" y="78"/>
                  <a:pt x="15" y="78"/>
                </a:cubicBezTo>
                <a:cubicBezTo>
                  <a:pt x="18" y="141"/>
                  <a:pt x="18" y="141"/>
                  <a:pt x="18" y="141"/>
                </a:cubicBezTo>
                <a:cubicBezTo>
                  <a:pt x="88" y="141"/>
                  <a:pt x="88" y="141"/>
                  <a:pt x="88" y="141"/>
                </a:cubicBezTo>
                <a:cubicBezTo>
                  <a:pt x="91" y="78"/>
                  <a:pt x="91" y="78"/>
                  <a:pt x="91" y="78"/>
                </a:cubicBezTo>
                <a:cubicBezTo>
                  <a:pt x="99" y="78"/>
                  <a:pt x="99" y="78"/>
                  <a:pt x="99" y="78"/>
                </a:cubicBezTo>
                <a:lnTo>
                  <a:pt x="102" y="53"/>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1270"/>
                                        </p:tgtEl>
                                        <p:attrNameLst>
                                          <p:attrName>style.visibility</p:attrName>
                                        </p:attrNameLst>
                                      </p:cBhvr>
                                      <p:to>
                                        <p:strVal val="visible"/>
                                      </p:to>
                                    </p:set>
                                    <p:anim calcmode="lin" valueType="num">
                                      <p:cBhvr additive="base">
                                        <p:cTn id="11" dur="500" fill="hold"/>
                                        <p:tgtEl>
                                          <p:spTgt spid="11270"/>
                                        </p:tgtEl>
                                        <p:attrNameLst>
                                          <p:attrName>ppt_x</p:attrName>
                                        </p:attrNameLst>
                                      </p:cBhvr>
                                      <p:tavLst>
                                        <p:tav tm="0">
                                          <p:val>
                                            <p:strVal val="#ppt_x"/>
                                          </p:val>
                                        </p:tav>
                                        <p:tav tm="100000">
                                          <p:val>
                                            <p:strVal val="#ppt_x"/>
                                          </p:val>
                                        </p:tav>
                                      </p:tavLst>
                                    </p:anim>
                                    <p:anim calcmode="lin" valueType="num">
                                      <p:cBhvr additive="base">
                                        <p:cTn id="12" dur="500" fill="hold"/>
                                        <p:tgtEl>
                                          <p:spTgt spid="11270"/>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11271"/>
                                        </p:tgtEl>
                                        <p:attrNameLst>
                                          <p:attrName>style.visibility</p:attrName>
                                        </p:attrNameLst>
                                      </p:cBhvr>
                                      <p:to>
                                        <p:strVal val="visible"/>
                                      </p:to>
                                    </p:set>
                                    <p:anim calcmode="lin" valueType="num">
                                      <p:cBhvr additive="base">
                                        <p:cTn id="15" dur="500" fill="hold"/>
                                        <p:tgtEl>
                                          <p:spTgt spid="11271"/>
                                        </p:tgtEl>
                                        <p:attrNameLst>
                                          <p:attrName>ppt_x</p:attrName>
                                        </p:attrNameLst>
                                      </p:cBhvr>
                                      <p:tavLst>
                                        <p:tav tm="0">
                                          <p:val>
                                            <p:strVal val="#ppt_x"/>
                                          </p:val>
                                        </p:tav>
                                        <p:tav tm="100000">
                                          <p:val>
                                            <p:strVal val="#ppt_x"/>
                                          </p:val>
                                        </p:tav>
                                      </p:tavLst>
                                    </p:anim>
                                    <p:anim calcmode="lin" valueType="num">
                                      <p:cBhvr additive="base">
                                        <p:cTn id="16" dur="500" fill="hold"/>
                                        <p:tgtEl>
                                          <p:spTgt spid="11271"/>
                                        </p:tgtEl>
                                        <p:attrNameLst>
                                          <p:attrName>ppt_y</p:attrName>
                                        </p:attrNameLst>
                                      </p:cBhvr>
                                      <p:tavLst>
                                        <p:tav tm="0">
                                          <p:val>
                                            <p:strVal val="1+#ppt_h/2"/>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11272"/>
                                        </p:tgtEl>
                                        <p:attrNameLst>
                                          <p:attrName>style.visibility</p:attrName>
                                        </p:attrNameLst>
                                      </p:cBhvr>
                                      <p:to>
                                        <p:strVal val="visible"/>
                                      </p:to>
                                    </p:set>
                                    <p:anim calcmode="lin" valueType="num">
                                      <p:cBhvr additive="base">
                                        <p:cTn id="19" dur="500" fill="hold"/>
                                        <p:tgtEl>
                                          <p:spTgt spid="11272"/>
                                        </p:tgtEl>
                                        <p:attrNameLst>
                                          <p:attrName>ppt_x</p:attrName>
                                        </p:attrNameLst>
                                      </p:cBhvr>
                                      <p:tavLst>
                                        <p:tav tm="0">
                                          <p:val>
                                            <p:strVal val="1+#ppt_w/2"/>
                                          </p:val>
                                        </p:tav>
                                        <p:tav tm="100000">
                                          <p:val>
                                            <p:strVal val="#ppt_x"/>
                                          </p:val>
                                        </p:tav>
                                      </p:tavLst>
                                    </p:anim>
                                    <p:anim calcmode="lin" valueType="num">
                                      <p:cBhvr additive="base">
                                        <p:cTn id="20" dur="500" fill="hold"/>
                                        <p:tgtEl>
                                          <p:spTgt spid="1127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50"/>
                                  </p:stCondLst>
                                  <p:childTnLst>
                                    <p:set>
                                      <p:cBhvr>
                                        <p:cTn id="22" dur="1" fill="hold">
                                          <p:stCondLst>
                                            <p:cond delay="0"/>
                                          </p:stCondLst>
                                        </p:cTn>
                                        <p:tgtEl>
                                          <p:spTgt spid="11273"/>
                                        </p:tgtEl>
                                        <p:attrNameLst>
                                          <p:attrName>style.visibility</p:attrName>
                                        </p:attrNameLst>
                                      </p:cBhvr>
                                      <p:to>
                                        <p:strVal val="visible"/>
                                      </p:to>
                                    </p:set>
                                    <p:anim calcmode="lin" valueType="num">
                                      <p:cBhvr additive="base">
                                        <p:cTn id="23" dur="500" fill="hold"/>
                                        <p:tgtEl>
                                          <p:spTgt spid="11273"/>
                                        </p:tgtEl>
                                        <p:attrNameLst>
                                          <p:attrName>ppt_x</p:attrName>
                                        </p:attrNameLst>
                                      </p:cBhvr>
                                      <p:tavLst>
                                        <p:tav tm="0">
                                          <p:val>
                                            <p:strVal val="1+#ppt_w/2"/>
                                          </p:val>
                                        </p:tav>
                                        <p:tav tm="100000">
                                          <p:val>
                                            <p:strVal val="#ppt_x"/>
                                          </p:val>
                                        </p:tav>
                                      </p:tavLst>
                                    </p:anim>
                                    <p:anim calcmode="lin" valueType="num">
                                      <p:cBhvr additive="base">
                                        <p:cTn id="24" dur="500" fill="hold"/>
                                        <p:tgtEl>
                                          <p:spTgt spid="1127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11267"/>
                                        </p:tgtEl>
                                        <p:attrNameLst>
                                          <p:attrName>style.visibility</p:attrName>
                                        </p:attrNameLst>
                                      </p:cBhvr>
                                      <p:to>
                                        <p:strVal val="visible"/>
                                      </p:to>
                                    </p:set>
                                    <p:anim calcmode="lin" valueType="num">
                                      <p:cBhvr additive="base">
                                        <p:cTn id="27" dur="500" fill="hold"/>
                                        <p:tgtEl>
                                          <p:spTgt spid="11267"/>
                                        </p:tgtEl>
                                        <p:attrNameLst>
                                          <p:attrName>ppt_x</p:attrName>
                                        </p:attrNameLst>
                                      </p:cBhvr>
                                      <p:tavLst>
                                        <p:tav tm="0">
                                          <p:val>
                                            <p:strVal val="0-#ppt_w/2"/>
                                          </p:val>
                                        </p:tav>
                                        <p:tav tm="100000">
                                          <p:val>
                                            <p:strVal val="#ppt_x"/>
                                          </p:val>
                                        </p:tav>
                                      </p:tavLst>
                                    </p:anim>
                                    <p:anim calcmode="lin" valueType="num">
                                      <p:cBhvr additive="base">
                                        <p:cTn id="28" dur="500" fill="hold"/>
                                        <p:tgtEl>
                                          <p:spTgt spid="1126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11269"/>
                                        </p:tgtEl>
                                        <p:attrNameLst>
                                          <p:attrName>style.visibility</p:attrName>
                                        </p:attrNameLst>
                                      </p:cBhvr>
                                      <p:to>
                                        <p:strVal val="visible"/>
                                      </p:to>
                                    </p:set>
                                    <p:anim calcmode="lin" valueType="num">
                                      <p:cBhvr additive="base">
                                        <p:cTn id="31" dur="500" fill="hold"/>
                                        <p:tgtEl>
                                          <p:spTgt spid="11269"/>
                                        </p:tgtEl>
                                        <p:attrNameLst>
                                          <p:attrName>ppt_x</p:attrName>
                                        </p:attrNameLst>
                                      </p:cBhvr>
                                      <p:tavLst>
                                        <p:tav tm="0">
                                          <p:val>
                                            <p:strVal val="0-#ppt_w/2"/>
                                          </p:val>
                                        </p:tav>
                                        <p:tav tm="100000">
                                          <p:val>
                                            <p:strVal val="#ppt_x"/>
                                          </p:val>
                                        </p:tav>
                                      </p:tavLst>
                                    </p:anim>
                                    <p:anim calcmode="lin" valueType="num">
                                      <p:cBhvr additive="base">
                                        <p:cTn id="32" dur="500" fill="hold"/>
                                        <p:tgtEl>
                                          <p:spTgt spid="11269"/>
                                        </p:tgtEl>
                                        <p:attrNameLst>
                                          <p:attrName>ppt_y</p:attrName>
                                        </p:attrNameLst>
                                      </p:cBhvr>
                                      <p:tavLst>
                                        <p:tav tm="0">
                                          <p:val>
                                            <p:strVal val="#ppt_y"/>
                                          </p:val>
                                        </p:tav>
                                        <p:tav tm="100000">
                                          <p:val>
                                            <p:strVal val="#ppt_y"/>
                                          </p:val>
                                        </p:tav>
                                      </p:tavLst>
                                    </p:anim>
                                  </p:childTnLst>
                                </p:cTn>
                              </p:par>
                            </p:childTnLst>
                          </p:cTn>
                        </p:par>
                        <p:par>
                          <p:cTn id="33" fill="hold">
                            <p:stCondLst>
                              <p:cond delay="750"/>
                            </p:stCondLst>
                            <p:childTnLst>
                              <p:par>
                                <p:cTn id="34" presetID="23" presetClass="entr" presetSubtype="16" fill="hold" grpId="0" nodeType="afterEffect">
                                  <p:stCondLst>
                                    <p:cond delay="0"/>
                                  </p:stCondLst>
                                  <p:childTnLst>
                                    <p:set>
                                      <p:cBhvr>
                                        <p:cTn id="35" dur="1" fill="hold">
                                          <p:stCondLst>
                                            <p:cond delay="0"/>
                                          </p:stCondLst>
                                        </p:cTn>
                                        <p:tgtEl>
                                          <p:spTgt spid="11275"/>
                                        </p:tgtEl>
                                        <p:attrNameLst>
                                          <p:attrName>style.visibility</p:attrName>
                                        </p:attrNameLst>
                                      </p:cBhvr>
                                      <p:to>
                                        <p:strVal val="visible"/>
                                      </p:to>
                                    </p:set>
                                    <p:anim calcmode="lin" valueType="num">
                                      <p:cBhvr>
                                        <p:cTn id="36" dur="500" fill="hold"/>
                                        <p:tgtEl>
                                          <p:spTgt spid="11275"/>
                                        </p:tgtEl>
                                        <p:attrNameLst>
                                          <p:attrName>ppt_w</p:attrName>
                                        </p:attrNameLst>
                                      </p:cBhvr>
                                      <p:tavLst>
                                        <p:tav tm="0">
                                          <p:val>
                                            <p:fltVal val="0"/>
                                          </p:val>
                                        </p:tav>
                                        <p:tav tm="100000">
                                          <p:val>
                                            <p:strVal val="#ppt_w"/>
                                          </p:val>
                                        </p:tav>
                                      </p:tavLst>
                                    </p:anim>
                                    <p:anim calcmode="lin" valueType="num">
                                      <p:cBhvr>
                                        <p:cTn id="37" dur="500" fill="hold"/>
                                        <p:tgtEl>
                                          <p:spTgt spid="11275"/>
                                        </p:tgtEl>
                                        <p:attrNameLst>
                                          <p:attrName>ppt_h</p:attrName>
                                        </p:attrNameLst>
                                      </p:cBhvr>
                                      <p:tavLst>
                                        <p:tav tm="0">
                                          <p:val>
                                            <p:fltVal val="0"/>
                                          </p:val>
                                        </p:tav>
                                        <p:tav tm="100000">
                                          <p:val>
                                            <p:strVal val="#ppt_h"/>
                                          </p:val>
                                        </p:tav>
                                      </p:tavLst>
                                    </p:anim>
                                  </p:childTnLst>
                                </p:cTn>
                              </p:par>
                              <p:par>
                                <p:cTn id="38" presetID="23" presetClass="entr" presetSubtype="16" fill="hold" nodeType="withEffect">
                                  <p:stCondLst>
                                    <p:cond delay="250"/>
                                  </p:stCondLst>
                                  <p:childTnLst>
                                    <p:set>
                                      <p:cBhvr>
                                        <p:cTn id="39" dur="1" fill="hold">
                                          <p:stCondLst>
                                            <p:cond delay="0"/>
                                          </p:stCondLst>
                                        </p:cTn>
                                        <p:tgtEl>
                                          <p:spTgt spid="2"/>
                                        </p:tgtEl>
                                        <p:attrNameLst>
                                          <p:attrName>style.visibility</p:attrName>
                                        </p:attrNameLst>
                                      </p:cBhvr>
                                      <p:to>
                                        <p:strVal val="visible"/>
                                      </p:to>
                                    </p:set>
                                    <p:anim calcmode="lin" valueType="num">
                                      <p:cBhvr>
                                        <p:cTn id="40" dur="500" fill="hold"/>
                                        <p:tgtEl>
                                          <p:spTgt spid="2"/>
                                        </p:tgtEl>
                                        <p:attrNameLst>
                                          <p:attrName>ppt_w</p:attrName>
                                        </p:attrNameLst>
                                      </p:cBhvr>
                                      <p:tavLst>
                                        <p:tav tm="0">
                                          <p:val>
                                            <p:fltVal val="0"/>
                                          </p:val>
                                        </p:tav>
                                        <p:tav tm="100000">
                                          <p:val>
                                            <p:strVal val="#ppt_w"/>
                                          </p:val>
                                        </p:tav>
                                      </p:tavLst>
                                    </p:anim>
                                    <p:anim calcmode="lin" valueType="num">
                                      <p:cBhvr>
                                        <p:cTn id="41" dur="500" fill="hold"/>
                                        <p:tgtEl>
                                          <p:spTgt spid="2"/>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500"/>
                                  </p:stCondLst>
                                  <p:childTnLst>
                                    <p:set>
                                      <p:cBhvr>
                                        <p:cTn id="43" dur="1" fill="hold">
                                          <p:stCondLst>
                                            <p:cond delay="0"/>
                                          </p:stCondLst>
                                        </p:cTn>
                                        <p:tgtEl>
                                          <p:spTgt spid="11279"/>
                                        </p:tgtEl>
                                        <p:attrNameLst>
                                          <p:attrName>style.visibility</p:attrName>
                                        </p:attrNameLst>
                                      </p:cBhvr>
                                      <p:to>
                                        <p:strVal val="visible"/>
                                      </p:to>
                                    </p:set>
                                    <p:anim calcmode="lin" valueType="num">
                                      <p:cBhvr>
                                        <p:cTn id="44" dur="500" fill="hold"/>
                                        <p:tgtEl>
                                          <p:spTgt spid="11279"/>
                                        </p:tgtEl>
                                        <p:attrNameLst>
                                          <p:attrName>ppt_w</p:attrName>
                                        </p:attrNameLst>
                                      </p:cBhvr>
                                      <p:tavLst>
                                        <p:tav tm="0">
                                          <p:val>
                                            <p:fltVal val="0"/>
                                          </p:val>
                                        </p:tav>
                                        <p:tav tm="100000">
                                          <p:val>
                                            <p:strVal val="#ppt_w"/>
                                          </p:val>
                                        </p:tav>
                                      </p:tavLst>
                                    </p:anim>
                                    <p:anim calcmode="lin" valueType="num">
                                      <p:cBhvr>
                                        <p:cTn id="45" dur="500" fill="hold"/>
                                        <p:tgtEl>
                                          <p:spTgt spid="11279"/>
                                        </p:tgtEl>
                                        <p:attrNameLst>
                                          <p:attrName>ppt_h</p:attrName>
                                        </p:attrNameLst>
                                      </p:cBhvr>
                                      <p:tavLst>
                                        <p:tav tm="0">
                                          <p:val>
                                            <p:fltVal val="0"/>
                                          </p:val>
                                        </p:tav>
                                        <p:tav tm="100000">
                                          <p:val>
                                            <p:strVal val="#ppt_h"/>
                                          </p:val>
                                        </p:tav>
                                      </p:tavLst>
                                    </p:anim>
                                  </p:childTnLst>
                                </p:cTn>
                              </p:par>
                              <p:par>
                                <p:cTn id="46" presetID="23" presetClass="entr" presetSubtype="16" fill="hold" nodeType="withEffect">
                                  <p:stCondLst>
                                    <p:cond delay="750"/>
                                  </p:stCondLst>
                                  <p:childTnLst>
                                    <p:set>
                                      <p:cBhvr>
                                        <p:cTn id="47" dur="1" fill="hold">
                                          <p:stCondLst>
                                            <p:cond delay="0"/>
                                          </p:stCondLst>
                                        </p:cTn>
                                        <p:tgtEl>
                                          <p:spTgt spid="11278"/>
                                        </p:tgtEl>
                                        <p:attrNameLst>
                                          <p:attrName>style.visibility</p:attrName>
                                        </p:attrNameLst>
                                      </p:cBhvr>
                                      <p:to>
                                        <p:strVal val="visible"/>
                                      </p:to>
                                    </p:set>
                                    <p:anim calcmode="lin" valueType="num">
                                      <p:cBhvr>
                                        <p:cTn id="48" dur="500" fill="hold"/>
                                        <p:tgtEl>
                                          <p:spTgt spid="11278"/>
                                        </p:tgtEl>
                                        <p:attrNameLst>
                                          <p:attrName>ppt_w</p:attrName>
                                        </p:attrNameLst>
                                      </p:cBhvr>
                                      <p:tavLst>
                                        <p:tav tm="0">
                                          <p:val>
                                            <p:fltVal val="0"/>
                                          </p:val>
                                        </p:tav>
                                        <p:tav tm="100000">
                                          <p:val>
                                            <p:strVal val="#ppt_w"/>
                                          </p:val>
                                        </p:tav>
                                      </p:tavLst>
                                    </p:anim>
                                    <p:anim calcmode="lin" valueType="num">
                                      <p:cBhvr>
                                        <p:cTn id="49" dur="500" fill="hold"/>
                                        <p:tgtEl>
                                          <p:spTgt spid="11278"/>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1000"/>
                                  </p:stCondLst>
                                  <p:childTnLst>
                                    <p:set>
                                      <p:cBhvr>
                                        <p:cTn id="51" dur="1" fill="hold">
                                          <p:stCondLst>
                                            <p:cond delay="0"/>
                                          </p:stCondLst>
                                        </p:cTn>
                                        <p:tgtEl>
                                          <p:spTgt spid="11277"/>
                                        </p:tgtEl>
                                        <p:attrNameLst>
                                          <p:attrName>style.visibility</p:attrName>
                                        </p:attrNameLst>
                                      </p:cBhvr>
                                      <p:to>
                                        <p:strVal val="visible"/>
                                      </p:to>
                                    </p:set>
                                    <p:anim calcmode="lin" valueType="num">
                                      <p:cBhvr>
                                        <p:cTn id="52" dur="500" fill="hold"/>
                                        <p:tgtEl>
                                          <p:spTgt spid="11277"/>
                                        </p:tgtEl>
                                        <p:attrNameLst>
                                          <p:attrName>ppt_w</p:attrName>
                                        </p:attrNameLst>
                                      </p:cBhvr>
                                      <p:tavLst>
                                        <p:tav tm="0">
                                          <p:val>
                                            <p:fltVal val="0"/>
                                          </p:val>
                                        </p:tav>
                                        <p:tav tm="100000">
                                          <p:val>
                                            <p:strVal val="#ppt_w"/>
                                          </p:val>
                                        </p:tav>
                                      </p:tavLst>
                                    </p:anim>
                                    <p:anim calcmode="lin" valueType="num">
                                      <p:cBhvr>
                                        <p:cTn id="53" dur="500" fill="hold"/>
                                        <p:tgtEl>
                                          <p:spTgt spid="11277"/>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1250"/>
                                  </p:stCondLst>
                                  <p:childTnLst>
                                    <p:set>
                                      <p:cBhvr>
                                        <p:cTn id="55" dur="1" fill="hold">
                                          <p:stCondLst>
                                            <p:cond delay="0"/>
                                          </p:stCondLst>
                                        </p:cTn>
                                        <p:tgtEl>
                                          <p:spTgt spid="11276"/>
                                        </p:tgtEl>
                                        <p:attrNameLst>
                                          <p:attrName>style.visibility</p:attrName>
                                        </p:attrNameLst>
                                      </p:cBhvr>
                                      <p:to>
                                        <p:strVal val="visible"/>
                                      </p:to>
                                    </p:set>
                                    <p:anim calcmode="lin" valueType="num">
                                      <p:cBhvr>
                                        <p:cTn id="56" dur="500" fill="hold"/>
                                        <p:tgtEl>
                                          <p:spTgt spid="11276"/>
                                        </p:tgtEl>
                                        <p:attrNameLst>
                                          <p:attrName>ppt_w</p:attrName>
                                        </p:attrNameLst>
                                      </p:cBhvr>
                                      <p:tavLst>
                                        <p:tav tm="0">
                                          <p:val>
                                            <p:fltVal val="0"/>
                                          </p:val>
                                        </p:tav>
                                        <p:tav tm="100000">
                                          <p:val>
                                            <p:strVal val="#ppt_w"/>
                                          </p:val>
                                        </p:tav>
                                      </p:tavLst>
                                    </p:anim>
                                    <p:anim calcmode="lin" valueType="num">
                                      <p:cBhvr>
                                        <p:cTn id="57" dur="500" fill="hold"/>
                                        <p:tgtEl>
                                          <p:spTgt spid="11276"/>
                                        </p:tgtEl>
                                        <p:attrNameLst>
                                          <p:attrName>ppt_h</p:attrName>
                                        </p:attrNameLst>
                                      </p:cBhvr>
                                      <p:tavLst>
                                        <p:tav tm="0">
                                          <p:val>
                                            <p:fltVal val="0"/>
                                          </p:val>
                                        </p:tav>
                                        <p:tav tm="100000">
                                          <p:val>
                                            <p:strVal val="#ppt_h"/>
                                          </p:val>
                                        </p:tav>
                                      </p:tavLst>
                                    </p:anim>
                                  </p:childTnLst>
                                </p:cTn>
                              </p:par>
                              <p:par>
                                <p:cTn id="58" presetID="23" presetClass="entr" presetSubtype="16" fill="hold" nodeType="withEffect">
                                  <p:stCondLst>
                                    <p:cond delay="1500"/>
                                  </p:stCondLst>
                                  <p:childTnLst>
                                    <p:set>
                                      <p:cBhvr>
                                        <p:cTn id="59" dur="1" fill="hold">
                                          <p:stCondLst>
                                            <p:cond delay="0"/>
                                          </p:stCondLst>
                                        </p:cTn>
                                        <p:tgtEl>
                                          <p:spTgt spid="11268"/>
                                        </p:tgtEl>
                                        <p:attrNameLst>
                                          <p:attrName>style.visibility</p:attrName>
                                        </p:attrNameLst>
                                      </p:cBhvr>
                                      <p:to>
                                        <p:strVal val="visible"/>
                                      </p:to>
                                    </p:set>
                                    <p:anim calcmode="lin" valueType="num">
                                      <p:cBhvr>
                                        <p:cTn id="60" dur="500" fill="hold"/>
                                        <p:tgtEl>
                                          <p:spTgt spid="11268"/>
                                        </p:tgtEl>
                                        <p:attrNameLst>
                                          <p:attrName>ppt_w</p:attrName>
                                        </p:attrNameLst>
                                      </p:cBhvr>
                                      <p:tavLst>
                                        <p:tav tm="0">
                                          <p:val>
                                            <p:fltVal val="0"/>
                                          </p:val>
                                        </p:tav>
                                        <p:tav tm="100000">
                                          <p:val>
                                            <p:strVal val="#ppt_w"/>
                                          </p:val>
                                        </p:tav>
                                      </p:tavLst>
                                    </p:anim>
                                    <p:anim calcmode="lin" valueType="num">
                                      <p:cBhvr>
                                        <p:cTn id="61" dur="500" fill="hold"/>
                                        <p:tgtEl>
                                          <p:spTgt spid="1126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p:bldP spid="11269" grpId="0"/>
      <p:bldP spid="11270" grpId="0"/>
      <p:bldP spid="11271" grpId="0"/>
      <p:bldP spid="11272" grpId="0"/>
      <p:bldP spid="11273" grpId="0"/>
      <p:bldP spid="1127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Группа 9">
            <a:extLst>
              <a:ext uri="{FF2B5EF4-FFF2-40B4-BE49-F238E27FC236}">
                <a16:creationId xmlns:a16="http://schemas.microsoft.com/office/drawing/2014/main" id="{E4046DDE-0840-4B2A-B25B-885C82696CD4}"/>
              </a:ext>
            </a:extLst>
          </p:cNvPr>
          <p:cNvGrpSpPr/>
          <p:nvPr/>
        </p:nvGrpSpPr>
        <p:grpSpPr>
          <a:xfrm>
            <a:off x="1003300" y="2003425"/>
            <a:ext cx="6772275" cy="4454525"/>
            <a:chOff x="1003300" y="2003425"/>
            <a:chExt cx="6772275" cy="4454525"/>
          </a:xfrm>
        </p:grpSpPr>
        <p:sp>
          <p:nvSpPr>
            <p:cNvPr id="12292" name="Freeform 33">
              <a:extLst>
                <a:ext uri="{FF2B5EF4-FFF2-40B4-BE49-F238E27FC236}">
                  <a16:creationId xmlns:a16="http://schemas.microsoft.com/office/drawing/2014/main" id="{6A20EF33-ED84-4D60-B22E-47E179A47451}"/>
                </a:ext>
              </a:extLst>
            </p:cNvPr>
            <p:cNvSpPr>
              <a:spLocks/>
            </p:cNvSpPr>
            <p:nvPr/>
          </p:nvSpPr>
          <p:spPr bwMode="auto">
            <a:xfrm>
              <a:off x="1455738" y="2298700"/>
              <a:ext cx="28575" cy="4141788"/>
            </a:xfrm>
            <a:custGeom>
              <a:avLst/>
              <a:gdLst>
                <a:gd name="T0" fmla="*/ 181451250 w 3"/>
                <a:gd name="T1" fmla="*/ 2147483646 h 448"/>
                <a:gd name="T2" fmla="*/ 0 w 3"/>
                <a:gd name="T3" fmla="*/ 2147483646 h 448"/>
                <a:gd name="T4" fmla="*/ 0 w 3"/>
                <a:gd name="T5" fmla="*/ 85470603 h 448"/>
                <a:gd name="T6" fmla="*/ 181451250 w 3"/>
                <a:gd name="T7" fmla="*/ 0 h 448"/>
                <a:gd name="T8" fmla="*/ 272176875 w 3"/>
                <a:gd name="T9" fmla="*/ 85470603 h 448"/>
                <a:gd name="T10" fmla="*/ 272176875 w 3"/>
                <a:gd name="T11" fmla="*/ 2147483646 h 448"/>
                <a:gd name="T12" fmla="*/ 181451250 w 3"/>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48">
                  <a:moveTo>
                    <a:pt x="2" y="448"/>
                  </a:moveTo>
                  <a:cubicBezTo>
                    <a:pt x="1" y="448"/>
                    <a:pt x="0" y="447"/>
                    <a:pt x="0" y="446"/>
                  </a:cubicBezTo>
                  <a:cubicBezTo>
                    <a:pt x="0" y="1"/>
                    <a:pt x="0" y="1"/>
                    <a:pt x="0" y="1"/>
                  </a:cubicBezTo>
                  <a:cubicBezTo>
                    <a:pt x="0" y="1"/>
                    <a:pt x="1" y="0"/>
                    <a:pt x="2" y="0"/>
                  </a:cubicBezTo>
                  <a:cubicBezTo>
                    <a:pt x="2" y="0"/>
                    <a:pt x="3" y="1"/>
                    <a:pt x="3" y="1"/>
                  </a:cubicBezTo>
                  <a:cubicBezTo>
                    <a:pt x="3" y="446"/>
                    <a:pt x="3" y="446"/>
                    <a:pt x="3" y="446"/>
                  </a:cubicBezTo>
                  <a:cubicBezTo>
                    <a:pt x="3" y="447"/>
                    <a:pt x="2"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293" name="Freeform 34">
              <a:extLst>
                <a:ext uri="{FF2B5EF4-FFF2-40B4-BE49-F238E27FC236}">
                  <a16:creationId xmlns:a16="http://schemas.microsoft.com/office/drawing/2014/main" id="{FCD805A7-07E6-4401-B092-68D010B6B915}"/>
                </a:ext>
              </a:extLst>
            </p:cNvPr>
            <p:cNvSpPr>
              <a:spLocks/>
            </p:cNvSpPr>
            <p:nvPr/>
          </p:nvSpPr>
          <p:spPr bwMode="auto">
            <a:xfrm>
              <a:off x="1833563" y="2298700"/>
              <a:ext cx="28575" cy="4141788"/>
            </a:xfrm>
            <a:custGeom>
              <a:avLst/>
              <a:gdLst>
                <a:gd name="T0" fmla="*/ 90725625 w 3"/>
                <a:gd name="T1" fmla="*/ 2147483646 h 448"/>
                <a:gd name="T2" fmla="*/ 0 w 3"/>
                <a:gd name="T3" fmla="*/ 2147483646 h 448"/>
                <a:gd name="T4" fmla="*/ 0 w 3"/>
                <a:gd name="T5" fmla="*/ 85470603 h 448"/>
                <a:gd name="T6" fmla="*/ 90725625 w 3"/>
                <a:gd name="T7" fmla="*/ 0 h 448"/>
                <a:gd name="T8" fmla="*/ 272176875 w 3"/>
                <a:gd name="T9" fmla="*/ 85470603 h 448"/>
                <a:gd name="T10" fmla="*/ 272176875 w 3"/>
                <a:gd name="T11" fmla="*/ 2147483646 h 448"/>
                <a:gd name="T12" fmla="*/ 90725625 w 3"/>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48">
                  <a:moveTo>
                    <a:pt x="1" y="448"/>
                  </a:moveTo>
                  <a:cubicBezTo>
                    <a:pt x="0" y="448"/>
                    <a:pt x="0" y="447"/>
                    <a:pt x="0" y="446"/>
                  </a:cubicBezTo>
                  <a:cubicBezTo>
                    <a:pt x="0" y="1"/>
                    <a:pt x="0" y="1"/>
                    <a:pt x="0" y="1"/>
                  </a:cubicBezTo>
                  <a:cubicBezTo>
                    <a:pt x="0" y="1"/>
                    <a:pt x="0" y="0"/>
                    <a:pt x="1" y="0"/>
                  </a:cubicBezTo>
                  <a:cubicBezTo>
                    <a:pt x="2" y="0"/>
                    <a:pt x="3" y="1"/>
                    <a:pt x="3" y="1"/>
                  </a:cubicBezTo>
                  <a:cubicBezTo>
                    <a:pt x="3" y="446"/>
                    <a:pt x="3" y="446"/>
                    <a:pt x="3" y="446"/>
                  </a:cubicBezTo>
                  <a:cubicBezTo>
                    <a:pt x="3" y="447"/>
                    <a:pt x="2" y="448"/>
                    <a:pt x="1"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294" name="Freeform 35">
              <a:extLst>
                <a:ext uri="{FF2B5EF4-FFF2-40B4-BE49-F238E27FC236}">
                  <a16:creationId xmlns:a16="http://schemas.microsoft.com/office/drawing/2014/main" id="{5E9EB2EA-5741-432F-9D52-78158F44C31C}"/>
                </a:ext>
              </a:extLst>
            </p:cNvPr>
            <p:cNvSpPr>
              <a:spLocks/>
            </p:cNvSpPr>
            <p:nvPr/>
          </p:nvSpPr>
          <p:spPr bwMode="auto">
            <a:xfrm>
              <a:off x="2203450" y="2298700"/>
              <a:ext cx="36513" cy="4141788"/>
            </a:xfrm>
            <a:custGeom>
              <a:avLst/>
              <a:gdLst>
                <a:gd name="T0" fmla="*/ 166654460 w 4"/>
                <a:gd name="T1" fmla="*/ 2147483646 h 448"/>
                <a:gd name="T2" fmla="*/ 0 w 4"/>
                <a:gd name="T3" fmla="*/ 2147483646 h 448"/>
                <a:gd name="T4" fmla="*/ 0 w 4"/>
                <a:gd name="T5" fmla="*/ 85470603 h 448"/>
                <a:gd name="T6" fmla="*/ 166654460 w 4"/>
                <a:gd name="T7" fmla="*/ 0 h 448"/>
                <a:gd name="T8" fmla="*/ 333299792 w 4"/>
                <a:gd name="T9" fmla="*/ 85470603 h 448"/>
                <a:gd name="T10" fmla="*/ 333299792 w 4"/>
                <a:gd name="T11" fmla="*/ 2147483646 h 448"/>
                <a:gd name="T12" fmla="*/ 166654460 w 4"/>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48">
                  <a:moveTo>
                    <a:pt x="2" y="448"/>
                  </a:moveTo>
                  <a:cubicBezTo>
                    <a:pt x="1" y="448"/>
                    <a:pt x="0" y="447"/>
                    <a:pt x="0" y="446"/>
                  </a:cubicBezTo>
                  <a:cubicBezTo>
                    <a:pt x="0" y="1"/>
                    <a:pt x="0" y="1"/>
                    <a:pt x="0" y="1"/>
                  </a:cubicBezTo>
                  <a:cubicBezTo>
                    <a:pt x="0" y="1"/>
                    <a:pt x="1" y="0"/>
                    <a:pt x="2" y="0"/>
                  </a:cubicBezTo>
                  <a:cubicBezTo>
                    <a:pt x="3" y="0"/>
                    <a:pt x="4" y="1"/>
                    <a:pt x="4" y="1"/>
                  </a:cubicBezTo>
                  <a:cubicBezTo>
                    <a:pt x="4" y="446"/>
                    <a:pt x="4" y="446"/>
                    <a:pt x="4" y="446"/>
                  </a:cubicBezTo>
                  <a:cubicBezTo>
                    <a:pt x="4"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295" name="Freeform 36">
              <a:extLst>
                <a:ext uri="{FF2B5EF4-FFF2-40B4-BE49-F238E27FC236}">
                  <a16:creationId xmlns:a16="http://schemas.microsoft.com/office/drawing/2014/main" id="{48F49D44-DB25-457F-B0F6-E13BCC118AB3}"/>
                </a:ext>
              </a:extLst>
            </p:cNvPr>
            <p:cNvSpPr>
              <a:spLocks/>
            </p:cNvSpPr>
            <p:nvPr/>
          </p:nvSpPr>
          <p:spPr bwMode="auto">
            <a:xfrm>
              <a:off x="2581275" y="2298700"/>
              <a:ext cx="36513" cy="4141788"/>
            </a:xfrm>
            <a:custGeom>
              <a:avLst/>
              <a:gdLst>
                <a:gd name="T0" fmla="*/ 166654460 w 4"/>
                <a:gd name="T1" fmla="*/ 2147483646 h 448"/>
                <a:gd name="T2" fmla="*/ 0 w 4"/>
                <a:gd name="T3" fmla="*/ 2147483646 h 448"/>
                <a:gd name="T4" fmla="*/ 0 w 4"/>
                <a:gd name="T5" fmla="*/ 85470603 h 448"/>
                <a:gd name="T6" fmla="*/ 166654460 w 4"/>
                <a:gd name="T7" fmla="*/ 0 h 448"/>
                <a:gd name="T8" fmla="*/ 333299792 w 4"/>
                <a:gd name="T9" fmla="*/ 85470603 h 448"/>
                <a:gd name="T10" fmla="*/ 333299792 w 4"/>
                <a:gd name="T11" fmla="*/ 2147483646 h 448"/>
                <a:gd name="T12" fmla="*/ 166654460 w 4"/>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48">
                  <a:moveTo>
                    <a:pt x="2" y="448"/>
                  </a:moveTo>
                  <a:cubicBezTo>
                    <a:pt x="1" y="448"/>
                    <a:pt x="0" y="447"/>
                    <a:pt x="0" y="446"/>
                  </a:cubicBezTo>
                  <a:cubicBezTo>
                    <a:pt x="0" y="1"/>
                    <a:pt x="0" y="1"/>
                    <a:pt x="0" y="1"/>
                  </a:cubicBezTo>
                  <a:cubicBezTo>
                    <a:pt x="0" y="1"/>
                    <a:pt x="1" y="0"/>
                    <a:pt x="2" y="0"/>
                  </a:cubicBezTo>
                  <a:cubicBezTo>
                    <a:pt x="3" y="0"/>
                    <a:pt x="4" y="1"/>
                    <a:pt x="4" y="1"/>
                  </a:cubicBezTo>
                  <a:cubicBezTo>
                    <a:pt x="4" y="446"/>
                    <a:pt x="4" y="446"/>
                    <a:pt x="4" y="446"/>
                  </a:cubicBezTo>
                  <a:cubicBezTo>
                    <a:pt x="4"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296" name="Freeform 37">
              <a:extLst>
                <a:ext uri="{FF2B5EF4-FFF2-40B4-BE49-F238E27FC236}">
                  <a16:creationId xmlns:a16="http://schemas.microsoft.com/office/drawing/2014/main" id="{503A7F44-80AF-4C5F-89C2-D58D16636F3B}"/>
                </a:ext>
              </a:extLst>
            </p:cNvPr>
            <p:cNvSpPr>
              <a:spLocks/>
            </p:cNvSpPr>
            <p:nvPr/>
          </p:nvSpPr>
          <p:spPr bwMode="auto">
            <a:xfrm>
              <a:off x="2959100" y="2298700"/>
              <a:ext cx="38100" cy="4141788"/>
            </a:xfrm>
            <a:custGeom>
              <a:avLst/>
              <a:gdLst>
                <a:gd name="T0" fmla="*/ 181451250 w 4"/>
                <a:gd name="T1" fmla="*/ 2147483646 h 448"/>
                <a:gd name="T2" fmla="*/ 0 w 4"/>
                <a:gd name="T3" fmla="*/ 2147483646 h 448"/>
                <a:gd name="T4" fmla="*/ 0 w 4"/>
                <a:gd name="T5" fmla="*/ 85470603 h 448"/>
                <a:gd name="T6" fmla="*/ 181451250 w 4"/>
                <a:gd name="T7" fmla="*/ 0 h 448"/>
                <a:gd name="T8" fmla="*/ 362902500 w 4"/>
                <a:gd name="T9" fmla="*/ 85470603 h 448"/>
                <a:gd name="T10" fmla="*/ 362902500 w 4"/>
                <a:gd name="T11" fmla="*/ 2147483646 h 448"/>
                <a:gd name="T12" fmla="*/ 181451250 w 4"/>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48">
                  <a:moveTo>
                    <a:pt x="2" y="448"/>
                  </a:moveTo>
                  <a:cubicBezTo>
                    <a:pt x="1" y="448"/>
                    <a:pt x="0" y="447"/>
                    <a:pt x="0" y="446"/>
                  </a:cubicBezTo>
                  <a:cubicBezTo>
                    <a:pt x="0" y="1"/>
                    <a:pt x="0" y="1"/>
                    <a:pt x="0" y="1"/>
                  </a:cubicBezTo>
                  <a:cubicBezTo>
                    <a:pt x="0" y="1"/>
                    <a:pt x="1" y="0"/>
                    <a:pt x="2" y="0"/>
                  </a:cubicBezTo>
                  <a:cubicBezTo>
                    <a:pt x="3" y="0"/>
                    <a:pt x="4" y="1"/>
                    <a:pt x="4" y="1"/>
                  </a:cubicBezTo>
                  <a:cubicBezTo>
                    <a:pt x="4" y="446"/>
                    <a:pt x="4" y="446"/>
                    <a:pt x="4" y="446"/>
                  </a:cubicBezTo>
                  <a:cubicBezTo>
                    <a:pt x="4"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297" name="Freeform 38">
              <a:extLst>
                <a:ext uri="{FF2B5EF4-FFF2-40B4-BE49-F238E27FC236}">
                  <a16:creationId xmlns:a16="http://schemas.microsoft.com/office/drawing/2014/main" id="{02466454-39C6-4BAF-90EF-270BAAC96BA0}"/>
                </a:ext>
              </a:extLst>
            </p:cNvPr>
            <p:cNvSpPr>
              <a:spLocks/>
            </p:cNvSpPr>
            <p:nvPr/>
          </p:nvSpPr>
          <p:spPr bwMode="auto">
            <a:xfrm>
              <a:off x="3338513" y="2298700"/>
              <a:ext cx="26987" cy="4141788"/>
            </a:xfrm>
            <a:custGeom>
              <a:avLst/>
              <a:gdLst>
                <a:gd name="T0" fmla="*/ 161850035 w 3"/>
                <a:gd name="T1" fmla="*/ 2147483646 h 448"/>
                <a:gd name="T2" fmla="*/ 0 w 3"/>
                <a:gd name="T3" fmla="*/ 2147483646 h 448"/>
                <a:gd name="T4" fmla="*/ 0 w 3"/>
                <a:gd name="T5" fmla="*/ 85470603 h 448"/>
                <a:gd name="T6" fmla="*/ 161850035 w 3"/>
                <a:gd name="T7" fmla="*/ 0 h 448"/>
                <a:gd name="T8" fmla="*/ 242775052 w 3"/>
                <a:gd name="T9" fmla="*/ 85470603 h 448"/>
                <a:gd name="T10" fmla="*/ 242775052 w 3"/>
                <a:gd name="T11" fmla="*/ 2147483646 h 448"/>
                <a:gd name="T12" fmla="*/ 161850035 w 3"/>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48">
                  <a:moveTo>
                    <a:pt x="2" y="448"/>
                  </a:moveTo>
                  <a:cubicBezTo>
                    <a:pt x="1" y="448"/>
                    <a:pt x="0" y="447"/>
                    <a:pt x="0" y="446"/>
                  </a:cubicBezTo>
                  <a:cubicBezTo>
                    <a:pt x="0" y="1"/>
                    <a:pt x="0" y="1"/>
                    <a:pt x="0" y="1"/>
                  </a:cubicBezTo>
                  <a:cubicBezTo>
                    <a:pt x="0" y="1"/>
                    <a:pt x="1" y="0"/>
                    <a:pt x="2" y="0"/>
                  </a:cubicBezTo>
                  <a:cubicBezTo>
                    <a:pt x="3" y="0"/>
                    <a:pt x="3" y="1"/>
                    <a:pt x="3" y="1"/>
                  </a:cubicBezTo>
                  <a:cubicBezTo>
                    <a:pt x="3" y="446"/>
                    <a:pt x="3" y="446"/>
                    <a:pt x="3" y="446"/>
                  </a:cubicBezTo>
                  <a:cubicBezTo>
                    <a:pt x="3"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298" name="Freeform 39">
              <a:extLst>
                <a:ext uri="{FF2B5EF4-FFF2-40B4-BE49-F238E27FC236}">
                  <a16:creationId xmlns:a16="http://schemas.microsoft.com/office/drawing/2014/main" id="{5AF0DFF5-713A-492D-9559-6D72689FA128}"/>
                </a:ext>
              </a:extLst>
            </p:cNvPr>
            <p:cNvSpPr>
              <a:spLocks/>
            </p:cNvSpPr>
            <p:nvPr/>
          </p:nvSpPr>
          <p:spPr bwMode="auto">
            <a:xfrm>
              <a:off x="3716338" y="2298700"/>
              <a:ext cx="26987" cy="4141788"/>
            </a:xfrm>
            <a:custGeom>
              <a:avLst/>
              <a:gdLst>
                <a:gd name="T0" fmla="*/ 161850035 w 3"/>
                <a:gd name="T1" fmla="*/ 2147483646 h 448"/>
                <a:gd name="T2" fmla="*/ 0 w 3"/>
                <a:gd name="T3" fmla="*/ 2147483646 h 448"/>
                <a:gd name="T4" fmla="*/ 0 w 3"/>
                <a:gd name="T5" fmla="*/ 85470603 h 448"/>
                <a:gd name="T6" fmla="*/ 161850035 w 3"/>
                <a:gd name="T7" fmla="*/ 0 h 448"/>
                <a:gd name="T8" fmla="*/ 242775052 w 3"/>
                <a:gd name="T9" fmla="*/ 85470603 h 448"/>
                <a:gd name="T10" fmla="*/ 242775052 w 3"/>
                <a:gd name="T11" fmla="*/ 2147483646 h 448"/>
                <a:gd name="T12" fmla="*/ 161850035 w 3"/>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48">
                  <a:moveTo>
                    <a:pt x="2" y="448"/>
                  </a:moveTo>
                  <a:cubicBezTo>
                    <a:pt x="1" y="448"/>
                    <a:pt x="0" y="447"/>
                    <a:pt x="0" y="446"/>
                  </a:cubicBezTo>
                  <a:cubicBezTo>
                    <a:pt x="0" y="1"/>
                    <a:pt x="0" y="1"/>
                    <a:pt x="0" y="1"/>
                  </a:cubicBezTo>
                  <a:cubicBezTo>
                    <a:pt x="0" y="1"/>
                    <a:pt x="1" y="0"/>
                    <a:pt x="2" y="0"/>
                  </a:cubicBezTo>
                  <a:cubicBezTo>
                    <a:pt x="3" y="0"/>
                    <a:pt x="3" y="1"/>
                    <a:pt x="3" y="1"/>
                  </a:cubicBezTo>
                  <a:cubicBezTo>
                    <a:pt x="3" y="446"/>
                    <a:pt x="3" y="446"/>
                    <a:pt x="3" y="446"/>
                  </a:cubicBezTo>
                  <a:cubicBezTo>
                    <a:pt x="3"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299" name="Freeform 40">
              <a:extLst>
                <a:ext uri="{FF2B5EF4-FFF2-40B4-BE49-F238E27FC236}">
                  <a16:creationId xmlns:a16="http://schemas.microsoft.com/office/drawing/2014/main" id="{93B60BFE-302C-4555-8E20-F5E46BC360E5}"/>
                </a:ext>
              </a:extLst>
            </p:cNvPr>
            <p:cNvSpPr>
              <a:spLocks/>
            </p:cNvSpPr>
            <p:nvPr/>
          </p:nvSpPr>
          <p:spPr bwMode="auto">
            <a:xfrm>
              <a:off x="4094163" y="2298700"/>
              <a:ext cx="28575" cy="4141788"/>
            </a:xfrm>
            <a:custGeom>
              <a:avLst/>
              <a:gdLst>
                <a:gd name="T0" fmla="*/ 90725625 w 3"/>
                <a:gd name="T1" fmla="*/ 2147483646 h 448"/>
                <a:gd name="T2" fmla="*/ 0 w 3"/>
                <a:gd name="T3" fmla="*/ 2147483646 h 448"/>
                <a:gd name="T4" fmla="*/ 0 w 3"/>
                <a:gd name="T5" fmla="*/ 85470603 h 448"/>
                <a:gd name="T6" fmla="*/ 90725625 w 3"/>
                <a:gd name="T7" fmla="*/ 0 h 448"/>
                <a:gd name="T8" fmla="*/ 272176875 w 3"/>
                <a:gd name="T9" fmla="*/ 85470603 h 448"/>
                <a:gd name="T10" fmla="*/ 272176875 w 3"/>
                <a:gd name="T11" fmla="*/ 2147483646 h 448"/>
                <a:gd name="T12" fmla="*/ 90725625 w 3"/>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48">
                  <a:moveTo>
                    <a:pt x="1" y="448"/>
                  </a:moveTo>
                  <a:cubicBezTo>
                    <a:pt x="0" y="448"/>
                    <a:pt x="0" y="447"/>
                    <a:pt x="0" y="446"/>
                  </a:cubicBezTo>
                  <a:cubicBezTo>
                    <a:pt x="0" y="1"/>
                    <a:pt x="0" y="1"/>
                    <a:pt x="0" y="1"/>
                  </a:cubicBezTo>
                  <a:cubicBezTo>
                    <a:pt x="0" y="1"/>
                    <a:pt x="0" y="0"/>
                    <a:pt x="1" y="0"/>
                  </a:cubicBezTo>
                  <a:cubicBezTo>
                    <a:pt x="2" y="0"/>
                    <a:pt x="3" y="1"/>
                    <a:pt x="3" y="1"/>
                  </a:cubicBezTo>
                  <a:cubicBezTo>
                    <a:pt x="3" y="446"/>
                    <a:pt x="3" y="446"/>
                    <a:pt x="3" y="446"/>
                  </a:cubicBezTo>
                  <a:cubicBezTo>
                    <a:pt x="3" y="447"/>
                    <a:pt x="2" y="448"/>
                    <a:pt x="1"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0" name="Freeform 41">
              <a:extLst>
                <a:ext uri="{FF2B5EF4-FFF2-40B4-BE49-F238E27FC236}">
                  <a16:creationId xmlns:a16="http://schemas.microsoft.com/office/drawing/2014/main" id="{FE497F6D-F69C-4D07-A8D3-A4548E982485}"/>
                </a:ext>
              </a:extLst>
            </p:cNvPr>
            <p:cNvSpPr>
              <a:spLocks/>
            </p:cNvSpPr>
            <p:nvPr/>
          </p:nvSpPr>
          <p:spPr bwMode="auto">
            <a:xfrm>
              <a:off x="4464050" y="2298700"/>
              <a:ext cx="36513" cy="4141788"/>
            </a:xfrm>
            <a:custGeom>
              <a:avLst/>
              <a:gdLst>
                <a:gd name="T0" fmla="*/ 166654460 w 4"/>
                <a:gd name="T1" fmla="*/ 2147483646 h 448"/>
                <a:gd name="T2" fmla="*/ 0 w 4"/>
                <a:gd name="T3" fmla="*/ 2147483646 h 448"/>
                <a:gd name="T4" fmla="*/ 0 w 4"/>
                <a:gd name="T5" fmla="*/ 85470603 h 448"/>
                <a:gd name="T6" fmla="*/ 166654460 w 4"/>
                <a:gd name="T7" fmla="*/ 0 h 448"/>
                <a:gd name="T8" fmla="*/ 333299792 w 4"/>
                <a:gd name="T9" fmla="*/ 85470603 h 448"/>
                <a:gd name="T10" fmla="*/ 333299792 w 4"/>
                <a:gd name="T11" fmla="*/ 2147483646 h 448"/>
                <a:gd name="T12" fmla="*/ 166654460 w 4"/>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48">
                  <a:moveTo>
                    <a:pt x="2" y="448"/>
                  </a:moveTo>
                  <a:cubicBezTo>
                    <a:pt x="1" y="448"/>
                    <a:pt x="0" y="447"/>
                    <a:pt x="0" y="446"/>
                  </a:cubicBezTo>
                  <a:cubicBezTo>
                    <a:pt x="0" y="1"/>
                    <a:pt x="0" y="1"/>
                    <a:pt x="0" y="1"/>
                  </a:cubicBezTo>
                  <a:cubicBezTo>
                    <a:pt x="0" y="1"/>
                    <a:pt x="1" y="0"/>
                    <a:pt x="2" y="0"/>
                  </a:cubicBezTo>
                  <a:cubicBezTo>
                    <a:pt x="3" y="0"/>
                    <a:pt x="4" y="1"/>
                    <a:pt x="4" y="1"/>
                  </a:cubicBezTo>
                  <a:cubicBezTo>
                    <a:pt x="4" y="446"/>
                    <a:pt x="4" y="446"/>
                    <a:pt x="4" y="446"/>
                  </a:cubicBezTo>
                  <a:cubicBezTo>
                    <a:pt x="4"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1" name="Freeform 42">
              <a:extLst>
                <a:ext uri="{FF2B5EF4-FFF2-40B4-BE49-F238E27FC236}">
                  <a16:creationId xmlns:a16="http://schemas.microsoft.com/office/drawing/2014/main" id="{0E3F5467-0292-4D76-810C-0CC2A6EF2D37}"/>
                </a:ext>
              </a:extLst>
            </p:cNvPr>
            <p:cNvSpPr>
              <a:spLocks/>
            </p:cNvSpPr>
            <p:nvPr/>
          </p:nvSpPr>
          <p:spPr bwMode="auto">
            <a:xfrm>
              <a:off x="4841875" y="2298700"/>
              <a:ext cx="36513" cy="4141788"/>
            </a:xfrm>
            <a:custGeom>
              <a:avLst/>
              <a:gdLst>
                <a:gd name="T0" fmla="*/ 166654460 w 4"/>
                <a:gd name="T1" fmla="*/ 2147483646 h 448"/>
                <a:gd name="T2" fmla="*/ 0 w 4"/>
                <a:gd name="T3" fmla="*/ 2147483646 h 448"/>
                <a:gd name="T4" fmla="*/ 0 w 4"/>
                <a:gd name="T5" fmla="*/ 85470603 h 448"/>
                <a:gd name="T6" fmla="*/ 166654460 w 4"/>
                <a:gd name="T7" fmla="*/ 0 h 448"/>
                <a:gd name="T8" fmla="*/ 333299792 w 4"/>
                <a:gd name="T9" fmla="*/ 85470603 h 448"/>
                <a:gd name="T10" fmla="*/ 333299792 w 4"/>
                <a:gd name="T11" fmla="*/ 2147483646 h 448"/>
                <a:gd name="T12" fmla="*/ 166654460 w 4"/>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48">
                  <a:moveTo>
                    <a:pt x="2" y="448"/>
                  </a:moveTo>
                  <a:cubicBezTo>
                    <a:pt x="1" y="448"/>
                    <a:pt x="0" y="447"/>
                    <a:pt x="0" y="446"/>
                  </a:cubicBezTo>
                  <a:cubicBezTo>
                    <a:pt x="0" y="1"/>
                    <a:pt x="0" y="1"/>
                    <a:pt x="0" y="1"/>
                  </a:cubicBezTo>
                  <a:cubicBezTo>
                    <a:pt x="0" y="1"/>
                    <a:pt x="1" y="0"/>
                    <a:pt x="2" y="0"/>
                  </a:cubicBezTo>
                  <a:cubicBezTo>
                    <a:pt x="3" y="0"/>
                    <a:pt x="4" y="1"/>
                    <a:pt x="4" y="1"/>
                  </a:cubicBezTo>
                  <a:cubicBezTo>
                    <a:pt x="4" y="446"/>
                    <a:pt x="4" y="446"/>
                    <a:pt x="4" y="446"/>
                  </a:cubicBezTo>
                  <a:cubicBezTo>
                    <a:pt x="4"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2" name="Freeform 43">
              <a:extLst>
                <a:ext uri="{FF2B5EF4-FFF2-40B4-BE49-F238E27FC236}">
                  <a16:creationId xmlns:a16="http://schemas.microsoft.com/office/drawing/2014/main" id="{BB416F89-0584-4911-9E6E-9052DC79ADA6}"/>
                </a:ext>
              </a:extLst>
            </p:cNvPr>
            <p:cNvSpPr>
              <a:spLocks/>
            </p:cNvSpPr>
            <p:nvPr/>
          </p:nvSpPr>
          <p:spPr bwMode="auto">
            <a:xfrm>
              <a:off x="5219700" y="2298700"/>
              <a:ext cx="36513" cy="4141788"/>
            </a:xfrm>
            <a:custGeom>
              <a:avLst/>
              <a:gdLst>
                <a:gd name="T0" fmla="*/ 166654460 w 4"/>
                <a:gd name="T1" fmla="*/ 2147483646 h 448"/>
                <a:gd name="T2" fmla="*/ 0 w 4"/>
                <a:gd name="T3" fmla="*/ 2147483646 h 448"/>
                <a:gd name="T4" fmla="*/ 0 w 4"/>
                <a:gd name="T5" fmla="*/ 85470603 h 448"/>
                <a:gd name="T6" fmla="*/ 166654460 w 4"/>
                <a:gd name="T7" fmla="*/ 0 h 448"/>
                <a:gd name="T8" fmla="*/ 333299792 w 4"/>
                <a:gd name="T9" fmla="*/ 85470603 h 448"/>
                <a:gd name="T10" fmla="*/ 333299792 w 4"/>
                <a:gd name="T11" fmla="*/ 2147483646 h 448"/>
                <a:gd name="T12" fmla="*/ 166654460 w 4"/>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48">
                  <a:moveTo>
                    <a:pt x="2" y="448"/>
                  </a:moveTo>
                  <a:cubicBezTo>
                    <a:pt x="1" y="448"/>
                    <a:pt x="0" y="447"/>
                    <a:pt x="0" y="446"/>
                  </a:cubicBezTo>
                  <a:cubicBezTo>
                    <a:pt x="0" y="1"/>
                    <a:pt x="0" y="1"/>
                    <a:pt x="0" y="1"/>
                  </a:cubicBezTo>
                  <a:cubicBezTo>
                    <a:pt x="0" y="1"/>
                    <a:pt x="1" y="0"/>
                    <a:pt x="2" y="0"/>
                  </a:cubicBezTo>
                  <a:cubicBezTo>
                    <a:pt x="3" y="0"/>
                    <a:pt x="4" y="1"/>
                    <a:pt x="4" y="1"/>
                  </a:cubicBezTo>
                  <a:cubicBezTo>
                    <a:pt x="4" y="446"/>
                    <a:pt x="4" y="446"/>
                    <a:pt x="4" y="446"/>
                  </a:cubicBezTo>
                  <a:cubicBezTo>
                    <a:pt x="4"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3" name="Freeform 44">
              <a:extLst>
                <a:ext uri="{FF2B5EF4-FFF2-40B4-BE49-F238E27FC236}">
                  <a16:creationId xmlns:a16="http://schemas.microsoft.com/office/drawing/2014/main" id="{7A4EDFE1-442F-4E99-8C33-0FF378292FFC}"/>
                </a:ext>
              </a:extLst>
            </p:cNvPr>
            <p:cNvSpPr>
              <a:spLocks/>
            </p:cNvSpPr>
            <p:nvPr/>
          </p:nvSpPr>
          <p:spPr bwMode="auto">
            <a:xfrm>
              <a:off x="5597525" y="2298700"/>
              <a:ext cx="38100" cy="4141788"/>
            </a:xfrm>
            <a:custGeom>
              <a:avLst/>
              <a:gdLst>
                <a:gd name="T0" fmla="*/ 181451250 w 4"/>
                <a:gd name="T1" fmla="*/ 2147483646 h 448"/>
                <a:gd name="T2" fmla="*/ 0 w 4"/>
                <a:gd name="T3" fmla="*/ 2147483646 h 448"/>
                <a:gd name="T4" fmla="*/ 0 w 4"/>
                <a:gd name="T5" fmla="*/ 85470603 h 448"/>
                <a:gd name="T6" fmla="*/ 181451250 w 4"/>
                <a:gd name="T7" fmla="*/ 0 h 448"/>
                <a:gd name="T8" fmla="*/ 362902500 w 4"/>
                <a:gd name="T9" fmla="*/ 85470603 h 448"/>
                <a:gd name="T10" fmla="*/ 362902500 w 4"/>
                <a:gd name="T11" fmla="*/ 2147483646 h 448"/>
                <a:gd name="T12" fmla="*/ 181451250 w 4"/>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48">
                  <a:moveTo>
                    <a:pt x="2" y="448"/>
                  </a:moveTo>
                  <a:cubicBezTo>
                    <a:pt x="1" y="448"/>
                    <a:pt x="0" y="447"/>
                    <a:pt x="0" y="446"/>
                  </a:cubicBezTo>
                  <a:cubicBezTo>
                    <a:pt x="0" y="1"/>
                    <a:pt x="0" y="1"/>
                    <a:pt x="0" y="1"/>
                  </a:cubicBezTo>
                  <a:cubicBezTo>
                    <a:pt x="0" y="1"/>
                    <a:pt x="1" y="0"/>
                    <a:pt x="2" y="0"/>
                  </a:cubicBezTo>
                  <a:cubicBezTo>
                    <a:pt x="3" y="0"/>
                    <a:pt x="4" y="1"/>
                    <a:pt x="4" y="1"/>
                  </a:cubicBezTo>
                  <a:cubicBezTo>
                    <a:pt x="4" y="446"/>
                    <a:pt x="4" y="446"/>
                    <a:pt x="4" y="446"/>
                  </a:cubicBezTo>
                  <a:cubicBezTo>
                    <a:pt x="4"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4" name="Freeform 45">
              <a:extLst>
                <a:ext uri="{FF2B5EF4-FFF2-40B4-BE49-F238E27FC236}">
                  <a16:creationId xmlns:a16="http://schemas.microsoft.com/office/drawing/2014/main" id="{D158C21E-7009-4A48-89FB-7F353A353491}"/>
                </a:ext>
              </a:extLst>
            </p:cNvPr>
            <p:cNvSpPr>
              <a:spLocks/>
            </p:cNvSpPr>
            <p:nvPr/>
          </p:nvSpPr>
          <p:spPr bwMode="auto">
            <a:xfrm>
              <a:off x="5976938" y="2298700"/>
              <a:ext cx="26987" cy="4141788"/>
            </a:xfrm>
            <a:custGeom>
              <a:avLst/>
              <a:gdLst>
                <a:gd name="T0" fmla="*/ 161850035 w 3"/>
                <a:gd name="T1" fmla="*/ 2147483646 h 448"/>
                <a:gd name="T2" fmla="*/ 0 w 3"/>
                <a:gd name="T3" fmla="*/ 2147483646 h 448"/>
                <a:gd name="T4" fmla="*/ 0 w 3"/>
                <a:gd name="T5" fmla="*/ 85470603 h 448"/>
                <a:gd name="T6" fmla="*/ 161850035 w 3"/>
                <a:gd name="T7" fmla="*/ 0 h 448"/>
                <a:gd name="T8" fmla="*/ 242775052 w 3"/>
                <a:gd name="T9" fmla="*/ 85470603 h 448"/>
                <a:gd name="T10" fmla="*/ 242775052 w 3"/>
                <a:gd name="T11" fmla="*/ 2147483646 h 448"/>
                <a:gd name="T12" fmla="*/ 161850035 w 3"/>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48">
                  <a:moveTo>
                    <a:pt x="2" y="448"/>
                  </a:moveTo>
                  <a:cubicBezTo>
                    <a:pt x="1" y="448"/>
                    <a:pt x="0" y="447"/>
                    <a:pt x="0" y="446"/>
                  </a:cubicBezTo>
                  <a:cubicBezTo>
                    <a:pt x="0" y="1"/>
                    <a:pt x="0" y="1"/>
                    <a:pt x="0" y="1"/>
                  </a:cubicBezTo>
                  <a:cubicBezTo>
                    <a:pt x="0" y="1"/>
                    <a:pt x="1" y="0"/>
                    <a:pt x="2" y="0"/>
                  </a:cubicBezTo>
                  <a:cubicBezTo>
                    <a:pt x="3" y="0"/>
                    <a:pt x="3" y="1"/>
                    <a:pt x="3" y="1"/>
                  </a:cubicBezTo>
                  <a:cubicBezTo>
                    <a:pt x="3" y="446"/>
                    <a:pt x="3" y="446"/>
                    <a:pt x="3" y="446"/>
                  </a:cubicBezTo>
                  <a:cubicBezTo>
                    <a:pt x="3"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5" name="Freeform 46">
              <a:extLst>
                <a:ext uri="{FF2B5EF4-FFF2-40B4-BE49-F238E27FC236}">
                  <a16:creationId xmlns:a16="http://schemas.microsoft.com/office/drawing/2014/main" id="{453449B5-EB0E-45E2-A03F-7186A36367FA}"/>
                </a:ext>
              </a:extLst>
            </p:cNvPr>
            <p:cNvSpPr>
              <a:spLocks/>
            </p:cNvSpPr>
            <p:nvPr/>
          </p:nvSpPr>
          <p:spPr bwMode="auto">
            <a:xfrm>
              <a:off x="6354763" y="2298700"/>
              <a:ext cx="26987" cy="4141788"/>
            </a:xfrm>
            <a:custGeom>
              <a:avLst/>
              <a:gdLst>
                <a:gd name="T0" fmla="*/ 80925017 w 3"/>
                <a:gd name="T1" fmla="*/ 2147483646 h 448"/>
                <a:gd name="T2" fmla="*/ 0 w 3"/>
                <a:gd name="T3" fmla="*/ 2147483646 h 448"/>
                <a:gd name="T4" fmla="*/ 0 w 3"/>
                <a:gd name="T5" fmla="*/ 85470603 h 448"/>
                <a:gd name="T6" fmla="*/ 80925017 w 3"/>
                <a:gd name="T7" fmla="*/ 0 h 448"/>
                <a:gd name="T8" fmla="*/ 242775052 w 3"/>
                <a:gd name="T9" fmla="*/ 85470603 h 448"/>
                <a:gd name="T10" fmla="*/ 242775052 w 3"/>
                <a:gd name="T11" fmla="*/ 2147483646 h 448"/>
                <a:gd name="T12" fmla="*/ 80925017 w 3"/>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48">
                  <a:moveTo>
                    <a:pt x="1" y="448"/>
                  </a:moveTo>
                  <a:cubicBezTo>
                    <a:pt x="0" y="448"/>
                    <a:pt x="0" y="447"/>
                    <a:pt x="0" y="446"/>
                  </a:cubicBezTo>
                  <a:cubicBezTo>
                    <a:pt x="0" y="1"/>
                    <a:pt x="0" y="1"/>
                    <a:pt x="0" y="1"/>
                  </a:cubicBezTo>
                  <a:cubicBezTo>
                    <a:pt x="0" y="1"/>
                    <a:pt x="0" y="0"/>
                    <a:pt x="1" y="0"/>
                  </a:cubicBezTo>
                  <a:cubicBezTo>
                    <a:pt x="2" y="0"/>
                    <a:pt x="3" y="1"/>
                    <a:pt x="3" y="1"/>
                  </a:cubicBezTo>
                  <a:cubicBezTo>
                    <a:pt x="3" y="446"/>
                    <a:pt x="3" y="446"/>
                    <a:pt x="3" y="446"/>
                  </a:cubicBezTo>
                  <a:cubicBezTo>
                    <a:pt x="3" y="447"/>
                    <a:pt x="2" y="448"/>
                    <a:pt x="1"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6" name="Freeform 47">
              <a:extLst>
                <a:ext uri="{FF2B5EF4-FFF2-40B4-BE49-F238E27FC236}">
                  <a16:creationId xmlns:a16="http://schemas.microsoft.com/office/drawing/2014/main" id="{1BF9133B-D280-49ED-A128-0063D1C2510C}"/>
                </a:ext>
              </a:extLst>
            </p:cNvPr>
            <p:cNvSpPr>
              <a:spLocks/>
            </p:cNvSpPr>
            <p:nvPr/>
          </p:nvSpPr>
          <p:spPr bwMode="auto">
            <a:xfrm>
              <a:off x="6732588" y="2298700"/>
              <a:ext cx="28575" cy="4141788"/>
            </a:xfrm>
            <a:custGeom>
              <a:avLst/>
              <a:gdLst>
                <a:gd name="T0" fmla="*/ 90725625 w 3"/>
                <a:gd name="T1" fmla="*/ 2147483646 h 448"/>
                <a:gd name="T2" fmla="*/ 0 w 3"/>
                <a:gd name="T3" fmla="*/ 2147483646 h 448"/>
                <a:gd name="T4" fmla="*/ 0 w 3"/>
                <a:gd name="T5" fmla="*/ 85470603 h 448"/>
                <a:gd name="T6" fmla="*/ 90725625 w 3"/>
                <a:gd name="T7" fmla="*/ 0 h 448"/>
                <a:gd name="T8" fmla="*/ 272176875 w 3"/>
                <a:gd name="T9" fmla="*/ 85470603 h 448"/>
                <a:gd name="T10" fmla="*/ 272176875 w 3"/>
                <a:gd name="T11" fmla="*/ 2147483646 h 448"/>
                <a:gd name="T12" fmla="*/ 90725625 w 3"/>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48">
                  <a:moveTo>
                    <a:pt x="1" y="448"/>
                  </a:moveTo>
                  <a:cubicBezTo>
                    <a:pt x="0" y="448"/>
                    <a:pt x="0" y="447"/>
                    <a:pt x="0" y="446"/>
                  </a:cubicBezTo>
                  <a:cubicBezTo>
                    <a:pt x="0" y="1"/>
                    <a:pt x="0" y="1"/>
                    <a:pt x="0" y="1"/>
                  </a:cubicBezTo>
                  <a:cubicBezTo>
                    <a:pt x="0" y="1"/>
                    <a:pt x="0" y="0"/>
                    <a:pt x="1" y="0"/>
                  </a:cubicBezTo>
                  <a:cubicBezTo>
                    <a:pt x="2" y="0"/>
                    <a:pt x="3" y="1"/>
                    <a:pt x="3" y="1"/>
                  </a:cubicBezTo>
                  <a:cubicBezTo>
                    <a:pt x="3" y="446"/>
                    <a:pt x="3" y="446"/>
                    <a:pt x="3" y="446"/>
                  </a:cubicBezTo>
                  <a:cubicBezTo>
                    <a:pt x="3" y="447"/>
                    <a:pt x="2" y="448"/>
                    <a:pt x="1"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7" name="Freeform 48">
              <a:extLst>
                <a:ext uri="{FF2B5EF4-FFF2-40B4-BE49-F238E27FC236}">
                  <a16:creationId xmlns:a16="http://schemas.microsoft.com/office/drawing/2014/main" id="{252A7F62-CC2D-4424-8EA5-62ABF4E25AEB}"/>
                </a:ext>
              </a:extLst>
            </p:cNvPr>
            <p:cNvSpPr>
              <a:spLocks/>
            </p:cNvSpPr>
            <p:nvPr/>
          </p:nvSpPr>
          <p:spPr bwMode="auto">
            <a:xfrm>
              <a:off x="7102475" y="2298700"/>
              <a:ext cx="36513" cy="4141788"/>
            </a:xfrm>
            <a:custGeom>
              <a:avLst/>
              <a:gdLst>
                <a:gd name="T0" fmla="*/ 166654460 w 4"/>
                <a:gd name="T1" fmla="*/ 2147483646 h 448"/>
                <a:gd name="T2" fmla="*/ 0 w 4"/>
                <a:gd name="T3" fmla="*/ 2147483646 h 448"/>
                <a:gd name="T4" fmla="*/ 0 w 4"/>
                <a:gd name="T5" fmla="*/ 85470603 h 448"/>
                <a:gd name="T6" fmla="*/ 166654460 w 4"/>
                <a:gd name="T7" fmla="*/ 0 h 448"/>
                <a:gd name="T8" fmla="*/ 333299792 w 4"/>
                <a:gd name="T9" fmla="*/ 85470603 h 448"/>
                <a:gd name="T10" fmla="*/ 333299792 w 4"/>
                <a:gd name="T11" fmla="*/ 2147483646 h 448"/>
                <a:gd name="T12" fmla="*/ 166654460 w 4"/>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48">
                  <a:moveTo>
                    <a:pt x="2" y="448"/>
                  </a:moveTo>
                  <a:cubicBezTo>
                    <a:pt x="1" y="448"/>
                    <a:pt x="0" y="447"/>
                    <a:pt x="0" y="446"/>
                  </a:cubicBezTo>
                  <a:cubicBezTo>
                    <a:pt x="0" y="1"/>
                    <a:pt x="0" y="1"/>
                    <a:pt x="0" y="1"/>
                  </a:cubicBezTo>
                  <a:cubicBezTo>
                    <a:pt x="0" y="1"/>
                    <a:pt x="1" y="0"/>
                    <a:pt x="2" y="0"/>
                  </a:cubicBezTo>
                  <a:cubicBezTo>
                    <a:pt x="3" y="0"/>
                    <a:pt x="4" y="1"/>
                    <a:pt x="4" y="1"/>
                  </a:cubicBezTo>
                  <a:cubicBezTo>
                    <a:pt x="4" y="446"/>
                    <a:pt x="4" y="446"/>
                    <a:pt x="4" y="446"/>
                  </a:cubicBezTo>
                  <a:cubicBezTo>
                    <a:pt x="4"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8" name="Freeform 49">
              <a:extLst>
                <a:ext uri="{FF2B5EF4-FFF2-40B4-BE49-F238E27FC236}">
                  <a16:creationId xmlns:a16="http://schemas.microsoft.com/office/drawing/2014/main" id="{BFBFADF2-80B3-4E6E-9501-D8FDB4DC7DF4}"/>
                </a:ext>
              </a:extLst>
            </p:cNvPr>
            <p:cNvSpPr>
              <a:spLocks/>
            </p:cNvSpPr>
            <p:nvPr/>
          </p:nvSpPr>
          <p:spPr bwMode="auto">
            <a:xfrm>
              <a:off x="7480300" y="2298700"/>
              <a:ext cx="36513" cy="4141788"/>
            </a:xfrm>
            <a:custGeom>
              <a:avLst/>
              <a:gdLst>
                <a:gd name="T0" fmla="*/ 166654460 w 4"/>
                <a:gd name="T1" fmla="*/ 2147483646 h 448"/>
                <a:gd name="T2" fmla="*/ 0 w 4"/>
                <a:gd name="T3" fmla="*/ 2147483646 h 448"/>
                <a:gd name="T4" fmla="*/ 0 w 4"/>
                <a:gd name="T5" fmla="*/ 85470603 h 448"/>
                <a:gd name="T6" fmla="*/ 166654460 w 4"/>
                <a:gd name="T7" fmla="*/ 0 h 448"/>
                <a:gd name="T8" fmla="*/ 333299792 w 4"/>
                <a:gd name="T9" fmla="*/ 85470603 h 448"/>
                <a:gd name="T10" fmla="*/ 333299792 w 4"/>
                <a:gd name="T11" fmla="*/ 2147483646 h 448"/>
                <a:gd name="T12" fmla="*/ 166654460 w 4"/>
                <a:gd name="T13" fmla="*/ 2147483646 h 4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48">
                  <a:moveTo>
                    <a:pt x="2" y="448"/>
                  </a:moveTo>
                  <a:cubicBezTo>
                    <a:pt x="1" y="448"/>
                    <a:pt x="0" y="447"/>
                    <a:pt x="0" y="446"/>
                  </a:cubicBezTo>
                  <a:cubicBezTo>
                    <a:pt x="0" y="1"/>
                    <a:pt x="0" y="1"/>
                    <a:pt x="0" y="1"/>
                  </a:cubicBezTo>
                  <a:cubicBezTo>
                    <a:pt x="0" y="1"/>
                    <a:pt x="1" y="0"/>
                    <a:pt x="2" y="0"/>
                  </a:cubicBezTo>
                  <a:cubicBezTo>
                    <a:pt x="3" y="0"/>
                    <a:pt x="4" y="1"/>
                    <a:pt x="4" y="1"/>
                  </a:cubicBezTo>
                  <a:cubicBezTo>
                    <a:pt x="4" y="446"/>
                    <a:pt x="4" y="446"/>
                    <a:pt x="4" y="446"/>
                  </a:cubicBezTo>
                  <a:cubicBezTo>
                    <a:pt x="4" y="447"/>
                    <a:pt x="3" y="448"/>
                    <a:pt x="2" y="448"/>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09" name="Freeform 50">
              <a:extLst>
                <a:ext uri="{FF2B5EF4-FFF2-40B4-BE49-F238E27FC236}">
                  <a16:creationId xmlns:a16="http://schemas.microsoft.com/office/drawing/2014/main" id="{EA46D460-F96D-45C2-945D-9A1F0D4919D7}"/>
                </a:ext>
              </a:extLst>
            </p:cNvPr>
            <p:cNvSpPr>
              <a:spLocks/>
            </p:cNvSpPr>
            <p:nvPr/>
          </p:nvSpPr>
          <p:spPr bwMode="auto">
            <a:xfrm>
              <a:off x="1455738" y="2270125"/>
              <a:ext cx="6061075" cy="28575"/>
            </a:xfrm>
            <a:custGeom>
              <a:avLst/>
              <a:gdLst>
                <a:gd name="T0" fmla="*/ 2147483646 w 657"/>
                <a:gd name="T1" fmla="*/ 272176875 h 3"/>
                <a:gd name="T2" fmla="*/ 170217496 w 657"/>
                <a:gd name="T3" fmla="*/ 272176875 h 3"/>
                <a:gd name="T4" fmla="*/ 0 w 657"/>
                <a:gd name="T5" fmla="*/ 90725625 h 3"/>
                <a:gd name="T6" fmla="*/ 170217496 w 657"/>
                <a:gd name="T7" fmla="*/ 0 h 3"/>
                <a:gd name="T8" fmla="*/ 2147483646 w 657"/>
                <a:gd name="T9" fmla="*/ 0 h 3"/>
                <a:gd name="T10" fmla="*/ 2147483646 w 657"/>
                <a:gd name="T11" fmla="*/ 90725625 h 3"/>
                <a:gd name="T12" fmla="*/ 2147483646 w 657"/>
                <a:gd name="T13" fmla="*/ 272176875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3">
                  <a:moveTo>
                    <a:pt x="655" y="3"/>
                  </a:moveTo>
                  <a:cubicBezTo>
                    <a:pt x="2" y="3"/>
                    <a:pt x="2" y="3"/>
                    <a:pt x="2" y="3"/>
                  </a:cubicBezTo>
                  <a:cubicBezTo>
                    <a:pt x="1" y="3"/>
                    <a:pt x="0" y="2"/>
                    <a:pt x="0" y="1"/>
                  </a:cubicBezTo>
                  <a:cubicBezTo>
                    <a:pt x="0" y="0"/>
                    <a:pt x="1" y="0"/>
                    <a:pt x="2" y="0"/>
                  </a:cubicBezTo>
                  <a:cubicBezTo>
                    <a:pt x="655" y="0"/>
                    <a:pt x="655" y="0"/>
                    <a:pt x="655" y="0"/>
                  </a:cubicBezTo>
                  <a:cubicBezTo>
                    <a:pt x="656" y="0"/>
                    <a:pt x="657" y="0"/>
                    <a:pt x="657" y="1"/>
                  </a:cubicBezTo>
                  <a:cubicBezTo>
                    <a:pt x="657" y="2"/>
                    <a:pt x="656" y="3"/>
                    <a:pt x="655"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0" name="Freeform 51">
              <a:extLst>
                <a:ext uri="{FF2B5EF4-FFF2-40B4-BE49-F238E27FC236}">
                  <a16:creationId xmlns:a16="http://schemas.microsoft.com/office/drawing/2014/main" id="{018361EA-2B3A-4CF4-9430-275BC66CC934}"/>
                </a:ext>
              </a:extLst>
            </p:cNvPr>
            <p:cNvSpPr>
              <a:spLocks/>
            </p:cNvSpPr>
            <p:nvPr/>
          </p:nvSpPr>
          <p:spPr bwMode="auto">
            <a:xfrm>
              <a:off x="1455738" y="2640013"/>
              <a:ext cx="6061075" cy="38100"/>
            </a:xfrm>
            <a:custGeom>
              <a:avLst/>
              <a:gdLst>
                <a:gd name="T0" fmla="*/ 2147483646 w 657"/>
                <a:gd name="T1" fmla="*/ 362902500 h 4"/>
                <a:gd name="T2" fmla="*/ 170217496 w 657"/>
                <a:gd name="T3" fmla="*/ 362902500 h 4"/>
                <a:gd name="T4" fmla="*/ 0 w 657"/>
                <a:gd name="T5" fmla="*/ 181451250 h 4"/>
                <a:gd name="T6" fmla="*/ 170217496 w 657"/>
                <a:gd name="T7" fmla="*/ 0 h 4"/>
                <a:gd name="T8" fmla="*/ 2147483646 w 657"/>
                <a:gd name="T9" fmla="*/ 0 h 4"/>
                <a:gd name="T10" fmla="*/ 2147483646 w 657"/>
                <a:gd name="T11" fmla="*/ 181451250 h 4"/>
                <a:gd name="T12" fmla="*/ 2147483646 w 657"/>
                <a:gd name="T13" fmla="*/ 3629025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4">
                  <a:moveTo>
                    <a:pt x="655" y="4"/>
                  </a:moveTo>
                  <a:cubicBezTo>
                    <a:pt x="2" y="4"/>
                    <a:pt x="2" y="4"/>
                    <a:pt x="2" y="4"/>
                  </a:cubicBezTo>
                  <a:cubicBezTo>
                    <a:pt x="1" y="4"/>
                    <a:pt x="0" y="3"/>
                    <a:pt x="0" y="2"/>
                  </a:cubicBezTo>
                  <a:cubicBezTo>
                    <a:pt x="0" y="1"/>
                    <a:pt x="1" y="0"/>
                    <a:pt x="2" y="0"/>
                  </a:cubicBezTo>
                  <a:cubicBezTo>
                    <a:pt x="655" y="0"/>
                    <a:pt x="655" y="0"/>
                    <a:pt x="655" y="0"/>
                  </a:cubicBezTo>
                  <a:cubicBezTo>
                    <a:pt x="656" y="0"/>
                    <a:pt x="657" y="1"/>
                    <a:pt x="657" y="2"/>
                  </a:cubicBezTo>
                  <a:cubicBezTo>
                    <a:pt x="657" y="3"/>
                    <a:pt x="656" y="4"/>
                    <a:pt x="655"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1" name="Freeform 52">
              <a:extLst>
                <a:ext uri="{FF2B5EF4-FFF2-40B4-BE49-F238E27FC236}">
                  <a16:creationId xmlns:a16="http://schemas.microsoft.com/office/drawing/2014/main" id="{42C37D57-22EE-4703-A374-455EC2CF7E10}"/>
                </a:ext>
              </a:extLst>
            </p:cNvPr>
            <p:cNvSpPr>
              <a:spLocks/>
            </p:cNvSpPr>
            <p:nvPr/>
          </p:nvSpPr>
          <p:spPr bwMode="auto">
            <a:xfrm>
              <a:off x="1455738" y="3019425"/>
              <a:ext cx="6061075" cy="36513"/>
            </a:xfrm>
            <a:custGeom>
              <a:avLst/>
              <a:gdLst>
                <a:gd name="T0" fmla="*/ 2147483646 w 657"/>
                <a:gd name="T1" fmla="*/ 333290664 h 4"/>
                <a:gd name="T2" fmla="*/ 170217496 w 657"/>
                <a:gd name="T3" fmla="*/ 333290664 h 4"/>
                <a:gd name="T4" fmla="*/ 0 w 657"/>
                <a:gd name="T5" fmla="*/ 166645332 h 4"/>
                <a:gd name="T6" fmla="*/ 170217496 w 657"/>
                <a:gd name="T7" fmla="*/ 0 h 4"/>
                <a:gd name="T8" fmla="*/ 2147483646 w 657"/>
                <a:gd name="T9" fmla="*/ 0 h 4"/>
                <a:gd name="T10" fmla="*/ 2147483646 w 657"/>
                <a:gd name="T11" fmla="*/ 166645332 h 4"/>
                <a:gd name="T12" fmla="*/ 2147483646 w 657"/>
                <a:gd name="T13" fmla="*/ 33329066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4">
                  <a:moveTo>
                    <a:pt x="655" y="4"/>
                  </a:moveTo>
                  <a:cubicBezTo>
                    <a:pt x="2" y="4"/>
                    <a:pt x="2" y="4"/>
                    <a:pt x="2" y="4"/>
                  </a:cubicBezTo>
                  <a:cubicBezTo>
                    <a:pt x="1" y="4"/>
                    <a:pt x="0" y="3"/>
                    <a:pt x="0" y="2"/>
                  </a:cubicBezTo>
                  <a:cubicBezTo>
                    <a:pt x="0" y="1"/>
                    <a:pt x="1" y="0"/>
                    <a:pt x="2" y="0"/>
                  </a:cubicBezTo>
                  <a:cubicBezTo>
                    <a:pt x="655" y="0"/>
                    <a:pt x="655" y="0"/>
                    <a:pt x="655" y="0"/>
                  </a:cubicBezTo>
                  <a:cubicBezTo>
                    <a:pt x="656" y="0"/>
                    <a:pt x="657" y="1"/>
                    <a:pt x="657" y="2"/>
                  </a:cubicBezTo>
                  <a:cubicBezTo>
                    <a:pt x="657" y="3"/>
                    <a:pt x="656" y="4"/>
                    <a:pt x="655"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2" name="Freeform 53">
              <a:extLst>
                <a:ext uri="{FF2B5EF4-FFF2-40B4-BE49-F238E27FC236}">
                  <a16:creationId xmlns:a16="http://schemas.microsoft.com/office/drawing/2014/main" id="{EEEC223B-1A5F-4354-84FA-BBED88974C2D}"/>
                </a:ext>
              </a:extLst>
            </p:cNvPr>
            <p:cNvSpPr>
              <a:spLocks/>
            </p:cNvSpPr>
            <p:nvPr/>
          </p:nvSpPr>
          <p:spPr bwMode="auto">
            <a:xfrm>
              <a:off x="1455738" y="3398838"/>
              <a:ext cx="6061075" cy="36512"/>
            </a:xfrm>
            <a:custGeom>
              <a:avLst/>
              <a:gdLst>
                <a:gd name="T0" fmla="*/ 2147483646 w 657"/>
                <a:gd name="T1" fmla="*/ 333281536 h 4"/>
                <a:gd name="T2" fmla="*/ 170217496 w 657"/>
                <a:gd name="T3" fmla="*/ 333281536 h 4"/>
                <a:gd name="T4" fmla="*/ 0 w 657"/>
                <a:gd name="T5" fmla="*/ 166640768 h 4"/>
                <a:gd name="T6" fmla="*/ 170217496 w 657"/>
                <a:gd name="T7" fmla="*/ 0 h 4"/>
                <a:gd name="T8" fmla="*/ 2147483646 w 657"/>
                <a:gd name="T9" fmla="*/ 0 h 4"/>
                <a:gd name="T10" fmla="*/ 2147483646 w 657"/>
                <a:gd name="T11" fmla="*/ 166640768 h 4"/>
                <a:gd name="T12" fmla="*/ 2147483646 w 657"/>
                <a:gd name="T13" fmla="*/ 333281536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4">
                  <a:moveTo>
                    <a:pt x="655" y="4"/>
                  </a:moveTo>
                  <a:cubicBezTo>
                    <a:pt x="2" y="4"/>
                    <a:pt x="2" y="4"/>
                    <a:pt x="2" y="4"/>
                  </a:cubicBezTo>
                  <a:cubicBezTo>
                    <a:pt x="1" y="4"/>
                    <a:pt x="0" y="3"/>
                    <a:pt x="0" y="2"/>
                  </a:cubicBezTo>
                  <a:cubicBezTo>
                    <a:pt x="0" y="1"/>
                    <a:pt x="1" y="0"/>
                    <a:pt x="2" y="0"/>
                  </a:cubicBezTo>
                  <a:cubicBezTo>
                    <a:pt x="655" y="0"/>
                    <a:pt x="655" y="0"/>
                    <a:pt x="655" y="0"/>
                  </a:cubicBezTo>
                  <a:cubicBezTo>
                    <a:pt x="656" y="0"/>
                    <a:pt x="657" y="1"/>
                    <a:pt x="657" y="2"/>
                  </a:cubicBezTo>
                  <a:cubicBezTo>
                    <a:pt x="657" y="3"/>
                    <a:pt x="656" y="4"/>
                    <a:pt x="655"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3" name="Freeform 54">
              <a:extLst>
                <a:ext uri="{FF2B5EF4-FFF2-40B4-BE49-F238E27FC236}">
                  <a16:creationId xmlns:a16="http://schemas.microsoft.com/office/drawing/2014/main" id="{BA132A40-ED1F-4C8F-B261-BF4696ACAC1E}"/>
                </a:ext>
              </a:extLst>
            </p:cNvPr>
            <p:cNvSpPr>
              <a:spLocks/>
            </p:cNvSpPr>
            <p:nvPr/>
          </p:nvSpPr>
          <p:spPr bwMode="auto">
            <a:xfrm>
              <a:off x="1455738" y="3778250"/>
              <a:ext cx="6061075" cy="26988"/>
            </a:xfrm>
            <a:custGeom>
              <a:avLst/>
              <a:gdLst>
                <a:gd name="T0" fmla="*/ 2147483646 w 657"/>
                <a:gd name="T1" fmla="*/ 242775052 h 3"/>
                <a:gd name="T2" fmla="*/ 170217496 w 657"/>
                <a:gd name="T3" fmla="*/ 242775052 h 3"/>
                <a:gd name="T4" fmla="*/ 0 w 657"/>
                <a:gd name="T5" fmla="*/ 161847036 h 3"/>
                <a:gd name="T6" fmla="*/ 170217496 w 657"/>
                <a:gd name="T7" fmla="*/ 0 h 3"/>
                <a:gd name="T8" fmla="*/ 2147483646 w 657"/>
                <a:gd name="T9" fmla="*/ 0 h 3"/>
                <a:gd name="T10" fmla="*/ 2147483646 w 657"/>
                <a:gd name="T11" fmla="*/ 161847036 h 3"/>
                <a:gd name="T12" fmla="*/ 2147483646 w 657"/>
                <a:gd name="T13" fmla="*/ 242775052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3">
                  <a:moveTo>
                    <a:pt x="655" y="3"/>
                  </a:moveTo>
                  <a:cubicBezTo>
                    <a:pt x="2" y="3"/>
                    <a:pt x="2" y="3"/>
                    <a:pt x="2" y="3"/>
                  </a:cubicBezTo>
                  <a:cubicBezTo>
                    <a:pt x="1" y="3"/>
                    <a:pt x="0" y="3"/>
                    <a:pt x="0" y="2"/>
                  </a:cubicBezTo>
                  <a:cubicBezTo>
                    <a:pt x="0" y="1"/>
                    <a:pt x="1" y="0"/>
                    <a:pt x="2" y="0"/>
                  </a:cubicBezTo>
                  <a:cubicBezTo>
                    <a:pt x="655" y="0"/>
                    <a:pt x="655" y="0"/>
                    <a:pt x="655" y="0"/>
                  </a:cubicBezTo>
                  <a:cubicBezTo>
                    <a:pt x="656" y="0"/>
                    <a:pt x="657" y="1"/>
                    <a:pt x="657" y="2"/>
                  </a:cubicBezTo>
                  <a:cubicBezTo>
                    <a:pt x="657" y="3"/>
                    <a:pt x="656" y="3"/>
                    <a:pt x="655"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4" name="Freeform 55">
              <a:extLst>
                <a:ext uri="{FF2B5EF4-FFF2-40B4-BE49-F238E27FC236}">
                  <a16:creationId xmlns:a16="http://schemas.microsoft.com/office/drawing/2014/main" id="{825E3412-41C7-49CB-8D50-9F1E29B1E9E3}"/>
                </a:ext>
              </a:extLst>
            </p:cNvPr>
            <p:cNvSpPr>
              <a:spLocks/>
            </p:cNvSpPr>
            <p:nvPr/>
          </p:nvSpPr>
          <p:spPr bwMode="auto">
            <a:xfrm>
              <a:off x="1455738" y="4156075"/>
              <a:ext cx="6061075" cy="28575"/>
            </a:xfrm>
            <a:custGeom>
              <a:avLst/>
              <a:gdLst>
                <a:gd name="T0" fmla="*/ 2147483646 w 657"/>
                <a:gd name="T1" fmla="*/ 272176875 h 3"/>
                <a:gd name="T2" fmla="*/ 170217496 w 657"/>
                <a:gd name="T3" fmla="*/ 272176875 h 3"/>
                <a:gd name="T4" fmla="*/ 0 w 657"/>
                <a:gd name="T5" fmla="*/ 90725625 h 3"/>
                <a:gd name="T6" fmla="*/ 170217496 w 657"/>
                <a:gd name="T7" fmla="*/ 0 h 3"/>
                <a:gd name="T8" fmla="*/ 2147483646 w 657"/>
                <a:gd name="T9" fmla="*/ 0 h 3"/>
                <a:gd name="T10" fmla="*/ 2147483646 w 657"/>
                <a:gd name="T11" fmla="*/ 90725625 h 3"/>
                <a:gd name="T12" fmla="*/ 2147483646 w 657"/>
                <a:gd name="T13" fmla="*/ 272176875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3">
                  <a:moveTo>
                    <a:pt x="655" y="3"/>
                  </a:moveTo>
                  <a:cubicBezTo>
                    <a:pt x="2" y="3"/>
                    <a:pt x="2" y="3"/>
                    <a:pt x="2" y="3"/>
                  </a:cubicBezTo>
                  <a:cubicBezTo>
                    <a:pt x="1" y="3"/>
                    <a:pt x="0" y="2"/>
                    <a:pt x="0" y="1"/>
                  </a:cubicBezTo>
                  <a:cubicBezTo>
                    <a:pt x="0" y="1"/>
                    <a:pt x="1" y="0"/>
                    <a:pt x="2" y="0"/>
                  </a:cubicBezTo>
                  <a:cubicBezTo>
                    <a:pt x="655" y="0"/>
                    <a:pt x="655" y="0"/>
                    <a:pt x="655" y="0"/>
                  </a:cubicBezTo>
                  <a:cubicBezTo>
                    <a:pt x="656" y="0"/>
                    <a:pt x="657" y="1"/>
                    <a:pt x="657" y="1"/>
                  </a:cubicBezTo>
                  <a:cubicBezTo>
                    <a:pt x="657" y="2"/>
                    <a:pt x="656" y="3"/>
                    <a:pt x="655"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5" name="Freeform 56">
              <a:extLst>
                <a:ext uri="{FF2B5EF4-FFF2-40B4-BE49-F238E27FC236}">
                  <a16:creationId xmlns:a16="http://schemas.microsoft.com/office/drawing/2014/main" id="{A78A4B6D-9FA8-4707-B4A9-51897CB4BD6E}"/>
                </a:ext>
              </a:extLst>
            </p:cNvPr>
            <p:cNvSpPr>
              <a:spLocks/>
            </p:cNvSpPr>
            <p:nvPr/>
          </p:nvSpPr>
          <p:spPr bwMode="auto">
            <a:xfrm>
              <a:off x="1455738" y="4535488"/>
              <a:ext cx="6061075" cy="28575"/>
            </a:xfrm>
            <a:custGeom>
              <a:avLst/>
              <a:gdLst>
                <a:gd name="T0" fmla="*/ 2147483646 w 657"/>
                <a:gd name="T1" fmla="*/ 272176875 h 3"/>
                <a:gd name="T2" fmla="*/ 170217496 w 657"/>
                <a:gd name="T3" fmla="*/ 272176875 h 3"/>
                <a:gd name="T4" fmla="*/ 0 w 657"/>
                <a:gd name="T5" fmla="*/ 90725625 h 3"/>
                <a:gd name="T6" fmla="*/ 170217496 w 657"/>
                <a:gd name="T7" fmla="*/ 0 h 3"/>
                <a:gd name="T8" fmla="*/ 2147483646 w 657"/>
                <a:gd name="T9" fmla="*/ 0 h 3"/>
                <a:gd name="T10" fmla="*/ 2147483646 w 657"/>
                <a:gd name="T11" fmla="*/ 90725625 h 3"/>
                <a:gd name="T12" fmla="*/ 2147483646 w 657"/>
                <a:gd name="T13" fmla="*/ 272176875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3">
                  <a:moveTo>
                    <a:pt x="655" y="3"/>
                  </a:moveTo>
                  <a:cubicBezTo>
                    <a:pt x="2" y="3"/>
                    <a:pt x="2" y="3"/>
                    <a:pt x="2" y="3"/>
                  </a:cubicBezTo>
                  <a:cubicBezTo>
                    <a:pt x="1" y="3"/>
                    <a:pt x="0" y="2"/>
                    <a:pt x="0" y="1"/>
                  </a:cubicBezTo>
                  <a:cubicBezTo>
                    <a:pt x="0" y="0"/>
                    <a:pt x="1" y="0"/>
                    <a:pt x="2" y="0"/>
                  </a:cubicBezTo>
                  <a:cubicBezTo>
                    <a:pt x="655" y="0"/>
                    <a:pt x="655" y="0"/>
                    <a:pt x="655" y="0"/>
                  </a:cubicBezTo>
                  <a:cubicBezTo>
                    <a:pt x="656" y="0"/>
                    <a:pt x="657" y="0"/>
                    <a:pt x="657" y="1"/>
                  </a:cubicBezTo>
                  <a:cubicBezTo>
                    <a:pt x="657" y="2"/>
                    <a:pt x="656" y="3"/>
                    <a:pt x="655"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6" name="Freeform 57">
              <a:extLst>
                <a:ext uri="{FF2B5EF4-FFF2-40B4-BE49-F238E27FC236}">
                  <a16:creationId xmlns:a16="http://schemas.microsoft.com/office/drawing/2014/main" id="{9645AF19-D156-4280-A1DA-1CBB6540E9FE}"/>
                </a:ext>
              </a:extLst>
            </p:cNvPr>
            <p:cNvSpPr>
              <a:spLocks/>
            </p:cNvSpPr>
            <p:nvPr/>
          </p:nvSpPr>
          <p:spPr bwMode="auto">
            <a:xfrm>
              <a:off x="1455738" y="4905375"/>
              <a:ext cx="6061075" cy="36513"/>
            </a:xfrm>
            <a:custGeom>
              <a:avLst/>
              <a:gdLst>
                <a:gd name="T0" fmla="*/ 2147483646 w 657"/>
                <a:gd name="T1" fmla="*/ 333290664 h 4"/>
                <a:gd name="T2" fmla="*/ 170217496 w 657"/>
                <a:gd name="T3" fmla="*/ 333290664 h 4"/>
                <a:gd name="T4" fmla="*/ 0 w 657"/>
                <a:gd name="T5" fmla="*/ 166645332 h 4"/>
                <a:gd name="T6" fmla="*/ 170217496 w 657"/>
                <a:gd name="T7" fmla="*/ 0 h 4"/>
                <a:gd name="T8" fmla="*/ 2147483646 w 657"/>
                <a:gd name="T9" fmla="*/ 0 h 4"/>
                <a:gd name="T10" fmla="*/ 2147483646 w 657"/>
                <a:gd name="T11" fmla="*/ 166645332 h 4"/>
                <a:gd name="T12" fmla="*/ 2147483646 w 657"/>
                <a:gd name="T13" fmla="*/ 33329066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4">
                  <a:moveTo>
                    <a:pt x="655" y="4"/>
                  </a:moveTo>
                  <a:cubicBezTo>
                    <a:pt x="2" y="4"/>
                    <a:pt x="2" y="4"/>
                    <a:pt x="2" y="4"/>
                  </a:cubicBezTo>
                  <a:cubicBezTo>
                    <a:pt x="1" y="4"/>
                    <a:pt x="0" y="3"/>
                    <a:pt x="0" y="2"/>
                  </a:cubicBezTo>
                  <a:cubicBezTo>
                    <a:pt x="0" y="1"/>
                    <a:pt x="1" y="0"/>
                    <a:pt x="2" y="0"/>
                  </a:cubicBezTo>
                  <a:cubicBezTo>
                    <a:pt x="655" y="0"/>
                    <a:pt x="655" y="0"/>
                    <a:pt x="655" y="0"/>
                  </a:cubicBezTo>
                  <a:cubicBezTo>
                    <a:pt x="656" y="0"/>
                    <a:pt x="657" y="1"/>
                    <a:pt x="657" y="2"/>
                  </a:cubicBezTo>
                  <a:cubicBezTo>
                    <a:pt x="657" y="3"/>
                    <a:pt x="656" y="4"/>
                    <a:pt x="655"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7" name="Freeform 58">
              <a:extLst>
                <a:ext uri="{FF2B5EF4-FFF2-40B4-BE49-F238E27FC236}">
                  <a16:creationId xmlns:a16="http://schemas.microsoft.com/office/drawing/2014/main" id="{91E99A7B-C2CC-415B-8347-5DDDBE5F55EE}"/>
                </a:ext>
              </a:extLst>
            </p:cNvPr>
            <p:cNvSpPr>
              <a:spLocks/>
            </p:cNvSpPr>
            <p:nvPr/>
          </p:nvSpPr>
          <p:spPr bwMode="auto">
            <a:xfrm>
              <a:off x="1455738" y="5284788"/>
              <a:ext cx="6061075" cy="36512"/>
            </a:xfrm>
            <a:custGeom>
              <a:avLst/>
              <a:gdLst>
                <a:gd name="T0" fmla="*/ 2147483646 w 657"/>
                <a:gd name="T1" fmla="*/ 333281536 h 4"/>
                <a:gd name="T2" fmla="*/ 170217496 w 657"/>
                <a:gd name="T3" fmla="*/ 333281536 h 4"/>
                <a:gd name="T4" fmla="*/ 0 w 657"/>
                <a:gd name="T5" fmla="*/ 166640768 h 4"/>
                <a:gd name="T6" fmla="*/ 170217496 w 657"/>
                <a:gd name="T7" fmla="*/ 0 h 4"/>
                <a:gd name="T8" fmla="*/ 2147483646 w 657"/>
                <a:gd name="T9" fmla="*/ 0 h 4"/>
                <a:gd name="T10" fmla="*/ 2147483646 w 657"/>
                <a:gd name="T11" fmla="*/ 166640768 h 4"/>
                <a:gd name="T12" fmla="*/ 2147483646 w 657"/>
                <a:gd name="T13" fmla="*/ 333281536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4">
                  <a:moveTo>
                    <a:pt x="655" y="4"/>
                  </a:moveTo>
                  <a:cubicBezTo>
                    <a:pt x="2" y="4"/>
                    <a:pt x="2" y="4"/>
                    <a:pt x="2" y="4"/>
                  </a:cubicBezTo>
                  <a:cubicBezTo>
                    <a:pt x="1" y="4"/>
                    <a:pt x="0" y="3"/>
                    <a:pt x="0" y="2"/>
                  </a:cubicBezTo>
                  <a:cubicBezTo>
                    <a:pt x="0" y="1"/>
                    <a:pt x="1" y="0"/>
                    <a:pt x="2" y="0"/>
                  </a:cubicBezTo>
                  <a:cubicBezTo>
                    <a:pt x="655" y="0"/>
                    <a:pt x="655" y="0"/>
                    <a:pt x="655" y="0"/>
                  </a:cubicBezTo>
                  <a:cubicBezTo>
                    <a:pt x="656" y="0"/>
                    <a:pt x="657" y="1"/>
                    <a:pt x="657" y="2"/>
                  </a:cubicBezTo>
                  <a:cubicBezTo>
                    <a:pt x="657" y="3"/>
                    <a:pt x="656" y="4"/>
                    <a:pt x="655"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8" name="Freeform 59">
              <a:extLst>
                <a:ext uri="{FF2B5EF4-FFF2-40B4-BE49-F238E27FC236}">
                  <a16:creationId xmlns:a16="http://schemas.microsoft.com/office/drawing/2014/main" id="{FF2E25E9-2F4C-4CA0-8044-FEB7DD38A060}"/>
                </a:ext>
              </a:extLst>
            </p:cNvPr>
            <p:cNvSpPr>
              <a:spLocks/>
            </p:cNvSpPr>
            <p:nvPr/>
          </p:nvSpPr>
          <p:spPr bwMode="auto">
            <a:xfrm>
              <a:off x="1455738" y="5664200"/>
              <a:ext cx="6061075" cy="36513"/>
            </a:xfrm>
            <a:custGeom>
              <a:avLst/>
              <a:gdLst>
                <a:gd name="T0" fmla="*/ 2147483646 w 657"/>
                <a:gd name="T1" fmla="*/ 333290664 h 4"/>
                <a:gd name="T2" fmla="*/ 170217496 w 657"/>
                <a:gd name="T3" fmla="*/ 333290664 h 4"/>
                <a:gd name="T4" fmla="*/ 0 w 657"/>
                <a:gd name="T5" fmla="*/ 166645332 h 4"/>
                <a:gd name="T6" fmla="*/ 170217496 w 657"/>
                <a:gd name="T7" fmla="*/ 0 h 4"/>
                <a:gd name="T8" fmla="*/ 2147483646 w 657"/>
                <a:gd name="T9" fmla="*/ 0 h 4"/>
                <a:gd name="T10" fmla="*/ 2147483646 w 657"/>
                <a:gd name="T11" fmla="*/ 166645332 h 4"/>
                <a:gd name="T12" fmla="*/ 2147483646 w 657"/>
                <a:gd name="T13" fmla="*/ 33329066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4">
                  <a:moveTo>
                    <a:pt x="655" y="4"/>
                  </a:moveTo>
                  <a:cubicBezTo>
                    <a:pt x="2" y="4"/>
                    <a:pt x="2" y="4"/>
                    <a:pt x="2" y="4"/>
                  </a:cubicBezTo>
                  <a:cubicBezTo>
                    <a:pt x="1" y="4"/>
                    <a:pt x="0" y="3"/>
                    <a:pt x="0" y="2"/>
                  </a:cubicBezTo>
                  <a:cubicBezTo>
                    <a:pt x="0" y="1"/>
                    <a:pt x="1" y="0"/>
                    <a:pt x="2" y="0"/>
                  </a:cubicBezTo>
                  <a:cubicBezTo>
                    <a:pt x="655" y="0"/>
                    <a:pt x="655" y="0"/>
                    <a:pt x="655" y="0"/>
                  </a:cubicBezTo>
                  <a:cubicBezTo>
                    <a:pt x="656" y="0"/>
                    <a:pt x="657" y="1"/>
                    <a:pt x="657" y="2"/>
                  </a:cubicBezTo>
                  <a:cubicBezTo>
                    <a:pt x="657" y="3"/>
                    <a:pt x="656" y="4"/>
                    <a:pt x="655"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19" name="Freeform 60">
              <a:extLst>
                <a:ext uri="{FF2B5EF4-FFF2-40B4-BE49-F238E27FC236}">
                  <a16:creationId xmlns:a16="http://schemas.microsoft.com/office/drawing/2014/main" id="{845D2AFA-D1DA-4995-A105-982B3AB6D161}"/>
                </a:ext>
              </a:extLst>
            </p:cNvPr>
            <p:cNvSpPr>
              <a:spLocks/>
            </p:cNvSpPr>
            <p:nvPr/>
          </p:nvSpPr>
          <p:spPr bwMode="auto">
            <a:xfrm>
              <a:off x="1455738" y="6042025"/>
              <a:ext cx="6061075" cy="28575"/>
            </a:xfrm>
            <a:custGeom>
              <a:avLst/>
              <a:gdLst>
                <a:gd name="T0" fmla="*/ 2147483646 w 657"/>
                <a:gd name="T1" fmla="*/ 272176875 h 3"/>
                <a:gd name="T2" fmla="*/ 170217496 w 657"/>
                <a:gd name="T3" fmla="*/ 272176875 h 3"/>
                <a:gd name="T4" fmla="*/ 0 w 657"/>
                <a:gd name="T5" fmla="*/ 181451250 h 3"/>
                <a:gd name="T6" fmla="*/ 170217496 w 657"/>
                <a:gd name="T7" fmla="*/ 0 h 3"/>
                <a:gd name="T8" fmla="*/ 2147483646 w 657"/>
                <a:gd name="T9" fmla="*/ 0 h 3"/>
                <a:gd name="T10" fmla="*/ 2147483646 w 657"/>
                <a:gd name="T11" fmla="*/ 181451250 h 3"/>
                <a:gd name="T12" fmla="*/ 2147483646 w 657"/>
                <a:gd name="T13" fmla="*/ 272176875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3">
                  <a:moveTo>
                    <a:pt x="655" y="3"/>
                  </a:moveTo>
                  <a:cubicBezTo>
                    <a:pt x="2" y="3"/>
                    <a:pt x="2" y="3"/>
                    <a:pt x="2" y="3"/>
                  </a:cubicBezTo>
                  <a:cubicBezTo>
                    <a:pt x="1" y="3"/>
                    <a:pt x="0" y="3"/>
                    <a:pt x="0" y="2"/>
                  </a:cubicBezTo>
                  <a:cubicBezTo>
                    <a:pt x="0" y="1"/>
                    <a:pt x="1" y="0"/>
                    <a:pt x="2" y="0"/>
                  </a:cubicBezTo>
                  <a:cubicBezTo>
                    <a:pt x="655" y="0"/>
                    <a:pt x="655" y="0"/>
                    <a:pt x="655" y="0"/>
                  </a:cubicBezTo>
                  <a:cubicBezTo>
                    <a:pt x="656" y="0"/>
                    <a:pt x="657" y="1"/>
                    <a:pt x="657" y="2"/>
                  </a:cubicBezTo>
                  <a:cubicBezTo>
                    <a:pt x="657" y="3"/>
                    <a:pt x="656" y="3"/>
                    <a:pt x="655"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20" name="Freeform 61">
              <a:extLst>
                <a:ext uri="{FF2B5EF4-FFF2-40B4-BE49-F238E27FC236}">
                  <a16:creationId xmlns:a16="http://schemas.microsoft.com/office/drawing/2014/main" id="{D249E925-817C-4D3F-9A82-4E0BFE57C197}"/>
                </a:ext>
              </a:extLst>
            </p:cNvPr>
            <p:cNvSpPr>
              <a:spLocks/>
            </p:cNvSpPr>
            <p:nvPr/>
          </p:nvSpPr>
          <p:spPr bwMode="auto">
            <a:xfrm>
              <a:off x="1455738" y="6421438"/>
              <a:ext cx="6061075" cy="28575"/>
            </a:xfrm>
            <a:custGeom>
              <a:avLst/>
              <a:gdLst>
                <a:gd name="T0" fmla="*/ 2147483646 w 657"/>
                <a:gd name="T1" fmla="*/ 272176875 h 3"/>
                <a:gd name="T2" fmla="*/ 170217496 w 657"/>
                <a:gd name="T3" fmla="*/ 272176875 h 3"/>
                <a:gd name="T4" fmla="*/ 0 w 657"/>
                <a:gd name="T5" fmla="*/ 181451250 h 3"/>
                <a:gd name="T6" fmla="*/ 170217496 w 657"/>
                <a:gd name="T7" fmla="*/ 0 h 3"/>
                <a:gd name="T8" fmla="*/ 2147483646 w 657"/>
                <a:gd name="T9" fmla="*/ 0 h 3"/>
                <a:gd name="T10" fmla="*/ 2147483646 w 657"/>
                <a:gd name="T11" fmla="*/ 181451250 h 3"/>
                <a:gd name="T12" fmla="*/ 2147483646 w 657"/>
                <a:gd name="T13" fmla="*/ 272176875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7" h="3">
                  <a:moveTo>
                    <a:pt x="655" y="3"/>
                  </a:moveTo>
                  <a:cubicBezTo>
                    <a:pt x="2" y="3"/>
                    <a:pt x="2" y="3"/>
                    <a:pt x="2" y="3"/>
                  </a:cubicBezTo>
                  <a:cubicBezTo>
                    <a:pt x="1" y="3"/>
                    <a:pt x="0" y="2"/>
                    <a:pt x="0" y="2"/>
                  </a:cubicBezTo>
                  <a:cubicBezTo>
                    <a:pt x="0" y="1"/>
                    <a:pt x="1" y="0"/>
                    <a:pt x="2" y="0"/>
                  </a:cubicBezTo>
                  <a:cubicBezTo>
                    <a:pt x="655" y="0"/>
                    <a:pt x="655" y="0"/>
                    <a:pt x="655" y="0"/>
                  </a:cubicBezTo>
                  <a:cubicBezTo>
                    <a:pt x="656" y="0"/>
                    <a:pt x="657" y="1"/>
                    <a:pt x="657" y="2"/>
                  </a:cubicBezTo>
                  <a:cubicBezTo>
                    <a:pt x="657" y="2"/>
                    <a:pt x="656" y="3"/>
                    <a:pt x="655"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21" name="Freeform 62">
              <a:extLst>
                <a:ext uri="{FF2B5EF4-FFF2-40B4-BE49-F238E27FC236}">
                  <a16:creationId xmlns:a16="http://schemas.microsoft.com/office/drawing/2014/main" id="{035C57FA-0A12-445A-8D02-43C02D1CE367}"/>
                </a:ext>
              </a:extLst>
            </p:cNvPr>
            <p:cNvSpPr>
              <a:spLocks/>
            </p:cNvSpPr>
            <p:nvPr/>
          </p:nvSpPr>
          <p:spPr bwMode="auto">
            <a:xfrm>
              <a:off x="1446213" y="2003425"/>
              <a:ext cx="6329362" cy="4454525"/>
            </a:xfrm>
            <a:custGeom>
              <a:avLst/>
              <a:gdLst>
                <a:gd name="T0" fmla="*/ 2147483646 w 686"/>
                <a:gd name="T1" fmla="*/ 2147483646 h 482"/>
                <a:gd name="T2" fmla="*/ 0 w 686"/>
                <a:gd name="T3" fmla="*/ 2147483646 h 482"/>
                <a:gd name="T4" fmla="*/ 0 w 686"/>
                <a:gd name="T5" fmla="*/ 170824565 h 482"/>
                <a:gd name="T6" fmla="*/ 255379608 w 686"/>
                <a:gd name="T7" fmla="*/ 0 h 482"/>
                <a:gd name="T8" fmla="*/ 425635755 w 686"/>
                <a:gd name="T9" fmla="*/ 170824565 h 482"/>
                <a:gd name="T10" fmla="*/ 425635755 w 686"/>
                <a:gd name="T11" fmla="*/ 2147483646 h 482"/>
                <a:gd name="T12" fmla="*/ 2147483646 w 686"/>
                <a:gd name="T13" fmla="*/ 2147483646 h 482"/>
                <a:gd name="T14" fmla="*/ 2147483646 w 686"/>
                <a:gd name="T15" fmla="*/ 2147483646 h 482"/>
                <a:gd name="T16" fmla="*/ 2147483646 w 686"/>
                <a:gd name="T17" fmla="*/ 2147483646 h 4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6" h="482">
                  <a:moveTo>
                    <a:pt x="684" y="482"/>
                  </a:moveTo>
                  <a:cubicBezTo>
                    <a:pt x="0" y="482"/>
                    <a:pt x="0" y="482"/>
                    <a:pt x="0" y="482"/>
                  </a:cubicBezTo>
                  <a:cubicBezTo>
                    <a:pt x="0" y="2"/>
                    <a:pt x="0" y="2"/>
                    <a:pt x="0" y="2"/>
                  </a:cubicBezTo>
                  <a:cubicBezTo>
                    <a:pt x="0" y="1"/>
                    <a:pt x="1" y="0"/>
                    <a:pt x="3" y="0"/>
                  </a:cubicBezTo>
                  <a:cubicBezTo>
                    <a:pt x="4" y="0"/>
                    <a:pt x="5" y="1"/>
                    <a:pt x="5" y="2"/>
                  </a:cubicBezTo>
                  <a:cubicBezTo>
                    <a:pt x="5" y="477"/>
                    <a:pt x="5" y="477"/>
                    <a:pt x="5" y="477"/>
                  </a:cubicBezTo>
                  <a:cubicBezTo>
                    <a:pt x="684" y="477"/>
                    <a:pt x="684" y="477"/>
                    <a:pt x="684" y="477"/>
                  </a:cubicBezTo>
                  <a:cubicBezTo>
                    <a:pt x="685" y="477"/>
                    <a:pt x="686" y="478"/>
                    <a:pt x="686" y="480"/>
                  </a:cubicBezTo>
                  <a:cubicBezTo>
                    <a:pt x="686" y="481"/>
                    <a:pt x="685" y="482"/>
                    <a:pt x="684" y="48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38" name="Rectangle 79">
              <a:extLst>
                <a:ext uri="{FF2B5EF4-FFF2-40B4-BE49-F238E27FC236}">
                  <a16:creationId xmlns:a16="http://schemas.microsoft.com/office/drawing/2014/main" id="{5D0317BC-065B-4368-838B-7BDF6FF06AC9}"/>
                </a:ext>
              </a:extLst>
            </p:cNvPr>
            <p:cNvSpPr>
              <a:spLocks noChangeArrowheads="1"/>
            </p:cNvSpPr>
            <p:nvPr/>
          </p:nvSpPr>
          <p:spPr bwMode="auto">
            <a:xfrm>
              <a:off x="1003300" y="5856288"/>
              <a:ext cx="4238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000" b="1">
                  <a:solidFill>
                    <a:srgbClr val="73848D"/>
                  </a:solidFill>
                  <a:latin typeface="Arial" panose="020B0604020202020204" pitchFamily="34" charset="0"/>
                </a:rPr>
                <a:t>10</a:t>
              </a:r>
              <a:endParaRPr lang="ru-RU" altLang="ru-RU" sz="1800"/>
            </a:p>
          </p:txBody>
        </p:sp>
        <p:sp>
          <p:nvSpPr>
            <p:cNvPr id="12339" name="Rectangle 80">
              <a:extLst>
                <a:ext uri="{FF2B5EF4-FFF2-40B4-BE49-F238E27FC236}">
                  <a16:creationId xmlns:a16="http://schemas.microsoft.com/office/drawing/2014/main" id="{3F4DDC1C-5582-4A62-A24F-9C87A31ED5A3}"/>
                </a:ext>
              </a:extLst>
            </p:cNvPr>
            <p:cNvSpPr>
              <a:spLocks noChangeArrowheads="1"/>
            </p:cNvSpPr>
            <p:nvPr/>
          </p:nvSpPr>
          <p:spPr bwMode="auto">
            <a:xfrm>
              <a:off x="1003300" y="5486400"/>
              <a:ext cx="4238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000" b="1">
                  <a:solidFill>
                    <a:srgbClr val="73848D"/>
                  </a:solidFill>
                  <a:latin typeface="Arial" panose="020B0604020202020204" pitchFamily="34" charset="0"/>
                </a:rPr>
                <a:t>20</a:t>
              </a:r>
              <a:endParaRPr lang="ru-RU" altLang="ru-RU" sz="1800"/>
            </a:p>
          </p:txBody>
        </p:sp>
        <p:sp>
          <p:nvSpPr>
            <p:cNvPr id="12340" name="Rectangle 81">
              <a:extLst>
                <a:ext uri="{FF2B5EF4-FFF2-40B4-BE49-F238E27FC236}">
                  <a16:creationId xmlns:a16="http://schemas.microsoft.com/office/drawing/2014/main" id="{5E82C26A-0494-4E9C-8FEF-BA218F2BD1D1}"/>
                </a:ext>
              </a:extLst>
            </p:cNvPr>
            <p:cNvSpPr>
              <a:spLocks noChangeArrowheads="1"/>
            </p:cNvSpPr>
            <p:nvPr/>
          </p:nvSpPr>
          <p:spPr bwMode="auto">
            <a:xfrm>
              <a:off x="1003300" y="5126038"/>
              <a:ext cx="4238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000" b="1">
                  <a:solidFill>
                    <a:srgbClr val="73848D"/>
                  </a:solidFill>
                  <a:latin typeface="Arial" panose="020B0604020202020204" pitchFamily="34" charset="0"/>
                </a:rPr>
                <a:t>30</a:t>
              </a:r>
              <a:endParaRPr lang="ru-RU" altLang="ru-RU" sz="1800"/>
            </a:p>
          </p:txBody>
        </p:sp>
        <p:sp>
          <p:nvSpPr>
            <p:cNvPr id="12341" name="Rectangle 82">
              <a:extLst>
                <a:ext uri="{FF2B5EF4-FFF2-40B4-BE49-F238E27FC236}">
                  <a16:creationId xmlns:a16="http://schemas.microsoft.com/office/drawing/2014/main" id="{7D8C4E72-DEF3-464C-955A-E78D6F1B89C1}"/>
                </a:ext>
              </a:extLst>
            </p:cNvPr>
            <p:cNvSpPr>
              <a:spLocks noChangeArrowheads="1"/>
            </p:cNvSpPr>
            <p:nvPr/>
          </p:nvSpPr>
          <p:spPr bwMode="auto">
            <a:xfrm>
              <a:off x="1003300" y="4756150"/>
              <a:ext cx="4238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000" b="1">
                  <a:solidFill>
                    <a:srgbClr val="73848D"/>
                  </a:solidFill>
                  <a:latin typeface="Arial" panose="020B0604020202020204" pitchFamily="34" charset="0"/>
                </a:rPr>
                <a:t>40</a:t>
              </a:r>
              <a:endParaRPr lang="ru-RU" altLang="ru-RU" sz="1800"/>
            </a:p>
          </p:txBody>
        </p:sp>
        <p:sp>
          <p:nvSpPr>
            <p:cNvPr id="12342" name="Rectangle 83">
              <a:extLst>
                <a:ext uri="{FF2B5EF4-FFF2-40B4-BE49-F238E27FC236}">
                  <a16:creationId xmlns:a16="http://schemas.microsoft.com/office/drawing/2014/main" id="{B61DF3A6-8997-4861-A077-80FA7D39E6BC}"/>
                </a:ext>
              </a:extLst>
            </p:cNvPr>
            <p:cNvSpPr>
              <a:spLocks noChangeArrowheads="1"/>
            </p:cNvSpPr>
            <p:nvPr/>
          </p:nvSpPr>
          <p:spPr bwMode="auto">
            <a:xfrm>
              <a:off x="1003300" y="4386263"/>
              <a:ext cx="4238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000" b="1">
                  <a:solidFill>
                    <a:srgbClr val="73848D"/>
                  </a:solidFill>
                  <a:latin typeface="Arial" panose="020B0604020202020204" pitchFamily="34" charset="0"/>
                </a:rPr>
                <a:t>50</a:t>
              </a:r>
              <a:endParaRPr lang="ru-RU" altLang="ru-RU" sz="1800"/>
            </a:p>
          </p:txBody>
        </p:sp>
        <p:sp>
          <p:nvSpPr>
            <p:cNvPr id="12343" name="Rectangle 84">
              <a:extLst>
                <a:ext uri="{FF2B5EF4-FFF2-40B4-BE49-F238E27FC236}">
                  <a16:creationId xmlns:a16="http://schemas.microsoft.com/office/drawing/2014/main" id="{E061FD56-D31D-483C-BDF3-12E224AF9776}"/>
                </a:ext>
              </a:extLst>
            </p:cNvPr>
            <p:cNvSpPr>
              <a:spLocks noChangeArrowheads="1"/>
            </p:cNvSpPr>
            <p:nvPr/>
          </p:nvSpPr>
          <p:spPr bwMode="auto">
            <a:xfrm>
              <a:off x="1003300" y="4025900"/>
              <a:ext cx="4238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000" b="1">
                  <a:solidFill>
                    <a:srgbClr val="73848D"/>
                  </a:solidFill>
                  <a:latin typeface="Arial" panose="020B0604020202020204" pitchFamily="34" charset="0"/>
                </a:rPr>
                <a:t>60</a:t>
              </a:r>
              <a:endParaRPr lang="ru-RU" altLang="ru-RU" sz="1800"/>
            </a:p>
          </p:txBody>
        </p:sp>
        <p:sp>
          <p:nvSpPr>
            <p:cNvPr id="12344" name="Rectangle 85">
              <a:extLst>
                <a:ext uri="{FF2B5EF4-FFF2-40B4-BE49-F238E27FC236}">
                  <a16:creationId xmlns:a16="http://schemas.microsoft.com/office/drawing/2014/main" id="{DB051130-5AE9-40CE-B7AF-4A3004790407}"/>
                </a:ext>
              </a:extLst>
            </p:cNvPr>
            <p:cNvSpPr>
              <a:spLocks noChangeArrowheads="1"/>
            </p:cNvSpPr>
            <p:nvPr/>
          </p:nvSpPr>
          <p:spPr bwMode="auto">
            <a:xfrm>
              <a:off x="1003300" y="3656013"/>
              <a:ext cx="4238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000" b="1">
                  <a:solidFill>
                    <a:srgbClr val="73848D"/>
                  </a:solidFill>
                  <a:latin typeface="Arial" panose="020B0604020202020204" pitchFamily="34" charset="0"/>
                </a:rPr>
                <a:t>70</a:t>
              </a:r>
              <a:endParaRPr lang="ru-RU" altLang="ru-RU" sz="1800"/>
            </a:p>
          </p:txBody>
        </p:sp>
        <p:sp>
          <p:nvSpPr>
            <p:cNvPr id="12345" name="Rectangle 86">
              <a:extLst>
                <a:ext uri="{FF2B5EF4-FFF2-40B4-BE49-F238E27FC236}">
                  <a16:creationId xmlns:a16="http://schemas.microsoft.com/office/drawing/2014/main" id="{A16E3CFB-32DA-4794-9688-FCA788C0C083}"/>
                </a:ext>
              </a:extLst>
            </p:cNvPr>
            <p:cNvSpPr>
              <a:spLocks noChangeArrowheads="1"/>
            </p:cNvSpPr>
            <p:nvPr/>
          </p:nvSpPr>
          <p:spPr bwMode="auto">
            <a:xfrm>
              <a:off x="1003300" y="3286125"/>
              <a:ext cx="4238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000" b="1">
                  <a:solidFill>
                    <a:srgbClr val="73848D"/>
                  </a:solidFill>
                  <a:latin typeface="Arial" panose="020B0604020202020204" pitchFamily="34" charset="0"/>
                </a:rPr>
                <a:t>80</a:t>
              </a:r>
              <a:endParaRPr lang="ru-RU" altLang="ru-RU" sz="1800"/>
            </a:p>
          </p:txBody>
        </p:sp>
        <p:sp>
          <p:nvSpPr>
            <p:cNvPr id="12346" name="Rectangle 87">
              <a:extLst>
                <a:ext uri="{FF2B5EF4-FFF2-40B4-BE49-F238E27FC236}">
                  <a16:creationId xmlns:a16="http://schemas.microsoft.com/office/drawing/2014/main" id="{A4A76393-3506-4727-B4C0-5212AC93C31D}"/>
                </a:ext>
              </a:extLst>
            </p:cNvPr>
            <p:cNvSpPr>
              <a:spLocks noChangeArrowheads="1"/>
            </p:cNvSpPr>
            <p:nvPr/>
          </p:nvSpPr>
          <p:spPr bwMode="auto">
            <a:xfrm>
              <a:off x="1003300" y="2925763"/>
              <a:ext cx="4238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000" b="1">
                  <a:solidFill>
                    <a:srgbClr val="73848D"/>
                  </a:solidFill>
                  <a:latin typeface="Arial" panose="020B0604020202020204" pitchFamily="34" charset="0"/>
                </a:rPr>
                <a:t>90</a:t>
              </a:r>
              <a:endParaRPr lang="ru-RU" altLang="ru-RU" sz="1800"/>
            </a:p>
          </p:txBody>
        </p:sp>
      </p:grpSp>
      <p:sp>
        <p:nvSpPr>
          <p:cNvPr id="12290" name="TextBox 112">
            <a:extLst>
              <a:ext uri="{FF2B5EF4-FFF2-40B4-BE49-F238E27FC236}">
                <a16:creationId xmlns:a16="http://schemas.microsoft.com/office/drawing/2014/main" id="{14666F3B-9E65-4D40-A00A-24765A13F283}"/>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12291" name="TextBox 115">
            <a:extLst>
              <a:ext uri="{FF2B5EF4-FFF2-40B4-BE49-F238E27FC236}">
                <a16:creationId xmlns:a16="http://schemas.microsoft.com/office/drawing/2014/main" id="{76C2F64C-1745-47C9-9378-49044E3A890E}"/>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12323" name="Oval 64">
            <a:extLst>
              <a:ext uri="{FF2B5EF4-FFF2-40B4-BE49-F238E27FC236}">
                <a16:creationId xmlns:a16="http://schemas.microsoft.com/office/drawing/2014/main" id="{F8C33D5A-7059-431E-9EE7-87F3DB3AC28C}"/>
              </a:ext>
            </a:extLst>
          </p:cNvPr>
          <p:cNvSpPr>
            <a:spLocks noChangeArrowheads="1"/>
          </p:cNvSpPr>
          <p:nvPr/>
        </p:nvSpPr>
        <p:spPr bwMode="auto">
          <a:xfrm>
            <a:off x="2203450" y="3943350"/>
            <a:ext cx="554038" cy="5556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dirty="0"/>
          </a:p>
        </p:txBody>
      </p:sp>
      <p:grpSp>
        <p:nvGrpSpPr>
          <p:cNvPr id="6" name="Группа 5">
            <a:extLst>
              <a:ext uri="{FF2B5EF4-FFF2-40B4-BE49-F238E27FC236}">
                <a16:creationId xmlns:a16="http://schemas.microsoft.com/office/drawing/2014/main" id="{99CED5EA-F515-4829-8E3E-EF5948E4A322}"/>
              </a:ext>
            </a:extLst>
          </p:cNvPr>
          <p:cNvGrpSpPr/>
          <p:nvPr/>
        </p:nvGrpSpPr>
        <p:grpSpPr>
          <a:xfrm>
            <a:off x="2203450" y="4637088"/>
            <a:ext cx="554038" cy="1812925"/>
            <a:chOff x="2203450" y="4637088"/>
            <a:chExt cx="554038" cy="1812925"/>
          </a:xfrm>
        </p:grpSpPr>
        <p:sp>
          <p:nvSpPr>
            <p:cNvPr id="12322" name="Freeform 63">
              <a:extLst>
                <a:ext uri="{FF2B5EF4-FFF2-40B4-BE49-F238E27FC236}">
                  <a16:creationId xmlns:a16="http://schemas.microsoft.com/office/drawing/2014/main" id="{9BBFBA86-C0A5-46EE-A779-1602651CFC13}"/>
                </a:ext>
              </a:extLst>
            </p:cNvPr>
            <p:cNvSpPr>
              <a:spLocks/>
            </p:cNvSpPr>
            <p:nvPr/>
          </p:nvSpPr>
          <p:spPr bwMode="auto">
            <a:xfrm>
              <a:off x="2203450" y="4637088"/>
              <a:ext cx="554038" cy="1812925"/>
            </a:xfrm>
            <a:custGeom>
              <a:avLst/>
              <a:gdLst>
                <a:gd name="T0" fmla="*/ 2147483646 w 60"/>
                <a:gd name="T1" fmla="*/ 2147483646 h 196"/>
                <a:gd name="T2" fmla="*/ 0 w 60"/>
                <a:gd name="T3" fmla="*/ 2147483646 h 196"/>
                <a:gd name="T4" fmla="*/ 0 w 60"/>
                <a:gd name="T5" fmla="*/ 2147483646 h 196"/>
                <a:gd name="T6" fmla="*/ 2147483646 w 60"/>
                <a:gd name="T7" fmla="*/ 0 h 196"/>
                <a:gd name="T8" fmla="*/ 2147483646 w 60"/>
                <a:gd name="T9" fmla="*/ 0 h 196"/>
                <a:gd name="T10" fmla="*/ 2147483646 w 60"/>
                <a:gd name="T11" fmla="*/ 2147483646 h 196"/>
                <a:gd name="T12" fmla="*/ 2147483646 w 60"/>
                <a:gd name="T13" fmla="*/ 2147483646 h 1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 h="196">
                  <a:moveTo>
                    <a:pt x="60" y="196"/>
                  </a:moveTo>
                  <a:cubicBezTo>
                    <a:pt x="0" y="196"/>
                    <a:pt x="0" y="196"/>
                    <a:pt x="0" y="196"/>
                  </a:cubicBezTo>
                  <a:cubicBezTo>
                    <a:pt x="0" y="30"/>
                    <a:pt x="0" y="30"/>
                    <a:pt x="0" y="30"/>
                  </a:cubicBezTo>
                  <a:cubicBezTo>
                    <a:pt x="0" y="13"/>
                    <a:pt x="14" y="0"/>
                    <a:pt x="30" y="0"/>
                  </a:cubicBezTo>
                  <a:cubicBezTo>
                    <a:pt x="30" y="0"/>
                    <a:pt x="30" y="0"/>
                    <a:pt x="30" y="0"/>
                  </a:cubicBezTo>
                  <a:cubicBezTo>
                    <a:pt x="47" y="0"/>
                    <a:pt x="60" y="13"/>
                    <a:pt x="60" y="30"/>
                  </a:cubicBezTo>
                  <a:lnTo>
                    <a:pt x="60" y="19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24" name="Oval 65">
              <a:extLst>
                <a:ext uri="{FF2B5EF4-FFF2-40B4-BE49-F238E27FC236}">
                  <a16:creationId xmlns:a16="http://schemas.microsoft.com/office/drawing/2014/main" id="{8991C8FA-5EDA-4CA1-9AFE-8B5B18D120D3}"/>
                </a:ext>
              </a:extLst>
            </p:cNvPr>
            <p:cNvSpPr>
              <a:spLocks noChangeArrowheads="1"/>
            </p:cNvSpPr>
            <p:nvPr/>
          </p:nvSpPr>
          <p:spPr bwMode="auto">
            <a:xfrm>
              <a:off x="2286000" y="4721225"/>
              <a:ext cx="387350" cy="3873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sp>
        <p:nvSpPr>
          <p:cNvPr id="12326" name="Oval 67">
            <a:extLst>
              <a:ext uri="{FF2B5EF4-FFF2-40B4-BE49-F238E27FC236}">
                <a16:creationId xmlns:a16="http://schemas.microsoft.com/office/drawing/2014/main" id="{9F8A0513-B716-45FE-881A-9CA4E096550E}"/>
              </a:ext>
            </a:extLst>
          </p:cNvPr>
          <p:cNvSpPr>
            <a:spLocks noChangeArrowheads="1"/>
          </p:cNvSpPr>
          <p:nvPr/>
        </p:nvSpPr>
        <p:spPr bwMode="auto">
          <a:xfrm>
            <a:off x="3541713" y="2613025"/>
            <a:ext cx="552450" cy="55403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7" name="Группа 6">
            <a:extLst>
              <a:ext uri="{FF2B5EF4-FFF2-40B4-BE49-F238E27FC236}">
                <a16:creationId xmlns:a16="http://schemas.microsoft.com/office/drawing/2014/main" id="{61A4B2B4-4810-4268-92DF-6DBE8834D7CF}"/>
              </a:ext>
            </a:extLst>
          </p:cNvPr>
          <p:cNvGrpSpPr/>
          <p:nvPr/>
        </p:nvGrpSpPr>
        <p:grpSpPr>
          <a:xfrm>
            <a:off x="3541713" y="3297238"/>
            <a:ext cx="552450" cy="3152775"/>
            <a:chOff x="3541713" y="3297238"/>
            <a:chExt cx="552450" cy="3152775"/>
          </a:xfrm>
        </p:grpSpPr>
        <p:sp>
          <p:nvSpPr>
            <p:cNvPr id="12325" name="Freeform 66">
              <a:extLst>
                <a:ext uri="{FF2B5EF4-FFF2-40B4-BE49-F238E27FC236}">
                  <a16:creationId xmlns:a16="http://schemas.microsoft.com/office/drawing/2014/main" id="{C917413C-B27C-42DD-9D0C-C20812D5D586}"/>
                </a:ext>
              </a:extLst>
            </p:cNvPr>
            <p:cNvSpPr>
              <a:spLocks/>
            </p:cNvSpPr>
            <p:nvPr/>
          </p:nvSpPr>
          <p:spPr bwMode="auto">
            <a:xfrm>
              <a:off x="3541713" y="3297238"/>
              <a:ext cx="552450" cy="3152775"/>
            </a:xfrm>
            <a:custGeom>
              <a:avLst/>
              <a:gdLst>
                <a:gd name="T0" fmla="*/ 2147483646 w 60"/>
                <a:gd name="T1" fmla="*/ 2147483646 h 341"/>
                <a:gd name="T2" fmla="*/ 0 w 60"/>
                <a:gd name="T3" fmla="*/ 2147483646 h 341"/>
                <a:gd name="T4" fmla="*/ 0 w 60"/>
                <a:gd name="T5" fmla="*/ 2147483646 h 341"/>
                <a:gd name="T6" fmla="*/ 2147483646 w 60"/>
                <a:gd name="T7" fmla="*/ 0 h 341"/>
                <a:gd name="T8" fmla="*/ 2147483646 w 60"/>
                <a:gd name="T9" fmla="*/ 0 h 341"/>
                <a:gd name="T10" fmla="*/ 2147483646 w 60"/>
                <a:gd name="T11" fmla="*/ 2147483646 h 341"/>
                <a:gd name="T12" fmla="*/ 2147483646 w 60"/>
                <a:gd name="T13" fmla="*/ 2147483646 h 3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 h="341">
                  <a:moveTo>
                    <a:pt x="60" y="341"/>
                  </a:moveTo>
                  <a:cubicBezTo>
                    <a:pt x="0" y="341"/>
                    <a:pt x="0" y="341"/>
                    <a:pt x="0" y="341"/>
                  </a:cubicBezTo>
                  <a:cubicBezTo>
                    <a:pt x="0" y="30"/>
                    <a:pt x="0" y="30"/>
                    <a:pt x="0" y="30"/>
                  </a:cubicBezTo>
                  <a:cubicBezTo>
                    <a:pt x="0" y="14"/>
                    <a:pt x="13" y="0"/>
                    <a:pt x="30" y="0"/>
                  </a:cubicBezTo>
                  <a:cubicBezTo>
                    <a:pt x="30" y="0"/>
                    <a:pt x="30" y="0"/>
                    <a:pt x="30" y="0"/>
                  </a:cubicBezTo>
                  <a:cubicBezTo>
                    <a:pt x="46" y="0"/>
                    <a:pt x="60" y="14"/>
                    <a:pt x="60" y="30"/>
                  </a:cubicBezTo>
                  <a:lnTo>
                    <a:pt x="60" y="3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27" name="Oval 68">
              <a:extLst>
                <a:ext uri="{FF2B5EF4-FFF2-40B4-BE49-F238E27FC236}">
                  <a16:creationId xmlns:a16="http://schemas.microsoft.com/office/drawing/2014/main" id="{BAF826D6-2824-4EE7-A6A2-D53968C0C686}"/>
                </a:ext>
              </a:extLst>
            </p:cNvPr>
            <p:cNvSpPr>
              <a:spLocks noChangeArrowheads="1"/>
            </p:cNvSpPr>
            <p:nvPr/>
          </p:nvSpPr>
          <p:spPr bwMode="auto">
            <a:xfrm>
              <a:off x="3624263" y="3379788"/>
              <a:ext cx="387350" cy="3889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sp>
        <p:nvSpPr>
          <p:cNvPr id="12329" name="Oval 70">
            <a:extLst>
              <a:ext uri="{FF2B5EF4-FFF2-40B4-BE49-F238E27FC236}">
                <a16:creationId xmlns:a16="http://schemas.microsoft.com/office/drawing/2014/main" id="{8E122EFB-79F9-4C31-9C86-9527B9C14B00}"/>
              </a:ext>
            </a:extLst>
          </p:cNvPr>
          <p:cNvSpPr>
            <a:spLocks noChangeArrowheads="1"/>
          </p:cNvSpPr>
          <p:nvPr/>
        </p:nvSpPr>
        <p:spPr bwMode="auto">
          <a:xfrm>
            <a:off x="4868863" y="5108575"/>
            <a:ext cx="554037" cy="5556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8" name="Группа 7">
            <a:extLst>
              <a:ext uri="{FF2B5EF4-FFF2-40B4-BE49-F238E27FC236}">
                <a16:creationId xmlns:a16="http://schemas.microsoft.com/office/drawing/2014/main" id="{B570B04C-43DB-4584-A74D-060522181FBB}"/>
              </a:ext>
            </a:extLst>
          </p:cNvPr>
          <p:cNvGrpSpPr/>
          <p:nvPr/>
        </p:nvGrpSpPr>
        <p:grpSpPr>
          <a:xfrm>
            <a:off x="4868863" y="5792788"/>
            <a:ext cx="554037" cy="657225"/>
            <a:chOff x="4868863" y="5792788"/>
            <a:chExt cx="554037" cy="657225"/>
          </a:xfrm>
        </p:grpSpPr>
        <p:sp>
          <p:nvSpPr>
            <p:cNvPr id="12328" name="Freeform 69">
              <a:extLst>
                <a:ext uri="{FF2B5EF4-FFF2-40B4-BE49-F238E27FC236}">
                  <a16:creationId xmlns:a16="http://schemas.microsoft.com/office/drawing/2014/main" id="{E6A055FF-577A-4CDF-AC87-D1A93D405F22}"/>
                </a:ext>
              </a:extLst>
            </p:cNvPr>
            <p:cNvSpPr>
              <a:spLocks/>
            </p:cNvSpPr>
            <p:nvPr/>
          </p:nvSpPr>
          <p:spPr bwMode="auto">
            <a:xfrm>
              <a:off x="4868863" y="5792788"/>
              <a:ext cx="554037" cy="657225"/>
            </a:xfrm>
            <a:custGeom>
              <a:avLst/>
              <a:gdLst>
                <a:gd name="T0" fmla="*/ 2147483646 w 60"/>
                <a:gd name="T1" fmla="*/ 2147483646 h 71"/>
                <a:gd name="T2" fmla="*/ 0 w 60"/>
                <a:gd name="T3" fmla="*/ 2147483646 h 71"/>
                <a:gd name="T4" fmla="*/ 0 w 60"/>
                <a:gd name="T5" fmla="*/ 2147483646 h 71"/>
                <a:gd name="T6" fmla="*/ 2147483646 w 60"/>
                <a:gd name="T7" fmla="*/ 0 h 71"/>
                <a:gd name="T8" fmla="*/ 2147483646 w 60"/>
                <a:gd name="T9" fmla="*/ 0 h 71"/>
                <a:gd name="T10" fmla="*/ 2147483646 w 60"/>
                <a:gd name="T11" fmla="*/ 2147483646 h 71"/>
                <a:gd name="T12" fmla="*/ 2147483646 w 60"/>
                <a:gd name="T13" fmla="*/ 2147483646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 h="71">
                  <a:moveTo>
                    <a:pt x="60" y="71"/>
                  </a:moveTo>
                  <a:cubicBezTo>
                    <a:pt x="0" y="71"/>
                    <a:pt x="0" y="71"/>
                    <a:pt x="0" y="71"/>
                  </a:cubicBezTo>
                  <a:cubicBezTo>
                    <a:pt x="0" y="30"/>
                    <a:pt x="0" y="30"/>
                    <a:pt x="0" y="30"/>
                  </a:cubicBezTo>
                  <a:cubicBezTo>
                    <a:pt x="0" y="14"/>
                    <a:pt x="14" y="0"/>
                    <a:pt x="30" y="0"/>
                  </a:cubicBezTo>
                  <a:cubicBezTo>
                    <a:pt x="30" y="0"/>
                    <a:pt x="30" y="0"/>
                    <a:pt x="30" y="0"/>
                  </a:cubicBezTo>
                  <a:cubicBezTo>
                    <a:pt x="47" y="0"/>
                    <a:pt x="60" y="14"/>
                    <a:pt x="60" y="30"/>
                  </a:cubicBezTo>
                  <a:lnTo>
                    <a:pt x="60" y="7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30" name="Oval 71">
              <a:extLst>
                <a:ext uri="{FF2B5EF4-FFF2-40B4-BE49-F238E27FC236}">
                  <a16:creationId xmlns:a16="http://schemas.microsoft.com/office/drawing/2014/main" id="{0AA20FFF-5263-4C91-AA7D-B731A72447E9}"/>
                </a:ext>
              </a:extLst>
            </p:cNvPr>
            <p:cNvSpPr>
              <a:spLocks noChangeArrowheads="1"/>
            </p:cNvSpPr>
            <p:nvPr/>
          </p:nvSpPr>
          <p:spPr bwMode="auto">
            <a:xfrm>
              <a:off x="4953000" y="5884863"/>
              <a:ext cx="387350" cy="3794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sp>
        <p:nvSpPr>
          <p:cNvPr id="12332" name="Oval 73">
            <a:extLst>
              <a:ext uri="{FF2B5EF4-FFF2-40B4-BE49-F238E27FC236}">
                <a16:creationId xmlns:a16="http://schemas.microsoft.com/office/drawing/2014/main" id="{51DABFB2-FD12-4742-A33B-D4AF41C12382}"/>
              </a:ext>
            </a:extLst>
          </p:cNvPr>
          <p:cNvSpPr>
            <a:spLocks noChangeArrowheads="1"/>
          </p:cNvSpPr>
          <p:nvPr/>
        </p:nvSpPr>
        <p:spPr bwMode="auto">
          <a:xfrm>
            <a:off x="6207125" y="3536950"/>
            <a:ext cx="554038" cy="55562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9" name="Группа 8">
            <a:extLst>
              <a:ext uri="{FF2B5EF4-FFF2-40B4-BE49-F238E27FC236}">
                <a16:creationId xmlns:a16="http://schemas.microsoft.com/office/drawing/2014/main" id="{CAAAC9D7-60C9-4272-8CC5-486D140AFD88}"/>
              </a:ext>
            </a:extLst>
          </p:cNvPr>
          <p:cNvGrpSpPr/>
          <p:nvPr/>
        </p:nvGrpSpPr>
        <p:grpSpPr>
          <a:xfrm>
            <a:off x="6207125" y="4230688"/>
            <a:ext cx="554038" cy="2219325"/>
            <a:chOff x="6207125" y="4230688"/>
            <a:chExt cx="554038" cy="2219325"/>
          </a:xfrm>
        </p:grpSpPr>
        <p:sp>
          <p:nvSpPr>
            <p:cNvPr id="12331" name="Freeform 72">
              <a:extLst>
                <a:ext uri="{FF2B5EF4-FFF2-40B4-BE49-F238E27FC236}">
                  <a16:creationId xmlns:a16="http://schemas.microsoft.com/office/drawing/2014/main" id="{0C2B4DE2-1867-4E4A-81B8-CF14C3AB7BD2}"/>
                </a:ext>
              </a:extLst>
            </p:cNvPr>
            <p:cNvSpPr>
              <a:spLocks/>
            </p:cNvSpPr>
            <p:nvPr/>
          </p:nvSpPr>
          <p:spPr bwMode="auto">
            <a:xfrm>
              <a:off x="6207125" y="4230688"/>
              <a:ext cx="554038" cy="2219325"/>
            </a:xfrm>
            <a:custGeom>
              <a:avLst/>
              <a:gdLst>
                <a:gd name="T0" fmla="*/ 2147483646 w 60"/>
                <a:gd name="T1" fmla="*/ 2147483646 h 240"/>
                <a:gd name="T2" fmla="*/ 0 w 60"/>
                <a:gd name="T3" fmla="*/ 2147483646 h 240"/>
                <a:gd name="T4" fmla="*/ 0 w 60"/>
                <a:gd name="T5" fmla="*/ 2147483646 h 240"/>
                <a:gd name="T6" fmla="*/ 2147483646 w 60"/>
                <a:gd name="T7" fmla="*/ 0 h 240"/>
                <a:gd name="T8" fmla="*/ 2147483646 w 60"/>
                <a:gd name="T9" fmla="*/ 0 h 240"/>
                <a:gd name="T10" fmla="*/ 2147483646 w 60"/>
                <a:gd name="T11" fmla="*/ 2147483646 h 240"/>
                <a:gd name="T12" fmla="*/ 2147483646 w 60"/>
                <a:gd name="T13" fmla="*/ 2147483646 h 2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 h="240">
                  <a:moveTo>
                    <a:pt x="60" y="240"/>
                  </a:moveTo>
                  <a:cubicBezTo>
                    <a:pt x="0" y="240"/>
                    <a:pt x="0" y="240"/>
                    <a:pt x="0" y="240"/>
                  </a:cubicBezTo>
                  <a:cubicBezTo>
                    <a:pt x="0" y="30"/>
                    <a:pt x="0" y="30"/>
                    <a:pt x="0" y="30"/>
                  </a:cubicBezTo>
                  <a:cubicBezTo>
                    <a:pt x="0" y="13"/>
                    <a:pt x="13" y="0"/>
                    <a:pt x="30" y="0"/>
                  </a:cubicBezTo>
                  <a:cubicBezTo>
                    <a:pt x="30" y="0"/>
                    <a:pt x="30" y="0"/>
                    <a:pt x="30" y="0"/>
                  </a:cubicBezTo>
                  <a:cubicBezTo>
                    <a:pt x="46" y="0"/>
                    <a:pt x="60" y="13"/>
                    <a:pt x="60" y="30"/>
                  </a:cubicBezTo>
                  <a:lnTo>
                    <a:pt x="60" y="24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333" name="Oval 74">
              <a:extLst>
                <a:ext uri="{FF2B5EF4-FFF2-40B4-BE49-F238E27FC236}">
                  <a16:creationId xmlns:a16="http://schemas.microsoft.com/office/drawing/2014/main" id="{AE0E5998-D24D-4141-9E19-F79551017D71}"/>
                </a:ext>
              </a:extLst>
            </p:cNvPr>
            <p:cNvSpPr>
              <a:spLocks noChangeArrowheads="1"/>
            </p:cNvSpPr>
            <p:nvPr/>
          </p:nvSpPr>
          <p:spPr bwMode="auto">
            <a:xfrm>
              <a:off x="6289675" y="4313238"/>
              <a:ext cx="387350" cy="3889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sp>
        <p:nvSpPr>
          <p:cNvPr id="12334" name="Rectangle 75">
            <a:extLst>
              <a:ext uri="{FF2B5EF4-FFF2-40B4-BE49-F238E27FC236}">
                <a16:creationId xmlns:a16="http://schemas.microsoft.com/office/drawing/2014/main" id="{7415F23A-F88D-4838-AE16-40B02FBC63EE}"/>
              </a:ext>
            </a:extLst>
          </p:cNvPr>
          <p:cNvSpPr>
            <a:spLocks noChangeArrowheads="1"/>
          </p:cNvSpPr>
          <p:nvPr/>
        </p:nvSpPr>
        <p:spPr bwMode="auto">
          <a:xfrm>
            <a:off x="1990725" y="3194050"/>
            <a:ext cx="11906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800" b="1">
                <a:solidFill>
                  <a:srgbClr val="73848D"/>
                </a:solidFill>
                <a:latin typeface="Arial" panose="020B0604020202020204" pitchFamily="34" charset="0"/>
              </a:rPr>
              <a:t>51%</a:t>
            </a:r>
            <a:endParaRPr lang="ru-RU" altLang="ru-RU" sz="1800"/>
          </a:p>
        </p:txBody>
      </p:sp>
      <p:sp>
        <p:nvSpPr>
          <p:cNvPr id="12335" name="Rectangle 76">
            <a:extLst>
              <a:ext uri="{FF2B5EF4-FFF2-40B4-BE49-F238E27FC236}">
                <a16:creationId xmlns:a16="http://schemas.microsoft.com/office/drawing/2014/main" id="{13EBEA69-6D00-4BC7-8866-D8DEEBAA85FC}"/>
              </a:ext>
            </a:extLst>
          </p:cNvPr>
          <p:cNvSpPr>
            <a:spLocks noChangeArrowheads="1"/>
          </p:cNvSpPr>
          <p:nvPr/>
        </p:nvSpPr>
        <p:spPr bwMode="auto">
          <a:xfrm>
            <a:off x="3328988" y="1873250"/>
            <a:ext cx="11906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800" b="1" dirty="0">
                <a:solidFill>
                  <a:srgbClr val="73848D"/>
                </a:solidFill>
                <a:latin typeface="Arial" panose="020B0604020202020204" pitchFamily="34" charset="0"/>
              </a:rPr>
              <a:t>75%</a:t>
            </a:r>
            <a:endParaRPr lang="ru-RU" altLang="ru-RU" sz="1800" dirty="0"/>
          </a:p>
        </p:txBody>
      </p:sp>
      <p:sp>
        <p:nvSpPr>
          <p:cNvPr id="12336" name="Rectangle 77">
            <a:extLst>
              <a:ext uri="{FF2B5EF4-FFF2-40B4-BE49-F238E27FC236}">
                <a16:creationId xmlns:a16="http://schemas.microsoft.com/office/drawing/2014/main" id="{9D329F45-1890-4A24-A745-C499FD3BAC66}"/>
              </a:ext>
            </a:extLst>
          </p:cNvPr>
          <p:cNvSpPr>
            <a:spLocks noChangeArrowheads="1"/>
          </p:cNvSpPr>
          <p:nvPr/>
        </p:nvSpPr>
        <p:spPr bwMode="auto">
          <a:xfrm>
            <a:off x="4657725" y="4433888"/>
            <a:ext cx="11906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800" b="1">
                <a:solidFill>
                  <a:srgbClr val="73848D"/>
                </a:solidFill>
                <a:latin typeface="Arial" panose="020B0604020202020204" pitchFamily="34" charset="0"/>
              </a:rPr>
              <a:t>24%</a:t>
            </a:r>
            <a:endParaRPr lang="ru-RU" altLang="ru-RU" sz="1800"/>
          </a:p>
        </p:txBody>
      </p:sp>
      <p:sp>
        <p:nvSpPr>
          <p:cNvPr id="12337" name="Rectangle 78">
            <a:extLst>
              <a:ext uri="{FF2B5EF4-FFF2-40B4-BE49-F238E27FC236}">
                <a16:creationId xmlns:a16="http://schemas.microsoft.com/office/drawing/2014/main" id="{BD49AEF3-8DF8-4D0B-AC00-05FB3BE78159}"/>
              </a:ext>
            </a:extLst>
          </p:cNvPr>
          <p:cNvSpPr>
            <a:spLocks noChangeArrowheads="1"/>
          </p:cNvSpPr>
          <p:nvPr/>
        </p:nvSpPr>
        <p:spPr bwMode="auto">
          <a:xfrm>
            <a:off x="5994400" y="2871788"/>
            <a:ext cx="11906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800" b="1">
                <a:solidFill>
                  <a:srgbClr val="73848D"/>
                </a:solidFill>
                <a:latin typeface="Arial" panose="020B0604020202020204" pitchFamily="34" charset="0"/>
              </a:rPr>
              <a:t>62%</a:t>
            </a:r>
            <a:endParaRPr lang="ru-RU" altLang="ru-RU" sz="1800"/>
          </a:p>
        </p:txBody>
      </p:sp>
      <p:grpSp>
        <p:nvGrpSpPr>
          <p:cNvPr id="2" name="Группа 1">
            <a:extLst>
              <a:ext uri="{FF2B5EF4-FFF2-40B4-BE49-F238E27FC236}">
                <a16:creationId xmlns:a16="http://schemas.microsoft.com/office/drawing/2014/main" id="{8C524B20-34AE-4B05-9B33-A42231FA0B2E}"/>
              </a:ext>
            </a:extLst>
          </p:cNvPr>
          <p:cNvGrpSpPr/>
          <p:nvPr/>
        </p:nvGrpSpPr>
        <p:grpSpPr>
          <a:xfrm>
            <a:off x="7904163" y="1906588"/>
            <a:ext cx="3184525" cy="1028700"/>
            <a:chOff x="7904163" y="1906588"/>
            <a:chExt cx="3184525" cy="1028700"/>
          </a:xfrm>
        </p:grpSpPr>
        <p:sp>
          <p:nvSpPr>
            <p:cNvPr id="62" name="Прямоугольник: скругленные углы 61">
              <a:extLst>
                <a:ext uri="{FF2B5EF4-FFF2-40B4-BE49-F238E27FC236}">
                  <a16:creationId xmlns:a16="http://schemas.microsoft.com/office/drawing/2014/main" id="{F0AA11C3-E255-4CFF-9E40-A5BE7DAF0490}"/>
                </a:ext>
              </a:extLst>
            </p:cNvPr>
            <p:cNvSpPr/>
            <p:nvPr/>
          </p:nvSpPr>
          <p:spPr>
            <a:xfrm>
              <a:off x="7904163" y="1906588"/>
              <a:ext cx="3184525" cy="1028700"/>
            </a:xfrm>
            <a:prstGeom prst="roundRect">
              <a:avLst>
                <a:gd name="adj" fmla="val 8024"/>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12351" name="TextBox 115">
              <a:extLst>
                <a:ext uri="{FF2B5EF4-FFF2-40B4-BE49-F238E27FC236}">
                  <a16:creationId xmlns:a16="http://schemas.microsoft.com/office/drawing/2014/main" id="{F4791D47-751A-44E2-A167-813DC532517C}"/>
                </a:ext>
              </a:extLst>
            </p:cNvPr>
            <p:cNvSpPr txBox="1">
              <a:spLocks noChangeArrowheads="1"/>
            </p:cNvSpPr>
            <p:nvPr/>
          </p:nvSpPr>
          <p:spPr bwMode="auto">
            <a:xfrm>
              <a:off x="8042275" y="1943100"/>
              <a:ext cx="28638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FDB94CBD-E2C4-46DE-A4F2-1DA6E7F960FB}"/>
              </a:ext>
            </a:extLst>
          </p:cNvPr>
          <p:cNvGrpSpPr/>
          <p:nvPr/>
        </p:nvGrpSpPr>
        <p:grpSpPr>
          <a:xfrm>
            <a:off x="7904163" y="3071813"/>
            <a:ext cx="3184525" cy="1027112"/>
            <a:chOff x="7904163" y="3071813"/>
            <a:chExt cx="3184525" cy="1027112"/>
          </a:xfrm>
        </p:grpSpPr>
        <p:sp>
          <p:nvSpPr>
            <p:cNvPr id="97" name="Прямоугольник: скругленные углы 96">
              <a:extLst>
                <a:ext uri="{FF2B5EF4-FFF2-40B4-BE49-F238E27FC236}">
                  <a16:creationId xmlns:a16="http://schemas.microsoft.com/office/drawing/2014/main" id="{8699B2CD-920F-4FF4-BAAF-EA827340C00A}"/>
                </a:ext>
              </a:extLst>
            </p:cNvPr>
            <p:cNvSpPr/>
            <p:nvPr/>
          </p:nvSpPr>
          <p:spPr>
            <a:xfrm>
              <a:off x="7904163" y="3071813"/>
              <a:ext cx="3184525" cy="1027112"/>
            </a:xfrm>
            <a:prstGeom prst="roundRect">
              <a:avLst>
                <a:gd name="adj" fmla="val 8024"/>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12352" name="TextBox 115">
              <a:extLst>
                <a:ext uri="{FF2B5EF4-FFF2-40B4-BE49-F238E27FC236}">
                  <a16:creationId xmlns:a16="http://schemas.microsoft.com/office/drawing/2014/main" id="{521523D8-66B2-41EE-A0EB-7B216ABE745A}"/>
                </a:ext>
              </a:extLst>
            </p:cNvPr>
            <p:cNvSpPr txBox="1">
              <a:spLocks noChangeArrowheads="1"/>
            </p:cNvSpPr>
            <p:nvPr/>
          </p:nvSpPr>
          <p:spPr bwMode="auto">
            <a:xfrm>
              <a:off x="8042275" y="3106738"/>
              <a:ext cx="28638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E32E3EF8-4F32-4961-9468-1C6A517D0B2A}"/>
              </a:ext>
            </a:extLst>
          </p:cNvPr>
          <p:cNvGrpSpPr/>
          <p:nvPr/>
        </p:nvGrpSpPr>
        <p:grpSpPr>
          <a:xfrm>
            <a:off x="7904163" y="4232275"/>
            <a:ext cx="3184525" cy="1027113"/>
            <a:chOff x="7904163" y="4232275"/>
            <a:chExt cx="3184525" cy="1027113"/>
          </a:xfrm>
        </p:grpSpPr>
        <p:sp>
          <p:nvSpPr>
            <p:cNvPr id="98" name="Прямоугольник: скругленные углы 97">
              <a:extLst>
                <a:ext uri="{FF2B5EF4-FFF2-40B4-BE49-F238E27FC236}">
                  <a16:creationId xmlns:a16="http://schemas.microsoft.com/office/drawing/2014/main" id="{74AA9EE6-A161-45AE-A60E-0ECF86CB631C}"/>
                </a:ext>
              </a:extLst>
            </p:cNvPr>
            <p:cNvSpPr/>
            <p:nvPr/>
          </p:nvSpPr>
          <p:spPr>
            <a:xfrm>
              <a:off x="7904163" y="4232275"/>
              <a:ext cx="3184525" cy="1027113"/>
            </a:xfrm>
            <a:prstGeom prst="roundRect">
              <a:avLst>
                <a:gd name="adj" fmla="val 8024"/>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12353" name="TextBox 115">
              <a:extLst>
                <a:ext uri="{FF2B5EF4-FFF2-40B4-BE49-F238E27FC236}">
                  <a16:creationId xmlns:a16="http://schemas.microsoft.com/office/drawing/2014/main" id="{D2F7D7E8-FCB9-431F-A3EA-50CA723C14E0}"/>
                </a:ext>
              </a:extLst>
            </p:cNvPr>
            <p:cNvSpPr txBox="1">
              <a:spLocks noChangeArrowheads="1"/>
            </p:cNvSpPr>
            <p:nvPr/>
          </p:nvSpPr>
          <p:spPr bwMode="auto">
            <a:xfrm>
              <a:off x="8042275" y="4268788"/>
              <a:ext cx="286385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5" name="Группа 4">
            <a:extLst>
              <a:ext uri="{FF2B5EF4-FFF2-40B4-BE49-F238E27FC236}">
                <a16:creationId xmlns:a16="http://schemas.microsoft.com/office/drawing/2014/main" id="{F79776DB-A819-4C96-9939-F472D0C1A042}"/>
              </a:ext>
            </a:extLst>
          </p:cNvPr>
          <p:cNvGrpSpPr/>
          <p:nvPr/>
        </p:nvGrpSpPr>
        <p:grpSpPr>
          <a:xfrm>
            <a:off x="7904163" y="5397500"/>
            <a:ext cx="3184525" cy="1027113"/>
            <a:chOff x="7904163" y="5397500"/>
            <a:chExt cx="3184525" cy="1027113"/>
          </a:xfrm>
        </p:grpSpPr>
        <p:sp>
          <p:nvSpPr>
            <p:cNvPr id="99" name="Прямоугольник: скругленные углы 98">
              <a:extLst>
                <a:ext uri="{FF2B5EF4-FFF2-40B4-BE49-F238E27FC236}">
                  <a16:creationId xmlns:a16="http://schemas.microsoft.com/office/drawing/2014/main" id="{40A1B659-DACE-4480-AD81-263290A842CE}"/>
                </a:ext>
              </a:extLst>
            </p:cNvPr>
            <p:cNvSpPr/>
            <p:nvPr/>
          </p:nvSpPr>
          <p:spPr>
            <a:xfrm>
              <a:off x="7904163" y="5397500"/>
              <a:ext cx="3184525" cy="1027113"/>
            </a:xfrm>
            <a:prstGeom prst="roundRect">
              <a:avLst>
                <a:gd name="adj" fmla="val 8024"/>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12354" name="TextBox 115">
              <a:extLst>
                <a:ext uri="{FF2B5EF4-FFF2-40B4-BE49-F238E27FC236}">
                  <a16:creationId xmlns:a16="http://schemas.microsoft.com/office/drawing/2014/main" id="{86CC8A22-820F-4921-A90E-280F9741298C}"/>
                </a:ext>
              </a:extLst>
            </p:cNvPr>
            <p:cNvSpPr txBox="1">
              <a:spLocks noChangeArrowheads="1"/>
            </p:cNvSpPr>
            <p:nvPr/>
          </p:nvSpPr>
          <p:spPr bwMode="auto">
            <a:xfrm>
              <a:off x="8042275" y="5434013"/>
              <a:ext cx="28638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ppt_x"/>
                                          </p:val>
                                        </p:tav>
                                        <p:tav tm="100000">
                                          <p:val>
                                            <p:strVal val="#ppt_x"/>
                                          </p:val>
                                        </p:tav>
                                      </p:tavLst>
                                    </p:anim>
                                    <p:anim calcmode="lin" valueType="num">
                                      <p:cBhvr additive="base">
                                        <p:cTn id="8" dur="500" fill="hold"/>
                                        <p:tgtEl>
                                          <p:spTgt spid="1229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2291"/>
                                        </p:tgtEl>
                                        <p:attrNameLst>
                                          <p:attrName>style.visibility</p:attrName>
                                        </p:attrNameLst>
                                      </p:cBhvr>
                                      <p:to>
                                        <p:strVal val="visible"/>
                                      </p:to>
                                    </p:set>
                                    <p:anim calcmode="lin" valueType="num">
                                      <p:cBhvr additive="base">
                                        <p:cTn id="11" dur="500" fill="hold"/>
                                        <p:tgtEl>
                                          <p:spTgt spid="12291"/>
                                        </p:tgtEl>
                                        <p:attrNameLst>
                                          <p:attrName>ppt_x</p:attrName>
                                        </p:attrNameLst>
                                      </p:cBhvr>
                                      <p:tavLst>
                                        <p:tav tm="0">
                                          <p:val>
                                            <p:strVal val="#ppt_x"/>
                                          </p:val>
                                        </p:tav>
                                        <p:tav tm="100000">
                                          <p:val>
                                            <p:strVal val="#ppt_x"/>
                                          </p:val>
                                        </p:tav>
                                      </p:tavLst>
                                    </p:anim>
                                    <p:anim calcmode="lin" valueType="num">
                                      <p:cBhvr additive="base">
                                        <p:cTn id="12" dur="500" fill="hold"/>
                                        <p:tgtEl>
                                          <p:spTgt spid="12291"/>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23" presetClass="entr" presetSubtype="16" fill="hold" grpId="0" nodeType="afterEffect">
                                  <p:stCondLst>
                                    <p:cond delay="0"/>
                                  </p:stCondLst>
                                  <p:childTnLst>
                                    <p:set>
                                      <p:cBhvr>
                                        <p:cTn id="20" dur="1" fill="hold">
                                          <p:stCondLst>
                                            <p:cond delay="0"/>
                                          </p:stCondLst>
                                        </p:cTn>
                                        <p:tgtEl>
                                          <p:spTgt spid="12323"/>
                                        </p:tgtEl>
                                        <p:attrNameLst>
                                          <p:attrName>style.visibility</p:attrName>
                                        </p:attrNameLst>
                                      </p:cBhvr>
                                      <p:to>
                                        <p:strVal val="visible"/>
                                      </p:to>
                                    </p:set>
                                    <p:anim calcmode="lin" valueType="num">
                                      <p:cBhvr>
                                        <p:cTn id="21" dur="500" fill="hold"/>
                                        <p:tgtEl>
                                          <p:spTgt spid="12323"/>
                                        </p:tgtEl>
                                        <p:attrNameLst>
                                          <p:attrName>ppt_w</p:attrName>
                                        </p:attrNameLst>
                                      </p:cBhvr>
                                      <p:tavLst>
                                        <p:tav tm="0">
                                          <p:val>
                                            <p:fltVal val="0"/>
                                          </p:val>
                                        </p:tav>
                                        <p:tav tm="100000">
                                          <p:val>
                                            <p:strVal val="#ppt_w"/>
                                          </p:val>
                                        </p:tav>
                                      </p:tavLst>
                                    </p:anim>
                                    <p:anim calcmode="lin" valueType="num">
                                      <p:cBhvr>
                                        <p:cTn id="22" dur="500" fill="hold"/>
                                        <p:tgtEl>
                                          <p:spTgt spid="12323"/>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12334"/>
                                        </p:tgtEl>
                                        <p:attrNameLst>
                                          <p:attrName>style.visibility</p:attrName>
                                        </p:attrNameLst>
                                      </p:cBhvr>
                                      <p:to>
                                        <p:strVal val="visible"/>
                                      </p:to>
                                    </p:set>
                                    <p:anim calcmode="lin" valueType="num">
                                      <p:cBhvr>
                                        <p:cTn id="25" dur="500" fill="hold"/>
                                        <p:tgtEl>
                                          <p:spTgt spid="12334"/>
                                        </p:tgtEl>
                                        <p:attrNameLst>
                                          <p:attrName>ppt_w</p:attrName>
                                        </p:attrNameLst>
                                      </p:cBhvr>
                                      <p:tavLst>
                                        <p:tav tm="0">
                                          <p:val>
                                            <p:fltVal val="0"/>
                                          </p:val>
                                        </p:tav>
                                        <p:tav tm="100000">
                                          <p:val>
                                            <p:strVal val="#ppt_w"/>
                                          </p:val>
                                        </p:tav>
                                      </p:tavLst>
                                    </p:anim>
                                    <p:anim calcmode="lin" valueType="num">
                                      <p:cBhvr>
                                        <p:cTn id="26" dur="500" fill="hold"/>
                                        <p:tgtEl>
                                          <p:spTgt spid="12334"/>
                                        </p:tgtEl>
                                        <p:attrNameLst>
                                          <p:attrName>ppt_h</p:attrName>
                                        </p:attrNameLst>
                                      </p:cBhvr>
                                      <p:tavLst>
                                        <p:tav tm="0">
                                          <p:val>
                                            <p:fltVal val="0"/>
                                          </p:val>
                                        </p:tav>
                                        <p:tav tm="100000">
                                          <p:val>
                                            <p:strVal val="#ppt_h"/>
                                          </p:val>
                                        </p:tav>
                                      </p:tavLst>
                                    </p:anim>
                                  </p:childTnLst>
                                </p:cTn>
                              </p:par>
                              <p:par>
                                <p:cTn id="27" presetID="17" presetClass="entr" presetSubtype="4"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ppt_h/2"/>
                                          </p:val>
                                        </p:tav>
                                        <p:tav tm="100000">
                                          <p:val>
                                            <p:strVal val="#ppt_y"/>
                                          </p:val>
                                        </p:tav>
                                      </p:tavLst>
                                    </p:anim>
                                    <p:anim calcmode="lin" valueType="num">
                                      <p:cBhvr>
                                        <p:cTn id="31" dur="500" fill="hold"/>
                                        <p:tgtEl>
                                          <p:spTgt spid="6"/>
                                        </p:tgtEl>
                                        <p:attrNameLst>
                                          <p:attrName>ppt_w</p:attrName>
                                        </p:attrNameLst>
                                      </p:cBhvr>
                                      <p:tavLst>
                                        <p:tav tm="0">
                                          <p:val>
                                            <p:strVal val="#ppt_w"/>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250"/>
                                  </p:stCondLst>
                                  <p:childTnLst>
                                    <p:set>
                                      <p:cBhvr>
                                        <p:cTn id="38" dur="1" fill="hold">
                                          <p:stCondLst>
                                            <p:cond delay="0"/>
                                          </p:stCondLst>
                                        </p:cTn>
                                        <p:tgtEl>
                                          <p:spTgt spid="12326"/>
                                        </p:tgtEl>
                                        <p:attrNameLst>
                                          <p:attrName>style.visibility</p:attrName>
                                        </p:attrNameLst>
                                      </p:cBhvr>
                                      <p:to>
                                        <p:strVal val="visible"/>
                                      </p:to>
                                    </p:set>
                                    <p:anim calcmode="lin" valueType="num">
                                      <p:cBhvr>
                                        <p:cTn id="39" dur="500" fill="hold"/>
                                        <p:tgtEl>
                                          <p:spTgt spid="12326"/>
                                        </p:tgtEl>
                                        <p:attrNameLst>
                                          <p:attrName>ppt_w</p:attrName>
                                        </p:attrNameLst>
                                      </p:cBhvr>
                                      <p:tavLst>
                                        <p:tav tm="0">
                                          <p:val>
                                            <p:fltVal val="0"/>
                                          </p:val>
                                        </p:tav>
                                        <p:tav tm="100000">
                                          <p:val>
                                            <p:strVal val="#ppt_w"/>
                                          </p:val>
                                        </p:tav>
                                      </p:tavLst>
                                    </p:anim>
                                    <p:anim calcmode="lin" valueType="num">
                                      <p:cBhvr>
                                        <p:cTn id="40" dur="500" fill="hold"/>
                                        <p:tgtEl>
                                          <p:spTgt spid="12326"/>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250"/>
                                  </p:stCondLst>
                                  <p:childTnLst>
                                    <p:set>
                                      <p:cBhvr>
                                        <p:cTn id="42" dur="1" fill="hold">
                                          <p:stCondLst>
                                            <p:cond delay="0"/>
                                          </p:stCondLst>
                                        </p:cTn>
                                        <p:tgtEl>
                                          <p:spTgt spid="12335"/>
                                        </p:tgtEl>
                                        <p:attrNameLst>
                                          <p:attrName>style.visibility</p:attrName>
                                        </p:attrNameLst>
                                      </p:cBhvr>
                                      <p:to>
                                        <p:strVal val="visible"/>
                                      </p:to>
                                    </p:set>
                                    <p:anim calcmode="lin" valueType="num">
                                      <p:cBhvr>
                                        <p:cTn id="43" dur="500" fill="hold"/>
                                        <p:tgtEl>
                                          <p:spTgt spid="12335"/>
                                        </p:tgtEl>
                                        <p:attrNameLst>
                                          <p:attrName>ppt_w</p:attrName>
                                        </p:attrNameLst>
                                      </p:cBhvr>
                                      <p:tavLst>
                                        <p:tav tm="0">
                                          <p:val>
                                            <p:fltVal val="0"/>
                                          </p:val>
                                        </p:tav>
                                        <p:tav tm="100000">
                                          <p:val>
                                            <p:strVal val="#ppt_w"/>
                                          </p:val>
                                        </p:tav>
                                      </p:tavLst>
                                    </p:anim>
                                    <p:anim calcmode="lin" valueType="num">
                                      <p:cBhvr>
                                        <p:cTn id="44" dur="500" fill="hold"/>
                                        <p:tgtEl>
                                          <p:spTgt spid="12335"/>
                                        </p:tgtEl>
                                        <p:attrNameLst>
                                          <p:attrName>ppt_h</p:attrName>
                                        </p:attrNameLst>
                                      </p:cBhvr>
                                      <p:tavLst>
                                        <p:tav tm="0">
                                          <p:val>
                                            <p:fltVal val="0"/>
                                          </p:val>
                                        </p:tav>
                                        <p:tav tm="100000">
                                          <p:val>
                                            <p:strVal val="#ppt_h"/>
                                          </p:val>
                                        </p:tav>
                                      </p:tavLst>
                                    </p:anim>
                                  </p:childTnLst>
                                </p:cTn>
                              </p:par>
                              <p:par>
                                <p:cTn id="45" presetID="17" presetClass="entr" presetSubtype="4" fill="hold" nodeType="withEffect">
                                  <p:stCondLst>
                                    <p:cond delay="25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ppt_x</p:attrName>
                                        </p:attrNameLst>
                                      </p:cBhvr>
                                      <p:tavLst>
                                        <p:tav tm="0">
                                          <p:val>
                                            <p:strVal val="#ppt_x"/>
                                          </p:val>
                                        </p:tav>
                                        <p:tav tm="100000">
                                          <p:val>
                                            <p:strVal val="#ppt_x"/>
                                          </p:val>
                                        </p:tav>
                                      </p:tavLst>
                                    </p:anim>
                                    <p:anim calcmode="lin" valueType="num">
                                      <p:cBhvr>
                                        <p:cTn id="48" dur="500" fill="hold"/>
                                        <p:tgtEl>
                                          <p:spTgt spid="7"/>
                                        </p:tgtEl>
                                        <p:attrNameLst>
                                          <p:attrName>ppt_y</p:attrName>
                                        </p:attrNameLst>
                                      </p:cBhvr>
                                      <p:tavLst>
                                        <p:tav tm="0">
                                          <p:val>
                                            <p:strVal val="#ppt_y+#ppt_h/2"/>
                                          </p:val>
                                        </p:tav>
                                        <p:tav tm="100000">
                                          <p:val>
                                            <p:strVal val="#ppt_y"/>
                                          </p:val>
                                        </p:tav>
                                      </p:tavLst>
                                    </p:anim>
                                    <p:anim calcmode="lin" valueType="num">
                                      <p:cBhvr>
                                        <p:cTn id="49" dur="500" fill="hold"/>
                                        <p:tgtEl>
                                          <p:spTgt spid="7"/>
                                        </p:tgtEl>
                                        <p:attrNameLst>
                                          <p:attrName>ppt_w</p:attrName>
                                        </p:attrNameLst>
                                      </p:cBhvr>
                                      <p:tavLst>
                                        <p:tav tm="0">
                                          <p:val>
                                            <p:strVal val="#ppt_w"/>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childTnLst>
                                </p:cTn>
                              </p:par>
                              <p:par>
                                <p:cTn id="51" presetID="23" presetClass="entr" presetSubtype="16" fill="hold" nodeType="withEffect">
                                  <p:stCondLst>
                                    <p:cond delay="25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fltVal val="0"/>
                                          </p:val>
                                        </p:tav>
                                        <p:tav tm="100000">
                                          <p:val>
                                            <p:strVal val="#ppt_w"/>
                                          </p:val>
                                        </p:tav>
                                      </p:tavLst>
                                    </p:anim>
                                    <p:anim calcmode="lin" valueType="num">
                                      <p:cBhvr>
                                        <p:cTn id="54" dur="500" fill="hold"/>
                                        <p:tgtEl>
                                          <p:spTgt spid="3"/>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500"/>
                                  </p:stCondLst>
                                  <p:childTnLst>
                                    <p:set>
                                      <p:cBhvr>
                                        <p:cTn id="56" dur="1" fill="hold">
                                          <p:stCondLst>
                                            <p:cond delay="0"/>
                                          </p:stCondLst>
                                        </p:cTn>
                                        <p:tgtEl>
                                          <p:spTgt spid="12329"/>
                                        </p:tgtEl>
                                        <p:attrNameLst>
                                          <p:attrName>style.visibility</p:attrName>
                                        </p:attrNameLst>
                                      </p:cBhvr>
                                      <p:to>
                                        <p:strVal val="visible"/>
                                      </p:to>
                                    </p:set>
                                    <p:anim calcmode="lin" valueType="num">
                                      <p:cBhvr>
                                        <p:cTn id="57" dur="500" fill="hold"/>
                                        <p:tgtEl>
                                          <p:spTgt spid="12329"/>
                                        </p:tgtEl>
                                        <p:attrNameLst>
                                          <p:attrName>ppt_w</p:attrName>
                                        </p:attrNameLst>
                                      </p:cBhvr>
                                      <p:tavLst>
                                        <p:tav tm="0">
                                          <p:val>
                                            <p:fltVal val="0"/>
                                          </p:val>
                                        </p:tav>
                                        <p:tav tm="100000">
                                          <p:val>
                                            <p:strVal val="#ppt_w"/>
                                          </p:val>
                                        </p:tav>
                                      </p:tavLst>
                                    </p:anim>
                                    <p:anim calcmode="lin" valueType="num">
                                      <p:cBhvr>
                                        <p:cTn id="58" dur="500" fill="hold"/>
                                        <p:tgtEl>
                                          <p:spTgt spid="12329"/>
                                        </p:tgtEl>
                                        <p:attrNameLst>
                                          <p:attrName>ppt_h</p:attrName>
                                        </p:attrNameLst>
                                      </p:cBhvr>
                                      <p:tavLst>
                                        <p:tav tm="0">
                                          <p:val>
                                            <p:fltVal val="0"/>
                                          </p:val>
                                        </p:tav>
                                        <p:tav tm="100000">
                                          <p:val>
                                            <p:strVal val="#ppt_h"/>
                                          </p:val>
                                        </p:tav>
                                      </p:tavLst>
                                    </p:anim>
                                  </p:childTnLst>
                                </p:cTn>
                              </p:par>
                              <p:par>
                                <p:cTn id="59" presetID="23" presetClass="entr" presetSubtype="16" fill="hold" grpId="0" nodeType="withEffect">
                                  <p:stCondLst>
                                    <p:cond delay="500"/>
                                  </p:stCondLst>
                                  <p:childTnLst>
                                    <p:set>
                                      <p:cBhvr>
                                        <p:cTn id="60" dur="1" fill="hold">
                                          <p:stCondLst>
                                            <p:cond delay="0"/>
                                          </p:stCondLst>
                                        </p:cTn>
                                        <p:tgtEl>
                                          <p:spTgt spid="12336"/>
                                        </p:tgtEl>
                                        <p:attrNameLst>
                                          <p:attrName>style.visibility</p:attrName>
                                        </p:attrNameLst>
                                      </p:cBhvr>
                                      <p:to>
                                        <p:strVal val="visible"/>
                                      </p:to>
                                    </p:set>
                                    <p:anim calcmode="lin" valueType="num">
                                      <p:cBhvr>
                                        <p:cTn id="61" dur="500" fill="hold"/>
                                        <p:tgtEl>
                                          <p:spTgt spid="12336"/>
                                        </p:tgtEl>
                                        <p:attrNameLst>
                                          <p:attrName>ppt_w</p:attrName>
                                        </p:attrNameLst>
                                      </p:cBhvr>
                                      <p:tavLst>
                                        <p:tav tm="0">
                                          <p:val>
                                            <p:fltVal val="0"/>
                                          </p:val>
                                        </p:tav>
                                        <p:tav tm="100000">
                                          <p:val>
                                            <p:strVal val="#ppt_w"/>
                                          </p:val>
                                        </p:tav>
                                      </p:tavLst>
                                    </p:anim>
                                    <p:anim calcmode="lin" valueType="num">
                                      <p:cBhvr>
                                        <p:cTn id="62" dur="500" fill="hold"/>
                                        <p:tgtEl>
                                          <p:spTgt spid="12336"/>
                                        </p:tgtEl>
                                        <p:attrNameLst>
                                          <p:attrName>ppt_h</p:attrName>
                                        </p:attrNameLst>
                                      </p:cBhvr>
                                      <p:tavLst>
                                        <p:tav tm="0">
                                          <p:val>
                                            <p:fltVal val="0"/>
                                          </p:val>
                                        </p:tav>
                                        <p:tav tm="100000">
                                          <p:val>
                                            <p:strVal val="#ppt_h"/>
                                          </p:val>
                                        </p:tav>
                                      </p:tavLst>
                                    </p:anim>
                                  </p:childTnLst>
                                </p:cTn>
                              </p:par>
                              <p:par>
                                <p:cTn id="63" presetID="17" presetClass="entr" presetSubtype="4" fill="hold" nodeType="withEffect">
                                  <p:stCondLst>
                                    <p:cond delay="50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ppt_x</p:attrName>
                                        </p:attrNameLst>
                                      </p:cBhvr>
                                      <p:tavLst>
                                        <p:tav tm="0">
                                          <p:val>
                                            <p:strVal val="#ppt_x"/>
                                          </p:val>
                                        </p:tav>
                                        <p:tav tm="100000">
                                          <p:val>
                                            <p:strVal val="#ppt_x"/>
                                          </p:val>
                                        </p:tav>
                                      </p:tavLst>
                                    </p:anim>
                                    <p:anim calcmode="lin" valueType="num">
                                      <p:cBhvr>
                                        <p:cTn id="66" dur="500" fill="hold"/>
                                        <p:tgtEl>
                                          <p:spTgt spid="8"/>
                                        </p:tgtEl>
                                        <p:attrNameLst>
                                          <p:attrName>ppt_y</p:attrName>
                                        </p:attrNameLst>
                                      </p:cBhvr>
                                      <p:tavLst>
                                        <p:tav tm="0">
                                          <p:val>
                                            <p:strVal val="#ppt_y+#ppt_h/2"/>
                                          </p:val>
                                        </p:tav>
                                        <p:tav tm="100000">
                                          <p:val>
                                            <p:strVal val="#ppt_y"/>
                                          </p:val>
                                        </p:tav>
                                      </p:tavLst>
                                    </p:anim>
                                    <p:anim calcmode="lin" valueType="num">
                                      <p:cBhvr>
                                        <p:cTn id="67" dur="500" fill="hold"/>
                                        <p:tgtEl>
                                          <p:spTgt spid="8"/>
                                        </p:tgtEl>
                                        <p:attrNameLst>
                                          <p:attrName>ppt_w</p:attrName>
                                        </p:attrNameLst>
                                      </p:cBhvr>
                                      <p:tavLst>
                                        <p:tav tm="0">
                                          <p:val>
                                            <p:strVal val="#ppt_w"/>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childTnLst>
                                </p:cTn>
                              </p:par>
                              <p:par>
                                <p:cTn id="69" presetID="23" presetClass="entr" presetSubtype="16" fill="hold" nodeType="withEffect">
                                  <p:stCondLst>
                                    <p:cond delay="500"/>
                                  </p:stCondLst>
                                  <p:childTnLst>
                                    <p:set>
                                      <p:cBhvr>
                                        <p:cTn id="70" dur="1" fill="hold">
                                          <p:stCondLst>
                                            <p:cond delay="0"/>
                                          </p:stCondLst>
                                        </p:cTn>
                                        <p:tgtEl>
                                          <p:spTgt spid="4"/>
                                        </p:tgtEl>
                                        <p:attrNameLst>
                                          <p:attrName>style.visibility</p:attrName>
                                        </p:attrNameLst>
                                      </p:cBhvr>
                                      <p:to>
                                        <p:strVal val="visible"/>
                                      </p:to>
                                    </p:set>
                                    <p:anim calcmode="lin" valueType="num">
                                      <p:cBhvr>
                                        <p:cTn id="71" dur="500" fill="hold"/>
                                        <p:tgtEl>
                                          <p:spTgt spid="4"/>
                                        </p:tgtEl>
                                        <p:attrNameLst>
                                          <p:attrName>ppt_w</p:attrName>
                                        </p:attrNameLst>
                                      </p:cBhvr>
                                      <p:tavLst>
                                        <p:tav tm="0">
                                          <p:val>
                                            <p:fltVal val="0"/>
                                          </p:val>
                                        </p:tav>
                                        <p:tav tm="100000">
                                          <p:val>
                                            <p:strVal val="#ppt_w"/>
                                          </p:val>
                                        </p:tav>
                                      </p:tavLst>
                                    </p:anim>
                                    <p:anim calcmode="lin" valueType="num">
                                      <p:cBhvr>
                                        <p:cTn id="72" dur="500" fill="hold"/>
                                        <p:tgtEl>
                                          <p:spTgt spid="4"/>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750"/>
                                  </p:stCondLst>
                                  <p:childTnLst>
                                    <p:set>
                                      <p:cBhvr>
                                        <p:cTn id="74" dur="1" fill="hold">
                                          <p:stCondLst>
                                            <p:cond delay="0"/>
                                          </p:stCondLst>
                                        </p:cTn>
                                        <p:tgtEl>
                                          <p:spTgt spid="12332"/>
                                        </p:tgtEl>
                                        <p:attrNameLst>
                                          <p:attrName>style.visibility</p:attrName>
                                        </p:attrNameLst>
                                      </p:cBhvr>
                                      <p:to>
                                        <p:strVal val="visible"/>
                                      </p:to>
                                    </p:set>
                                    <p:anim calcmode="lin" valueType="num">
                                      <p:cBhvr>
                                        <p:cTn id="75" dur="500" fill="hold"/>
                                        <p:tgtEl>
                                          <p:spTgt spid="12332"/>
                                        </p:tgtEl>
                                        <p:attrNameLst>
                                          <p:attrName>ppt_w</p:attrName>
                                        </p:attrNameLst>
                                      </p:cBhvr>
                                      <p:tavLst>
                                        <p:tav tm="0">
                                          <p:val>
                                            <p:fltVal val="0"/>
                                          </p:val>
                                        </p:tav>
                                        <p:tav tm="100000">
                                          <p:val>
                                            <p:strVal val="#ppt_w"/>
                                          </p:val>
                                        </p:tav>
                                      </p:tavLst>
                                    </p:anim>
                                    <p:anim calcmode="lin" valueType="num">
                                      <p:cBhvr>
                                        <p:cTn id="76" dur="500" fill="hold"/>
                                        <p:tgtEl>
                                          <p:spTgt spid="12332"/>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750"/>
                                  </p:stCondLst>
                                  <p:childTnLst>
                                    <p:set>
                                      <p:cBhvr>
                                        <p:cTn id="78" dur="1" fill="hold">
                                          <p:stCondLst>
                                            <p:cond delay="0"/>
                                          </p:stCondLst>
                                        </p:cTn>
                                        <p:tgtEl>
                                          <p:spTgt spid="12337"/>
                                        </p:tgtEl>
                                        <p:attrNameLst>
                                          <p:attrName>style.visibility</p:attrName>
                                        </p:attrNameLst>
                                      </p:cBhvr>
                                      <p:to>
                                        <p:strVal val="visible"/>
                                      </p:to>
                                    </p:set>
                                    <p:anim calcmode="lin" valueType="num">
                                      <p:cBhvr>
                                        <p:cTn id="79" dur="500" fill="hold"/>
                                        <p:tgtEl>
                                          <p:spTgt spid="12337"/>
                                        </p:tgtEl>
                                        <p:attrNameLst>
                                          <p:attrName>ppt_w</p:attrName>
                                        </p:attrNameLst>
                                      </p:cBhvr>
                                      <p:tavLst>
                                        <p:tav tm="0">
                                          <p:val>
                                            <p:fltVal val="0"/>
                                          </p:val>
                                        </p:tav>
                                        <p:tav tm="100000">
                                          <p:val>
                                            <p:strVal val="#ppt_w"/>
                                          </p:val>
                                        </p:tav>
                                      </p:tavLst>
                                    </p:anim>
                                    <p:anim calcmode="lin" valueType="num">
                                      <p:cBhvr>
                                        <p:cTn id="80" dur="500" fill="hold"/>
                                        <p:tgtEl>
                                          <p:spTgt spid="12337"/>
                                        </p:tgtEl>
                                        <p:attrNameLst>
                                          <p:attrName>ppt_h</p:attrName>
                                        </p:attrNameLst>
                                      </p:cBhvr>
                                      <p:tavLst>
                                        <p:tav tm="0">
                                          <p:val>
                                            <p:fltVal val="0"/>
                                          </p:val>
                                        </p:tav>
                                        <p:tav tm="100000">
                                          <p:val>
                                            <p:strVal val="#ppt_h"/>
                                          </p:val>
                                        </p:tav>
                                      </p:tavLst>
                                    </p:anim>
                                  </p:childTnLst>
                                </p:cTn>
                              </p:par>
                              <p:par>
                                <p:cTn id="81" presetID="17" presetClass="entr" presetSubtype="4" fill="hold" nodeType="withEffect">
                                  <p:stCondLst>
                                    <p:cond delay="750"/>
                                  </p:stCondLst>
                                  <p:childTnLst>
                                    <p:set>
                                      <p:cBhvr>
                                        <p:cTn id="82" dur="1" fill="hold">
                                          <p:stCondLst>
                                            <p:cond delay="0"/>
                                          </p:stCondLst>
                                        </p:cTn>
                                        <p:tgtEl>
                                          <p:spTgt spid="9"/>
                                        </p:tgtEl>
                                        <p:attrNameLst>
                                          <p:attrName>style.visibility</p:attrName>
                                        </p:attrNameLst>
                                      </p:cBhvr>
                                      <p:to>
                                        <p:strVal val="visible"/>
                                      </p:to>
                                    </p:set>
                                    <p:anim calcmode="lin" valueType="num">
                                      <p:cBhvr>
                                        <p:cTn id="83" dur="500" fill="hold"/>
                                        <p:tgtEl>
                                          <p:spTgt spid="9"/>
                                        </p:tgtEl>
                                        <p:attrNameLst>
                                          <p:attrName>ppt_x</p:attrName>
                                        </p:attrNameLst>
                                      </p:cBhvr>
                                      <p:tavLst>
                                        <p:tav tm="0">
                                          <p:val>
                                            <p:strVal val="#ppt_x"/>
                                          </p:val>
                                        </p:tav>
                                        <p:tav tm="100000">
                                          <p:val>
                                            <p:strVal val="#ppt_x"/>
                                          </p:val>
                                        </p:tav>
                                      </p:tavLst>
                                    </p:anim>
                                    <p:anim calcmode="lin" valueType="num">
                                      <p:cBhvr>
                                        <p:cTn id="84" dur="500" fill="hold"/>
                                        <p:tgtEl>
                                          <p:spTgt spid="9"/>
                                        </p:tgtEl>
                                        <p:attrNameLst>
                                          <p:attrName>ppt_y</p:attrName>
                                        </p:attrNameLst>
                                      </p:cBhvr>
                                      <p:tavLst>
                                        <p:tav tm="0">
                                          <p:val>
                                            <p:strVal val="#ppt_y+#ppt_h/2"/>
                                          </p:val>
                                        </p:tav>
                                        <p:tav tm="100000">
                                          <p:val>
                                            <p:strVal val="#ppt_y"/>
                                          </p:val>
                                        </p:tav>
                                      </p:tavLst>
                                    </p:anim>
                                    <p:anim calcmode="lin" valueType="num">
                                      <p:cBhvr>
                                        <p:cTn id="85" dur="500" fill="hold"/>
                                        <p:tgtEl>
                                          <p:spTgt spid="9"/>
                                        </p:tgtEl>
                                        <p:attrNameLst>
                                          <p:attrName>ppt_w</p:attrName>
                                        </p:attrNameLst>
                                      </p:cBhvr>
                                      <p:tavLst>
                                        <p:tav tm="0">
                                          <p:val>
                                            <p:strVal val="#ppt_w"/>
                                          </p:val>
                                        </p:tav>
                                        <p:tav tm="100000">
                                          <p:val>
                                            <p:strVal val="#ppt_w"/>
                                          </p:val>
                                        </p:tav>
                                      </p:tavLst>
                                    </p:anim>
                                    <p:anim calcmode="lin" valueType="num">
                                      <p:cBhvr>
                                        <p:cTn id="86" dur="500" fill="hold"/>
                                        <p:tgtEl>
                                          <p:spTgt spid="9"/>
                                        </p:tgtEl>
                                        <p:attrNameLst>
                                          <p:attrName>ppt_h</p:attrName>
                                        </p:attrNameLst>
                                      </p:cBhvr>
                                      <p:tavLst>
                                        <p:tav tm="0">
                                          <p:val>
                                            <p:fltVal val="0"/>
                                          </p:val>
                                        </p:tav>
                                        <p:tav tm="100000">
                                          <p:val>
                                            <p:strVal val="#ppt_h"/>
                                          </p:val>
                                        </p:tav>
                                      </p:tavLst>
                                    </p:anim>
                                  </p:childTnLst>
                                </p:cTn>
                              </p:par>
                              <p:par>
                                <p:cTn id="87" presetID="23" presetClass="entr" presetSubtype="16" fill="hold" nodeType="withEffect">
                                  <p:stCondLst>
                                    <p:cond delay="750"/>
                                  </p:stCondLst>
                                  <p:childTnLst>
                                    <p:set>
                                      <p:cBhvr>
                                        <p:cTn id="88" dur="1" fill="hold">
                                          <p:stCondLst>
                                            <p:cond delay="0"/>
                                          </p:stCondLst>
                                        </p:cTn>
                                        <p:tgtEl>
                                          <p:spTgt spid="5"/>
                                        </p:tgtEl>
                                        <p:attrNameLst>
                                          <p:attrName>style.visibility</p:attrName>
                                        </p:attrNameLst>
                                      </p:cBhvr>
                                      <p:to>
                                        <p:strVal val="visible"/>
                                      </p:to>
                                    </p:set>
                                    <p:anim calcmode="lin" valueType="num">
                                      <p:cBhvr>
                                        <p:cTn id="89" dur="500" fill="hold"/>
                                        <p:tgtEl>
                                          <p:spTgt spid="5"/>
                                        </p:tgtEl>
                                        <p:attrNameLst>
                                          <p:attrName>ppt_w</p:attrName>
                                        </p:attrNameLst>
                                      </p:cBhvr>
                                      <p:tavLst>
                                        <p:tav tm="0">
                                          <p:val>
                                            <p:fltVal val="0"/>
                                          </p:val>
                                        </p:tav>
                                        <p:tav tm="100000">
                                          <p:val>
                                            <p:strVal val="#ppt_w"/>
                                          </p:val>
                                        </p:tav>
                                      </p:tavLst>
                                    </p:anim>
                                    <p:anim calcmode="lin" valueType="num">
                                      <p:cBhvr>
                                        <p:cTn id="9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p:bldP spid="12323" grpId="0" animBg="1"/>
      <p:bldP spid="12326" grpId="0" animBg="1"/>
      <p:bldP spid="12329" grpId="0" animBg="1"/>
      <p:bldP spid="12332" grpId="0" animBg="1"/>
      <p:bldP spid="12334" grpId="0"/>
      <p:bldP spid="12335" grpId="0"/>
      <p:bldP spid="12336" grpId="0"/>
      <p:bldP spid="123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12">
            <a:extLst>
              <a:ext uri="{FF2B5EF4-FFF2-40B4-BE49-F238E27FC236}">
                <a16:creationId xmlns:a16="http://schemas.microsoft.com/office/drawing/2014/main" id="{A17540A4-7149-4E15-8711-2D7C17E07D5B}"/>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13315" name="TextBox 115">
            <a:extLst>
              <a:ext uri="{FF2B5EF4-FFF2-40B4-BE49-F238E27FC236}">
                <a16:creationId xmlns:a16="http://schemas.microsoft.com/office/drawing/2014/main" id="{BC993931-1D10-4903-8CE2-73BAA470BE5E}"/>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400">
              <a:solidFill>
                <a:srgbClr val="73858E"/>
              </a:solidFill>
              <a:latin typeface="Arial" panose="020B0604020202020204" pitchFamily="34" charset="0"/>
              <a:cs typeface="Arial" panose="020B0604020202020204" pitchFamily="34" charset="0"/>
            </a:endParaRPr>
          </a:p>
        </p:txBody>
      </p:sp>
      <p:sp>
        <p:nvSpPr>
          <p:cNvPr id="13316" name="Freeform 17">
            <a:extLst>
              <a:ext uri="{FF2B5EF4-FFF2-40B4-BE49-F238E27FC236}">
                <a16:creationId xmlns:a16="http://schemas.microsoft.com/office/drawing/2014/main" id="{DC50120C-B79A-4050-935B-3C295F71FFD2}"/>
              </a:ext>
            </a:extLst>
          </p:cNvPr>
          <p:cNvSpPr>
            <a:spLocks noEditPoints="1"/>
          </p:cNvSpPr>
          <p:nvPr/>
        </p:nvSpPr>
        <p:spPr bwMode="auto">
          <a:xfrm>
            <a:off x="1381125" y="2606675"/>
            <a:ext cx="4773613" cy="3898900"/>
          </a:xfrm>
          <a:custGeom>
            <a:avLst/>
            <a:gdLst>
              <a:gd name="T0" fmla="*/ 2147483646 w 359"/>
              <a:gd name="T1" fmla="*/ 2147483646 h 292"/>
              <a:gd name="T2" fmla="*/ 2147483646 w 359"/>
              <a:gd name="T3" fmla="*/ 2147483646 h 292"/>
              <a:gd name="T4" fmla="*/ 2147483646 w 359"/>
              <a:gd name="T5" fmla="*/ 2147483646 h 292"/>
              <a:gd name="T6" fmla="*/ 2147483646 w 359"/>
              <a:gd name="T7" fmla="*/ 2147483646 h 292"/>
              <a:gd name="T8" fmla="*/ 2147483646 w 359"/>
              <a:gd name="T9" fmla="*/ 2147483646 h 292"/>
              <a:gd name="T10" fmla="*/ 2147483646 w 359"/>
              <a:gd name="T11" fmla="*/ 2147483646 h 292"/>
              <a:gd name="T12" fmla="*/ 2147483646 w 359"/>
              <a:gd name="T13" fmla="*/ 2147483646 h 292"/>
              <a:gd name="T14" fmla="*/ 2147483646 w 359"/>
              <a:gd name="T15" fmla="*/ 2147483646 h 292"/>
              <a:gd name="T16" fmla="*/ 2147483646 w 359"/>
              <a:gd name="T17" fmla="*/ 2147483646 h 292"/>
              <a:gd name="T18" fmla="*/ 2147483646 w 359"/>
              <a:gd name="T19" fmla="*/ 2147483646 h 292"/>
              <a:gd name="T20" fmla="*/ 2147483646 w 359"/>
              <a:gd name="T21" fmla="*/ 2147483646 h 292"/>
              <a:gd name="T22" fmla="*/ 2147483646 w 359"/>
              <a:gd name="T23" fmla="*/ 2147483646 h 292"/>
              <a:gd name="T24" fmla="*/ 2147483646 w 359"/>
              <a:gd name="T25" fmla="*/ 2147483646 h 292"/>
              <a:gd name="T26" fmla="*/ 2147483646 w 359"/>
              <a:gd name="T27" fmla="*/ 2147483646 h 292"/>
              <a:gd name="T28" fmla="*/ 2147483646 w 359"/>
              <a:gd name="T29" fmla="*/ 2147483646 h 292"/>
              <a:gd name="T30" fmla="*/ 2147483646 w 359"/>
              <a:gd name="T31" fmla="*/ 2147483646 h 292"/>
              <a:gd name="T32" fmla="*/ 2147483646 w 359"/>
              <a:gd name="T33" fmla="*/ 2147483646 h 292"/>
              <a:gd name="T34" fmla="*/ 2147483646 w 359"/>
              <a:gd name="T35" fmla="*/ 2147483646 h 292"/>
              <a:gd name="T36" fmla="*/ 353619677 w 359"/>
              <a:gd name="T37" fmla="*/ 2147483646 h 292"/>
              <a:gd name="T38" fmla="*/ 2147483646 w 359"/>
              <a:gd name="T39" fmla="*/ 2147483646 h 292"/>
              <a:gd name="T40" fmla="*/ 2147483646 w 359"/>
              <a:gd name="T41" fmla="*/ 2147483646 h 292"/>
              <a:gd name="T42" fmla="*/ 2147483646 w 359"/>
              <a:gd name="T43" fmla="*/ 2147483646 h 292"/>
              <a:gd name="T44" fmla="*/ 2147483646 w 359"/>
              <a:gd name="T45" fmla="*/ 2147483646 h 292"/>
              <a:gd name="T46" fmla="*/ 2147483646 w 359"/>
              <a:gd name="T47" fmla="*/ 2147483646 h 292"/>
              <a:gd name="T48" fmla="*/ 2147483646 w 359"/>
              <a:gd name="T49" fmla="*/ 2147483646 h 292"/>
              <a:gd name="T50" fmla="*/ 2147483646 w 359"/>
              <a:gd name="T51" fmla="*/ 2147483646 h 292"/>
              <a:gd name="T52" fmla="*/ 2147483646 w 359"/>
              <a:gd name="T53" fmla="*/ 2147483646 h 292"/>
              <a:gd name="T54" fmla="*/ 2147483646 w 359"/>
              <a:gd name="T55" fmla="*/ 2147483646 h 292"/>
              <a:gd name="T56" fmla="*/ 2147483646 w 359"/>
              <a:gd name="T57" fmla="*/ 2147483646 h 292"/>
              <a:gd name="T58" fmla="*/ 2147483646 w 359"/>
              <a:gd name="T59" fmla="*/ 1248008515 h 292"/>
              <a:gd name="T60" fmla="*/ 2147483646 w 359"/>
              <a:gd name="T61" fmla="*/ 1069713954 h 292"/>
              <a:gd name="T62" fmla="*/ 2147483646 w 359"/>
              <a:gd name="T63" fmla="*/ 2147483646 h 292"/>
              <a:gd name="T64" fmla="*/ 2147483646 w 359"/>
              <a:gd name="T65" fmla="*/ 2147483646 h 292"/>
              <a:gd name="T66" fmla="*/ 2147483646 w 359"/>
              <a:gd name="T67" fmla="*/ 2147483646 h 292"/>
              <a:gd name="T68" fmla="*/ 2147483646 w 359"/>
              <a:gd name="T69" fmla="*/ 2147483646 h 292"/>
              <a:gd name="T70" fmla="*/ 2147483646 w 359"/>
              <a:gd name="T71" fmla="*/ 2147483646 h 292"/>
              <a:gd name="T72" fmla="*/ 2147483646 w 359"/>
              <a:gd name="T73" fmla="*/ 2147483646 h 292"/>
              <a:gd name="T74" fmla="*/ 2147483646 w 359"/>
              <a:gd name="T75" fmla="*/ 2147483646 h 292"/>
              <a:gd name="T76" fmla="*/ 2147483646 w 359"/>
              <a:gd name="T77" fmla="*/ 2147483646 h 292"/>
              <a:gd name="T78" fmla="*/ 2147483646 w 359"/>
              <a:gd name="T79" fmla="*/ 2147483646 h 292"/>
              <a:gd name="T80" fmla="*/ 2147483646 w 359"/>
              <a:gd name="T81" fmla="*/ 2147483646 h 292"/>
              <a:gd name="T82" fmla="*/ 2147483646 w 359"/>
              <a:gd name="T83" fmla="*/ 2147483646 h 292"/>
              <a:gd name="T84" fmla="*/ 2147483646 w 359"/>
              <a:gd name="T85" fmla="*/ 2147483646 h 292"/>
              <a:gd name="T86" fmla="*/ 2147483646 w 359"/>
              <a:gd name="T87" fmla="*/ 2147483646 h 292"/>
              <a:gd name="T88" fmla="*/ 2147483646 w 359"/>
              <a:gd name="T89" fmla="*/ 2147483646 h 292"/>
              <a:gd name="T90" fmla="*/ 2147483646 w 359"/>
              <a:gd name="T91" fmla="*/ 2147483646 h 292"/>
              <a:gd name="T92" fmla="*/ 2147483646 w 359"/>
              <a:gd name="T93" fmla="*/ 2147483646 h 292"/>
              <a:gd name="T94" fmla="*/ 2147483646 w 359"/>
              <a:gd name="T95" fmla="*/ 2147483646 h 292"/>
              <a:gd name="T96" fmla="*/ 2147483646 w 359"/>
              <a:gd name="T97" fmla="*/ 2147483646 h 292"/>
              <a:gd name="T98" fmla="*/ 2147483646 w 359"/>
              <a:gd name="T99" fmla="*/ 2147483646 h 292"/>
              <a:gd name="T100" fmla="*/ 2147483646 w 359"/>
              <a:gd name="T101" fmla="*/ 2147483646 h 292"/>
              <a:gd name="T102" fmla="*/ 2147483646 w 359"/>
              <a:gd name="T103" fmla="*/ 2147483646 h 2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59" h="292">
                <a:moveTo>
                  <a:pt x="312" y="67"/>
                </a:moveTo>
                <a:cubicBezTo>
                  <a:pt x="312" y="72"/>
                  <a:pt x="313" y="76"/>
                  <a:pt x="312" y="80"/>
                </a:cubicBezTo>
                <a:cubicBezTo>
                  <a:pt x="311" y="83"/>
                  <a:pt x="312" y="88"/>
                  <a:pt x="306" y="87"/>
                </a:cubicBezTo>
                <a:cubicBezTo>
                  <a:pt x="303" y="86"/>
                  <a:pt x="301" y="96"/>
                  <a:pt x="303" y="98"/>
                </a:cubicBezTo>
                <a:cubicBezTo>
                  <a:pt x="305" y="100"/>
                  <a:pt x="307" y="102"/>
                  <a:pt x="308" y="104"/>
                </a:cubicBezTo>
                <a:cubicBezTo>
                  <a:pt x="308" y="106"/>
                  <a:pt x="308" y="107"/>
                  <a:pt x="306" y="108"/>
                </a:cubicBezTo>
                <a:cubicBezTo>
                  <a:pt x="305" y="109"/>
                  <a:pt x="304" y="107"/>
                  <a:pt x="303" y="106"/>
                </a:cubicBezTo>
                <a:cubicBezTo>
                  <a:pt x="300" y="101"/>
                  <a:pt x="298" y="95"/>
                  <a:pt x="290" y="96"/>
                </a:cubicBezTo>
                <a:cubicBezTo>
                  <a:pt x="288" y="96"/>
                  <a:pt x="289" y="91"/>
                  <a:pt x="286" y="93"/>
                </a:cubicBezTo>
                <a:cubicBezTo>
                  <a:pt x="284" y="94"/>
                  <a:pt x="283" y="96"/>
                  <a:pt x="283" y="98"/>
                </a:cubicBezTo>
                <a:cubicBezTo>
                  <a:pt x="282" y="100"/>
                  <a:pt x="285" y="101"/>
                  <a:pt x="286" y="101"/>
                </a:cubicBezTo>
                <a:cubicBezTo>
                  <a:pt x="289" y="102"/>
                  <a:pt x="291" y="102"/>
                  <a:pt x="289" y="106"/>
                </a:cubicBezTo>
                <a:cubicBezTo>
                  <a:pt x="289" y="107"/>
                  <a:pt x="289" y="108"/>
                  <a:pt x="290" y="109"/>
                </a:cubicBezTo>
                <a:cubicBezTo>
                  <a:pt x="297" y="115"/>
                  <a:pt x="289" y="131"/>
                  <a:pt x="294" y="133"/>
                </a:cubicBezTo>
                <a:cubicBezTo>
                  <a:pt x="292" y="140"/>
                  <a:pt x="284" y="145"/>
                  <a:pt x="277" y="144"/>
                </a:cubicBezTo>
                <a:cubicBezTo>
                  <a:pt x="273" y="143"/>
                  <a:pt x="271" y="145"/>
                  <a:pt x="269" y="147"/>
                </a:cubicBezTo>
                <a:cubicBezTo>
                  <a:pt x="267" y="151"/>
                  <a:pt x="271" y="151"/>
                  <a:pt x="271" y="153"/>
                </a:cubicBezTo>
                <a:cubicBezTo>
                  <a:pt x="272" y="155"/>
                  <a:pt x="274" y="156"/>
                  <a:pt x="275" y="157"/>
                </a:cubicBezTo>
                <a:cubicBezTo>
                  <a:pt x="279" y="161"/>
                  <a:pt x="279" y="169"/>
                  <a:pt x="275" y="174"/>
                </a:cubicBezTo>
                <a:cubicBezTo>
                  <a:pt x="272" y="177"/>
                  <a:pt x="270" y="178"/>
                  <a:pt x="266" y="173"/>
                </a:cubicBezTo>
                <a:cubicBezTo>
                  <a:pt x="265" y="171"/>
                  <a:pt x="262" y="166"/>
                  <a:pt x="259" y="169"/>
                </a:cubicBezTo>
                <a:cubicBezTo>
                  <a:pt x="257" y="170"/>
                  <a:pt x="256" y="175"/>
                  <a:pt x="259" y="179"/>
                </a:cubicBezTo>
                <a:cubicBezTo>
                  <a:pt x="260" y="179"/>
                  <a:pt x="260" y="180"/>
                  <a:pt x="260" y="181"/>
                </a:cubicBezTo>
                <a:cubicBezTo>
                  <a:pt x="256" y="181"/>
                  <a:pt x="254" y="179"/>
                  <a:pt x="255" y="176"/>
                </a:cubicBezTo>
                <a:cubicBezTo>
                  <a:pt x="255" y="172"/>
                  <a:pt x="254" y="168"/>
                  <a:pt x="253" y="164"/>
                </a:cubicBezTo>
                <a:cubicBezTo>
                  <a:pt x="252" y="162"/>
                  <a:pt x="252" y="157"/>
                  <a:pt x="247" y="159"/>
                </a:cubicBezTo>
                <a:cubicBezTo>
                  <a:pt x="245" y="159"/>
                  <a:pt x="245" y="157"/>
                  <a:pt x="244" y="156"/>
                </a:cubicBezTo>
                <a:cubicBezTo>
                  <a:pt x="243" y="152"/>
                  <a:pt x="242" y="149"/>
                  <a:pt x="240" y="146"/>
                </a:cubicBezTo>
                <a:cubicBezTo>
                  <a:pt x="237" y="140"/>
                  <a:pt x="231" y="140"/>
                  <a:pt x="227" y="146"/>
                </a:cubicBezTo>
                <a:cubicBezTo>
                  <a:pt x="225" y="149"/>
                  <a:pt x="224" y="151"/>
                  <a:pt x="222" y="153"/>
                </a:cubicBezTo>
                <a:cubicBezTo>
                  <a:pt x="217" y="157"/>
                  <a:pt x="214" y="162"/>
                  <a:pt x="214" y="169"/>
                </a:cubicBezTo>
                <a:cubicBezTo>
                  <a:pt x="214" y="170"/>
                  <a:pt x="214" y="171"/>
                  <a:pt x="213" y="172"/>
                </a:cubicBezTo>
                <a:cubicBezTo>
                  <a:pt x="211" y="174"/>
                  <a:pt x="212" y="179"/>
                  <a:pt x="208" y="178"/>
                </a:cubicBezTo>
                <a:cubicBezTo>
                  <a:pt x="204" y="178"/>
                  <a:pt x="205" y="174"/>
                  <a:pt x="204" y="172"/>
                </a:cubicBezTo>
                <a:cubicBezTo>
                  <a:pt x="200" y="163"/>
                  <a:pt x="196" y="154"/>
                  <a:pt x="197" y="143"/>
                </a:cubicBezTo>
                <a:cubicBezTo>
                  <a:pt x="193" y="145"/>
                  <a:pt x="191" y="144"/>
                  <a:pt x="189" y="141"/>
                </a:cubicBezTo>
                <a:cubicBezTo>
                  <a:pt x="185" y="137"/>
                  <a:pt x="181" y="133"/>
                  <a:pt x="173" y="133"/>
                </a:cubicBezTo>
                <a:cubicBezTo>
                  <a:pt x="163" y="133"/>
                  <a:pt x="153" y="131"/>
                  <a:pt x="147" y="122"/>
                </a:cubicBezTo>
                <a:cubicBezTo>
                  <a:pt x="146" y="121"/>
                  <a:pt x="145" y="120"/>
                  <a:pt x="143" y="121"/>
                </a:cubicBezTo>
                <a:cubicBezTo>
                  <a:pt x="142" y="122"/>
                  <a:pt x="142" y="123"/>
                  <a:pt x="142" y="124"/>
                </a:cubicBezTo>
                <a:cubicBezTo>
                  <a:pt x="145" y="128"/>
                  <a:pt x="148" y="132"/>
                  <a:pt x="151" y="136"/>
                </a:cubicBezTo>
                <a:cubicBezTo>
                  <a:pt x="152" y="138"/>
                  <a:pt x="154" y="137"/>
                  <a:pt x="155" y="136"/>
                </a:cubicBezTo>
                <a:cubicBezTo>
                  <a:pt x="161" y="131"/>
                  <a:pt x="163" y="138"/>
                  <a:pt x="166" y="139"/>
                </a:cubicBezTo>
                <a:cubicBezTo>
                  <a:pt x="170" y="142"/>
                  <a:pt x="166" y="145"/>
                  <a:pt x="165" y="147"/>
                </a:cubicBezTo>
                <a:cubicBezTo>
                  <a:pt x="163" y="156"/>
                  <a:pt x="154" y="158"/>
                  <a:pt x="148" y="162"/>
                </a:cubicBezTo>
                <a:cubicBezTo>
                  <a:pt x="146" y="163"/>
                  <a:pt x="143" y="163"/>
                  <a:pt x="142" y="165"/>
                </a:cubicBezTo>
                <a:cubicBezTo>
                  <a:pt x="139" y="167"/>
                  <a:pt x="137" y="167"/>
                  <a:pt x="134" y="166"/>
                </a:cubicBezTo>
                <a:cubicBezTo>
                  <a:pt x="133" y="162"/>
                  <a:pt x="133" y="158"/>
                  <a:pt x="131" y="155"/>
                </a:cubicBezTo>
                <a:cubicBezTo>
                  <a:pt x="126" y="146"/>
                  <a:pt x="121" y="137"/>
                  <a:pt x="116" y="129"/>
                </a:cubicBezTo>
                <a:cubicBezTo>
                  <a:pt x="115" y="127"/>
                  <a:pt x="114" y="125"/>
                  <a:pt x="112" y="126"/>
                </a:cubicBezTo>
                <a:cubicBezTo>
                  <a:pt x="109" y="127"/>
                  <a:pt x="111" y="129"/>
                  <a:pt x="112" y="131"/>
                </a:cubicBezTo>
                <a:cubicBezTo>
                  <a:pt x="115" y="137"/>
                  <a:pt x="117" y="143"/>
                  <a:pt x="120" y="148"/>
                </a:cubicBezTo>
                <a:cubicBezTo>
                  <a:pt x="123" y="155"/>
                  <a:pt x="125" y="163"/>
                  <a:pt x="134" y="166"/>
                </a:cubicBezTo>
                <a:cubicBezTo>
                  <a:pt x="133" y="172"/>
                  <a:pt x="136" y="174"/>
                  <a:pt x="142" y="172"/>
                </a:cubicBezTo>
                <a:cubicBezTo>
                  <a:pt x="144" y="171"/>
                  <a:pt x="148" y="171"/>
                  <a:pt x="150" y="169"/>
                </a:cubicBezTo>
                <a:cubicBezTo>
                  <a:pt x="150" y="179"/>
                  <a:pt x="147" y="187"/>
                  <a:pt x="140" y="194"/>
                </a:cubicBezTo>
                <a:cubicBezTo>
                  <a:pt x="137" y="198"/>
                  <a:pt x="133" y="202"/>
                  <a:pt x="130" y="206"/>
                </a:cubicBezTo>
                <a:cubicBezTo>
                  <a:pt x="123" y="213"/>
                  <a:pt x="124" y="220"/>
                  <a:pt x="126" y="228"/>
                </a:cubicBezTo>
                <a:cubicBezTo>
                  <a:pt x="129" y="236"/>
                  <a:pt x="128" y="242"/>
                  <a:pt x="121" y="248"/>
                </a:cubicBezTo>
                <a:cubicBezTo>
                  <a:pt x="117" y="251"/>
                  <a:pt x="112" y="254"/>
                  <a:pt x="115" y="260"/>
                </a:cubicBezTo>
                <a:cubicBezTo>
                  <a:pt x="116" y="261"/>
                  <a:pt x="116" y="263"/>
                  <a:pt x="115" y="264"/>
                </a:cubicBezTo>
                <a:cubicBezTo>
                  <a:pt x="108" y="268"/>
                  <a:pt x="108" y="276"/>
                  <a:pt x="104" y="282"/>
                </a:cubicBezTo>
                <a:cubicBezTo>
                  <a:pt x="98" y="289"/>
                  <a:pt x="91" y="291"/>
                  <a:pt x="83" y="292"/>
                </a:cubicBezTo>
                <a:cubicBezTo>
                  <a:pt x="79" y="292"/>
                  <a:pt x="78" y="290"/>
                  <a:pt x="78" y="287"/>
                </a:cubicBezTo>
                <a:cubicBezTo>
                  <a:pt x="77" y="282"/>
                  <a:pt x="76" y="277"/>
                  <a:pt x="72" y="272"/>
                </a:cubicBezTo>
                <a:cubicBezTo>
                  <a:pt x="71" y="272"/>
                  <a:pt x="71" y="270"/>
                  <a:pt x="71" y="269"/>
                </a:cubicBezTo>
                <a:cubicBezTo>
                  <a:pt x="72" y="262"/>
                  <a:pt x="69" y="255"/>
                  <a:pt x="65" y="249"/>
                </a:cubicBezTo>
                <a:cubicBezTo>
                  <a:pt x="63" y="245"/>
                  <a:pt x="65" y="241"/>
                  <a:pt x="66" y="237"/>
                </a:cubicBezTo>
                <a:cubicBezTo>
                  <a:pt x="72" y="227"/>
                  <a:pt x="68" y="218"/>
                  <a:pt x="62" y="210"/>
                </a:cubicBezTo>
                <a:cubicBezTo>
                  <a:pt x="59" y="205"/>
                  <a:pt x="58" y="202"/>
                  <a:pt x="59" y="197"/>
                </a:cubicBezTo>
                <a:cubicBezTo>
                  <a:pt x="61" y="192"/>
                  <a:pt x="60" y="188"/>
                  <a:pt x="54" y="189"/>
                </a:cubicBezTo>
                <a:cubicBezTo>
                  <a:pt x="53" y="189"/>
                  <a:pt x="52" y="189"/>
                  <a:pt x="52" y="189"/>
                </a:cubicBezTo>
                <a:cubicBezTo>
                  <a:pt x="47" y="182"/>
                  <a:pt x="42" y="185"/>
                  <a:pt x="36" y="187"/>
                </a:cubicBezTo>
                <a:cubicBezTo>
                  <a:pt x="25" y="191"/>
                  <a:pt x="14" y="187"/>
                  <a:pt x="9" y="177"/>
                </a:cubicBezTo>
                <a:cubicBezTo>
                  <a:pt x="8" y="175"/>
                  <a:pt x="6" y="173"/>
                  <a:pt x="5" y="171"/>
                </a:cubicBezTo>
                <a:cubicBezTo>
                  <a:pt x="1" y="168"/>
                  <a:pt x="0" y="164"/>
                  <a:pt x="2" y="160"/>
                </a:cubicBezTo>
                <a:cubicBezTo>
                  <a:pt x="4" y="154"/>
                  <a:pt x="9" y="127"/>
                  <a:pt x="16" y="124"/>
                </a:cubicBezTo>
                <a:cubicBezTo>
                  <a:pt x="17" y="123"/>
                  <a:pt x="18" y="122"/>
                  <a:pt x="18" y="120"/>
                </a:cubicBezTo>
                <a:cubicBezTo>
                  <a:pt x="18" y="116"/>
                  <a:pt x="20" y="113"/>
                  <a:pt x="24" y="111"/>
                </a:cubicBezTo>
                <a:cubicBezTo>
                  <a:pt x="27" y="109"/>
                  <a:pt x="29" y="105"/>
                  <a:pt x="24" y="103"/>
                </a:cubicBezTo>
                <a:cubicBezTo>
                  <a:pt x="21" y="101"/>
                  <a:pt x="21" y="99"/>
                  <a:pt x="21" y="97"/>
                </a:cubicBezTo>
                <a:cubicBezTo>
                  <a:pt x="22" y="94"/>
                  <a:pt x="22" y="92"/>
                  <a:pt x="22" y="90"/>
                </a:cubicBezTo>
                <a:cubicBezTo>
                  <a:pt x="22" y="85"/>
                  <a:pt x="24" y="84"/>
                  <a:pt x="29" y="85"/>
                </a:cubicBezTo>
                <a:cubicBezTo>
                  <a:pt x="30" y="86"/>
                  <a:pt x="31" y="86"/>
                  <a:pt x="33" y="86"/>
                </a:cubicBezTo>
                <a:cubicBezTo>
                  <a:pt x="38" y="86"/>
                  <a:pt x="40" y="82"/>
                  <a:pt x="38" y="79"/>
                </a:cubicBezTo>
                <a:cubicBezTo>
                  <a:pt x="31" y="72"/>
                  <a:pt x="36" y="71"/>
                  <a:pt x="42" y="69"/>
                </a:cubicBezTo>
                <a:cubicBezTo>
                  <a:pt x="39" y="66"/>
                  <a:pt x="36" y="68"/>
                  <a:pt x="32" y="68"/>
                </a:cubicBezTo>
                <a:cubicBezTo>
                  <a:pt x="33" y="65"/>
                  <a:pt x="33" y="63"/>
                  <a:pt x="34" y="61"/>
                </a:cubicBezTo>
                <a:cubicBezTo>
                  <a:pt x="34" y="59"/>
                  <a:pt x="36" y="58"/>
                  <a:pt x="34" y="57"/>
                </a:cubicBezTo>
                <a:cubicBezTo>
                  <a:pt x="33" y="57"/>
                  <a:pt x="31" y="58"/>
                  <a:pt x="31" y="59"/>
                </a:cubicBezTo>
                <a:cubicBezTo>
                  <a:pt x="30" y="63"/>
                  <a:pt x="28" y="64"/>
                  <a:pt x="24" y="65"/>
                </a:cubicBezTo>
                <a:cubicBezTo>
                  <a:pt x="23" y="65"/>
                  <a:pt x="23" y="64"/>
                  <a:pt x="23" y="63"/>
                </a:cubicBezTo>
                <a:cubicBezTo>
                  <a:pt x="23" y="59"/>
                  <a:pt x="25" y="56"/>
                  <a:pt x="29" y="56"/>
                </a:cubicBezTo>
                <a:cubicBezTo>
                  <a:pt x="31" y="55"/>
                  <a:pt x="32" y="53"/>
                  <a:pt x="31" y="52"/>
                </a:cubicBezTo>
                <a:cubicBezTo>
                  <a:pt x="31" y="50"/>
                  <a:pt x="28" y="48"/>
                  <a:pt x="32" y="48"/>
                </a:cubicBezTo>
                <a:cubicBezTo>
                  <a:pt x="35" y="48"/>
                  <a:pt x="39" y="47"/>
                  <a:pt x="39" y="51"/>
                </a:cubicBezTo>
                <a:cubicBezTo>
                  <a:pt x="38" y="57"/>
                  <a:pt x="43" y="59"/>
                  <a:pt x="45" y="64"/>
                </a:cubicBezTo>
                <a:cubicBezTo>
                  <a:pt x="46" y="66"/>
                  <a:pt x="48" y="65"/>
                  <a:pt x="49" y="64"/>
                </a:cubicBezTo>
                <a:cubicBezTo>
                  <a:pt x="51" y="61"/>
                  <a:pt x="53" y="60"/>
                  <a:pt x="56" y="59"/>
                </a:cubicBezTo>
                <a:cubicBezTo>
                  <a:pt x="58" y="59"/>
                  <a:pt x="58" y="57"/>
                  <a:pt x="57" y="55"/>
                </a:cubicBezTo>
                <a:cubicBezTo>
                  <a:pt x="56" y="53"/>
                  <a:pt x="57" y="52"/>
                  <a:pt x="59" y="51"/>
                </a:cubicBezTo>
                <a:cubicBezTo>
                  <a:pt x="61" y="50"/>
                  <a:pt x="61" y="51"/>
                  <a:pt x="61" y="53"/>
                </a:cubicBezTo>
                <a:cubicBezTo>
                  <a:pt x="61" y="54"/>
                  <a:pt x="63" y="54"/>
                  <a:pt x="63" y="54"/>
                </a:cubicBezTo>
                <a:cubicBezTo>
                  <a:pt x="65" y="53"/>
                  <a:pt x="65" y="52"/>
                  <a:pt x="64" y="50"/>
                </a:cubicBezTo>
                <a:cubicBezTo>
                  <a:pt x="63" y="49"/>
                  <a:pt x="63" y="47"/>
                  <a:pt x="61" y="47"/>
                </a:cubicBezTo>
                <a:cubicBezTo>
                  <a:pt x="60" y="47"/>
                  <a:pt x="60" y="47"/>
                  <a:pt x="59" y="47"/>
                </a:cubicBezTo>
                <a:cubicBezTo>
                  <a:pt x="57" y="49"/>
                  <a:pt x="54" y="50"/>
                  <a:pt x="53" y="47"/>
                </a:cubicBezTo>
                <a:cubicBezTo>
                  <a:pt x="52" y="44"/>
                  <a:pt x="50" y="40"/>
                  <a:pt x="54" y="38"/>
                </a:cubicBezTo>
                <a:cubicBezTo>
                  <a:pt x="60" y="34"/>
                  <a:pt x="65" y="29"/>
                  <a:pt x="69" y="24"/>
                </a:cubicBezTo>
                <a:cubicBezTo>
                  <a:pt x="75" y="18"/>
                  <a:pt x="83" y="17"/>
                  <a:pt x="90" y="19"/>
                </a:cubicBezTo>
                <a:cubicBezTo>
                  <a:pt x="96" y="21"/>
                  <a:pt x="101" y="22"/>
                  <a:pt x="106" y="24"/>
                </a:cubicBezTo>
                <a:cubicBezTo>
                  <a:pt x="108" y="25"/>
                  <a:pt x="110" y="25"/>
                  <a:pt x="111" y="27"/>
                </a:cubicBezTo>
                <a:cubicBezTo>
                  <a:pt x="113" y="31"/>
                  <a:pt x="116" y="29"/>
                  <a:pt x="118" y="28"/>
                </a:cubicBezTo>
                <a:cubicBezTo>
                  <a:pt x="118" y="28"/>
                  <a:pt x="125" y="25"/>
                  <a:pt x="128" y="25"/>
                </a:cubicBezTo>
                <a:cubicBezTo>
                  <a:pt x="136" y="25"/>
                  <a:pt x="152" y="22"/>
                  <a:pt x="151" y="21"/>
                </a:cubicBezTo>
                <a:cubicBezTo>
                  <a:pt x="151" y="19"/>
                  <a:pt x="150" y="16"/>
                  <a:pt x="153" y="14"/>
                </a:cubicBezTo>
                <a:cubicBezTo>
                  <a:pt x="157" y="12"/>
                  <a:pt x="161" y="17"/>
                  <a:pt x="161" y="17"/>
                </a:cubicBezTo>
                <a:cubicBezTo>
                  <a:pt x="168" y="18"/>
                  <a:pt x="172" y="13"/>
                  <a:pt x="177" y="10"/>
                </a:cubicBezTo>
                <a:cubicBezTo>
                  <a:pt x="180" y="8"/>
                  <a:pt x="182" y="8"/>
                  <a:pt x="185" y="7"/>
                </a:cubicBezTo>
                <a:cubicBezTo>
                  <a:pt x="187" y="7"/>
                  <a:pt x="189" y="9"/>
                  <a:pt x="191" y="7"/>
                </a:cubicBezTo>
                <a:cubicBezTo>
                  <a:pt x="193" y="4"/>
                  <a:pt x="187" y="5"/>
                  <a:pt x="188" y="2"/>
                </a:cubicBezTo>
                <a:cubicBezTo>
                  <a:pt x="190" y="0"/>
                  <a:pt x="192" y="1"/>
                  <a:pt x="193" y="2"/>
                </a:cubicBezTo>
                <a:cubicBezTo>
                  <a:pt x="197" y="4"/>
                  <a:pt x="201" y="7"/>
                  <a:pt x="206" y="5"/>
                </a:cubicBezTo>
                <a:cubicBezTo>
                  <a:pt x="206" y="5"/>
                  <a:pt x="208" y="5"/>
                  <a:pt x="208" y="6"/>
                </a:cubicBezTo>
                <a:cubicBezTo>
                  <a:pt x="217" y="15"/>
                  <a:pt x="228" y="11"/>
                  <a:pt x="239" y="13"/>
                </a:cubicBezTo>
                <a:cubicBezTo>
                  <a:pt x="240" y="14"/>
                  <a:pt x="241" y="13"/>
                  <a:pt x="242" y="14"/>
                </a:cubicBezTo>
                <a:cubicBezTo>
                  <a:pt x="246" y="19"/>
                  <a:pt x="252" y="17"/>
                  <a:pt x="257" y="16"/>
                </a:cubicBezTo>
                <a:cubicBezTo>
                  <a:pt x="263" y="15"/>
                  <a:pt x="270" y="14"/>
                  <a:pt x="275" y="16"/>
                </a:cubicBezTo>
                <a:cubicBezTo>
                  <a:pt x="283" y="19"/>
                  <a:pt x="292" y="16"/>
                  <a:pt x="300" y="21"/>
                </a:cubicBezTo>
                <a:cubicBezTo>
                  <a:pt x="304" y="23"/>
                  <a:pt x="310" y="21"/>
                  <a:pt x="315" y="21"/>
                </a:cubicBezTo>
                <a:cubicBezTo>
                  <a:pt x="316" y="22"/>
                  <a:pt x="316" y="22"/>
                  <a:pt x="317" y="23"/>
                </a:cubicBezTo>
                <a:cubicBezTo>
                  <a:pt x="317" y="22"/>
                  <a:pt x="317" y="22"/>
                  <a:pt x="317" y="22"/>
                </a:cubicBezTo>
                <a:cubicBezTo>
                  <a:pt x="317" y="22"/>
                  <a:pt x="316" y="22"/>
                  <a:pt x="315" y="22"/>
                </a:cubicBezTo>
                <a:cubicBezTo>
                  <a:pt x="319" y="18"/>
                  <a:pt x="324" y="21"/>
                  <a:pt x="328" y="22"/>
                </a:cubicBezTo>
                <a:cubicBezTo>
                  <a:pt x="338" y="22"/>
                  <a:pt x="347" y="26"/>
                  <a:pt x="357" y="29"/>
                </a:cubicBezTo>
                <a:cubicBezTo>
                  <a:pt x="358" y="29"/>
                  <a:pt x="358" y="31"/>
                  <a:pt x="359" y="32"/>
                </a:cubicBezTo>
                <a:cubicBezTo>
                  <a:pt x="358" y="32"/>
                  <a:pt x="358" y="32"/>
                  <a:pt x="358" y="32"/>
                </a:cubicBezTo>
                <a:cubicBezTo>
                  <a:pt x="355" y="32"/>
                  <a:pt x="352" y="31"/>
                  <a:pt x="349" y="30"/>
                </a:cubicBezTo>
                <a:cubicBezTo>
                  <a:pt x="348" y="30"/>
                  <a:pt x="346" y="29"/>
                  <a:pt x="345" y="30"/>
                </a:cubicBezTo>
                <a:cubicBezTo>
                  <a:pt x="344" y="31"/>
                  <a:pt x="345" y="33"/>
                  <a:pt x="346" y="34"/>
                </a:cubicBezTo>
                <a:cubicBezTo>
                  <a:pt x="348" y="38"/>
                  <a:pt x="346" y="42"/>
                  <a:pt x="341" y="42"/>
                </a:cubicBezTo>
                <a:cubicBezTo>
                  <a:pt x="340" y="43"/>
                  <a:pt x="338" y="43"/>
                  <a:pt x="337" y="43"/>
                </a:cubicBezTo>
                <a:cubicBezTo>
                  <a:pt x="333" y="44"/>
                  <a:pt x="332" y="47"/>
                  <a:pt x="335" y="49"/>
                </a:cubicBezTo>
                <a:cubicBezTo>
                  <a:pt x="341" y="53"/>
                  <a:pt x="340" y="59"/>
                  <a:pt x="340" y="65"/>
                </a:cubicBezTo>
                <a:cubicBezTo>
                  <a:pt x="335" y="62"/>
                  <a:pt x="331" y="57"/>
                  <a:pt x="328" y="53"/>
                </a:cubicBezTo>
                <a:cubicBezTo>
                  <a:pt x="326" y="50"/>
                  <a:pt x="328" y="47"/>
                  <a:pt x="328" y="44"/>
                </a:cubicBezTo>
                <a:cubicBezTo>
                  <a:pt x="329" y="39"/>
                  <a:pt x="329" y="39"/>
                  <a:pt x="325" y="41"/>
                </a:cubicBezTo>
                <a:cubicBezTo>
                  <a:pt x="323" y="41"/>
                  <a:pt x="322" y="40"/>
                  <a:pt x="321" y="40"/>
                </a:cubicBezTo>
                <a:cubicBezTo>
                  <a:pt x="320" y="39"/>
                  <a:pt x="318" y="39"/>
                  <a:pt x="318" y="40"/>
                </a:cubicBezTo>
                <a:cubicBezTo>
                  <a:pt x="315" y="48"/>
                  <a:pt x="308" y="45"/>
                  <a:pt x="302" y="45"/>
                </a:cubicBezTo>
                <a:cubicBezTo>
                  <a:pt x="297" y="45"/>
                  <a:pt x="293" y="50"/>
                  <a:pt x="293" y="54"/>
                </a:cubicBezTo>
                <a:cubicBezTo>
                  <a:pt x="294" y="58"/>
                  <a:pt x="297" y="58"/>
                  <a:pt x="300" y="59"/>
                </a:cubicBezTo>
                <a:cubicBezTo>
                  <a:pt x="304" y="60"/>
                  <a:pt x="308" y="60"/>
                  <a:pt x="311" y="63"/>
                </a:cubicBezTo>
                <a:cubicBezTo>
                  <a:pt x="311" y="64"/>
                  <a:pt x="311" y="64"/>
                  <a:pt x="311" y="64"/>
                </a:cubicBezTo>
                <a:cubicBezTo>
                  <a:pt x="310" y="64"/>
                  <a:pt x="309" y="64"/>
                  <a:pt x="309" y="66"/>
                </a:cubicBezTo>
                <a:cubicBezTo>
                  <a:pt x="310" y="67"/>
                  <a:pt x="311" y="68"/>
                  <a:pt x="312" y="67"/>
                </a:cubicBezTo>
                <a:close/>
                <a:moveTo>
                  <a:pt x="74" y="94"/>
                </a:moveTo>
                <a:cubicBezTo>
                  <a:pt x="69" y="92"/>
                  <a:pt x="65" y="91"/>
                  <a:pt x="63" y="88"/>
                </a:cubicBezTo>
                <a:cubicBezTo>
                  <a:pt x="60" y="84"/>
                  <a:pt x="51" y="85"/>
                  <a:pt x="47" y="88"/>
                </a:cubicBezTo>
                <a:cubicBezTo>
                  <a:pt x="40" y="93"/>
                  <a:pt x="40" y="104"/>
                  <a:pt x="29" y="106"/>
                </a:cubicBezTo>
                <a:cubicBezTo>
                  <a:pt x="33" y="107"/>
                  <a:pt x="35" y="107"/>
                  <a:pt x="38" y="106"/>
                </a:cubicBezTo>
                <a:cubicBezTo>
                  <a:pt x="44" y="103"/>
                  <a:pt x="50" y="103"/>
                  <a:pt x="56" y="103"/>
                </a:cubicBezTo>
                <a:cubicBezTo>
                  <a:pt x="60" y="103"/>
                  <a:pt x="62" y="103"/>
                  <a:pt x="62" y="108"/>
                </a:cubicBezTo>
                <a:cubicBezTo>
                  <a:pt x="61" y="111"/>
                  <a:pt x="63" y="113"/>
                  <a:pt x="66" y="113"/>
                </a:cubicBezTo>
                <a:cubicBezTo>
                  <a:pt x="69" y="113"/>
                  <a:pt x="70" y="116"/>
                  <a:pt x="73" y="117"/>
                </a:cubicBezTo>
                <a:cubicBezTo>
                  <a:pt x="76" y="118"/>
                  <a:pt x="80" y="124"/>
                  <a:pt x="82" y="115"/>
                </a:cubicBezTo>
                <a:cubicBezTo>
                  <a:pt x="83" y="113"/>
                  <a:pt x="85" y="113"/>
                  <a:pt x="87" y="114"/>
                </a:cubicBezTo>
                <a:cubicBezTo>
                  <a:pt x="93" y="118"/>
                  <a:pt x="99" y="117"/>
                  <a:pt x="106" y="118"/>
                </a:cubicBezTo>
                <a:cubicBezTo>
                  <a:pt x="113" y="118"/>
                  <a:pt x="114" y="114"/>
                  <a:pt x="114" y="109"/>
                </a:cubicBezTo>
                <a:cubicBezTo>
                  <a:pt x="115" y="103"/>
                  <a:pt x="110" y="104"/>
                  <a:pt x="106" y="104"/>
                </a:cubicBezTo>
                <a:cubicBezTo>
                  <a:pt x="100" y="104"/>
                  <a:pt x="95" y="103"/>
                  <a:pt x="94" y="96"/>
                </a:cubicBezTo>
                <a:cubicBezTo>
                  <a:pt x="93" y="94"/>
                  <a:pt x="93" y="92"/>
                  <a:pt x="90" y="93"/>
                </a:cubicBezTo>
                <a:cubicBezTo>
                  <a:pt x="88" y="93"/>
                  <a:pt x="88" y="95"/>
                  <a:pt x="89" y="97"/>
                </a:cubicBezTo>
                <a:cubicBezTo>
                  <a:pt x="89" y="100"/>
                  <a:pt x="89" y="102"/>
                  <a:pt x="87" y="102"/>
                </a:cubicBezTo>
                <a:cubicBezTo>
                  <a:pt x="85" y="103"/>
                  <a:pt x="83" y="101"/>
                  <a:pt x="83" y="99"/>
                </a:cubicBezTo>
                <a:cubicBezTo>
                  <a:pt x="81" y="91"/>
                  <a:pt x="75" y="87"/>
                  <a:pt x="69" y="81"/>
                </a:cubicBezTo>
                <a:cubicBezTo>
                  <a:pt x="68" y="80"/>
                  <a:pt x="67" y="79"/>
                  <a:pt x="66" y="80"/>
                </a:cubicBezTo>
                <a:cubicBezTo>
                  <a:pt x="64" y="82"/>
                  <a:pt x="66" y="83"/>
                  <a:pt x="66" y="84"/>
                </a:cubicBezTo>
                <a:cubicBezTo>
                  <a:pt x="68" y="88"/>
                  <a:pt x="72" y="89"/>
                  <a:pt x="74" y="94"/>
                </a:cubicBezTo>
                <a:close/>
                <a:moveTo>
                  <a:pt x="118" y="92"/>
                </a:moveTo>
                <a:cubicBezTo>
                  <a:pt x="121" y="92"/>
                  <a:pt x="123" y="92"/>
                  <a:pt x="124" y="90"/>
                </a:cubicBezTo>
                <a:cubicBezTo>
                  <a:pt x="125" y="88"/>
                  <a:pt x="123" y="87"/>
                  <a:pt x="122" y="86"/>
                </a:cubicBezTo>
                <a:cubicBezTo>
                  <a:pt x="120" y="84"/>
                  <a:pt x="116" y="84"/>
                  <a:pt x="116" y="81"/>
                </a:cubicBezTo>
                <a:cubicBezTo>
                  <a:pt x="116" y="79"/>
                  <a:pt x="117" y="78"/>
                  <a:pt x="115" y="77"/>
                </a:cubicBezTo>
                <a:cubicBezTo>
                  <a:pt x="113" y="76"/>
                  <a:pt x="111" y="77"/>
                  <a:pt x="110" y="80"/>
                </a:cubicBezTo>
                <a:cubicBezTo>
                  <a:pt x="110" y="82"/>
                  <a:pt x="108" y="83"/>
                  <a:pt x="107" y="81"/>
                </a:cubicBezTo>
                <a:cubicBezTo>
                  <a:pt x="105" y="78"/>
                  <a:pt x="103" y="77"/>
                  <a:pt x="101" y="79"/>
                </a:cubicBezTo>
                <a:cubicBezTo>
                  <a:pt x="99" y="82"/>
                  <a:pt x="95" y="85"/>
                  <a:pt x="97" y="89"/>
                </a:cubicBezTo>
                <a:cubicBezTo>
                  <a:pt x="97" y="91"/>
                  <a:pt x="98" y="92"/>
                  <a:pt x="100" y="92"/>
                </a:cubicBezTo>
                <a:cubicBezTo>
                  <a:pt x="107" y="90"/>
                  <a:pt x="113" y="89"/>
                  <a:pt x="118" y="92"/>
                </a:cubicBezTo>
                <a:close/>
                <a:moveTo>
                  <a:pt x="147" y="104"/>
                </a:moveTo>
                <a:cubicBezTo>
                  <a:pt x="151" y="103"/>
                  <a:pt x="152" y="101"/>
                  <a:pt x="150" y="98"/>
                </a:cubicBezTo>
                <a:cubicBezTo>
                  <a:pt x="149" y="94"/>
                  <a:pt x="147" y="90"/>
                  <a:pt x="144" y="86"/>
                </a:cubicBezTo>
                <a:cubicBezTo>
                  <a:pt x="142" y="85"/>
                  <a:pt x="141" y="83"/>
                  <a:pt x="144" y="81"/>
                </a:cubicBezTo>
                <a:cubicBezTo>
                  <a:pt x="147" y="78"/>
                  <a:pt x="144" y="77"/>
                  <a:pt x="141" y="77"/>
                </a:cubicBezTo>
                <a:cubicBezTo>
                  <a:pt x="138" y="76"/>
                  <a:pt x="137" y="78"/>
                  <a:pt x="135" y="80"/>
                </a:cubicBezTo>
                <a:cubicBezTo>
                  <a:pt x="133" y="83"/>
                  <a:pt x="135" y="85"/>
                  <a:pt x="136" y="87"/>
                </a:cubicBezTo>
                <a:cubicBezTo>
                  <a:pt x="139" y="90"/>
                  <a:pt x="141" y="93"/>
                  <a:pt x="141" y="98"/>
                </a:cubicBezTo>
                <a:cubicBezTo>
                  <a:pt x="140" y="102"/>
                  <a:pt x="145" y="102"/>
                  <a:pt x="147" y="104"/>
                </a:cubicBezTo>
                <a:close/>
                <a:moveTo>
                  <a:pt x="85" y="44"/>
                </a:moveTo>
                <a:cubicBezTo>
                  <a:pt x="79" y="42"/>
                  <a:pt x="79" y="40"/>
                  <a:pt x="82" y="35"/>
                </a:cubicBezTo>
                <a:cubicBezTo>
                  <a:pt x="83" y="34"/>
                  <a:pt x="84" y="33"/>
                  <a:pt x="83" y="32"/>
                </a:cubicBezTo>
                <a:cubicBezTo>
                  <a:pt x="83" y="31"/>
                  <a:pt x="82" y="31"/>
                  <a:pt x="82" y="31"/>
                </a:cubicBezTo>
                <a:cubicBezTo>
                  <a:pt x="80" y="31"/>
                  <a:pt x="73" y="40"/>
                  <a:pt x="74" y="41"/>
                </a:cubicBezTo>
                <a:cubicBezTo>
                  <a:pt x="77" y="45"/>
                  <a:pt x="74" y="47"/>
                  <a:pt x="73" y="49"/>
                </a:cubicBezTo>
                <a:cubicBezTo>
                  <a:pt x="72" y="53"/>
                  <a:pt x="68" y="54"/>
                  <a:pt x="66" y="57"/>
                </a:cubicBezTo>
                <a:cubicBezTo>
                  <a:pt x="76" y="59"/>
                  <a:pt x="80" y="57"/>
                  <a:pt x="81" y="49"/>
                </a:cubicBezTo>
                <a:cubicBezTo>
                  <a:pt x="82" y="47"/>
                  <a:pt x="84" y="46"/>
                  <a:pt x="85" y="4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4" name="Группа 3">
            <a:extLst>
              <a:ext uri="{FF2B5EF4-FFF2-40B4-BE49-F238E27FC236}">
                <a16:creationId xmlns:a16="http://schemas.microsoft.com/office/drawing/2014/main" id="{6EA17BDC-BA77-445F-B2A1-2F2E13862678}"/>
              </a:ext>
            </a:extLst>
          </p:cNvPr>
          <p:cNvGrpSpPr/>
          <p:nvPr/>
        </p:nvGrpSpPr>
        <p:grpSpPr>
          <a:xfrm>
            <a:off x="4213225" y="2554288"/>
            <a:ext cx="1223963" cy="2149475"/>
            <a:chOff x="4213225" y="2554288"/>
            <a:chExt cx="1223963" cy="2149475"/>
          </a:xfrm>
        </p:grpSpPr>
        <p:sp>
          <p:nvSpPr>
            <p:cNvPr id="13324" name="Freeform 25">
              <a:extLst>
                <a:ext uri="{FF2B5EF4-FFF2-40B4-BE49-F238E27FC236}">
                  <a16:creationId xmlns:a16="http://schemas.microsoft.com/office/drawing/2014/main" id="{EBC6A783-7081-48A0-BFE8-BE98B5F28DC2}"/>
                </a:ext>
              </a:extLst>
            </p:cNvPr>
            <p:cNvSpPr>
              <a:spLocks/>
            </p:cNvSpPr>
            <p:nvPr/>
          </p:nvSpPr>
          <p:spPr bwMode="auto">
            <a:xfrm>
              <a:off x="4267200" y="2593975"/>
              <a:ext cx="1117600" cy="2055813"/>
            </a:xfrm>
            <a:custGeom>
              <a:avLst/>
              <a:gdLst>
                <a:gd name="T0" fmla="*/ 2147483646 w 84"/>
                <a:gd name="T1" fmla="*/ 2147483646 h 154"/>
                <a:gd name="T2" fmla="*/ 2147483646 w 84"/>
                <a:gd name="T3" fmla="*/ 356416567 h 154"/>
                <a:gd name="T4" fmla="*/ 354039714 w 84"/>
                <a:gd name="T5" fmla="*/ 2147483646 h 154"/>
                <a:gd name="T6" fmla="*/ 2147483646 w 84"/>
                <a:gd name="T7" fmla="*/ 2147483646 h 154"/>
                <a:gd name="T8" fmla="*/ 2147483646 w 84"/>
                <a:gd name="T9" fmla="*/ 2147483646 h 154"/>
                <a:gd name="T10" fmla="*/ 2147483646 w 84"/>
                <a:gd name="T11" fmla="*/ 2147483646 h 154"/>
                <a:gd name="T12" fmla="*/ 2147483646 w 84"/>
                <a:gd name="T13" fmla="*/ 2147483646 h 1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4" h="154">
                  <a:moveTo>
                    <a:pt x="79" y="40"/>
                  </a:moveTo>
                  <a:cubicBezTo>
                    <a:pt x="77" y="22"/>
                    <a:pt x="60" y="0"/>
                    <a:pt x="38" y="2"/>
                  </a:cubicBezTo>
                  <a:cubicBezTo>
                    <a:pt x="19" y="3"/>
                    <a:pt x="4" y="18"/>
                    <a:pt x="2" y="36"/>
                  </a:cubicBezTo>
                  <a:cubicBezTo>
                    <a:pt x="0" y="52"/>
                    <a:pt x="8" y="66"/>
                    <a:pt x="21" y="74"/>
                  </a:cubicBezTo>
                  <a:cubicBezTo>
                    <a:pt x="24" y="75"/>
                    <a:pt x="27" y="78"/>
                    <a:pt x="30" y="80"/>
                  </a:cubicBezTo>
                  <a:cubicBezTo>
                    <a:pt x="57" y="108"/>
                    <a:pt x="45" y="154"/>
                    <a:pt x="45" y="154"/>
                  </a:cubicBezTo>
                  <a:cubicBezTo>
                    <a:pt x="84" y="115"/>
                    <a:pt x="81" y="70"/>
                    <a:pt x="79" y="4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325" name="Freeform 26">
              <a:extLst>
                <a:ext uri="{FF2B5EF4-FFF2-40B4-BE49-F238E27FC236}">
                  <a16:creationId xmlns:a16="http://schemas.microsoft.com/office/drawing/2014/main" id="{92A2085C-76F2-48E4-AD20-AB2A5866575F}"/>
                </a:ext>
              </a:extLst>
            </p:cNvPr>
            <p:cNvSpPr>
              <a:spLocks noEditPoints="1"/>
            </p:cNvSpPr>
            <p:nvPr/>
          </p:nvSpPr>
          <p:spPr bwMode="auto">
            <a:xfrm>
              <a:off x="4213225" y="2554288"/>
              <a:ext cx="1223963" cy="2149475"/>
            </a:xfrm>
            <a:custGeom>
              <a:avLst/>
              <a:gdLst>
                <a:gd name="T0" fmla="*/ 2147483646 w 92"/>
                <a:gd name="T1" fmla="*/ 2147483646 h 161"/>
                <a:gd name="T2" fmla="*/ 2147483646 w 92"/>
                <a:gd name="T3" fmla="*/ 2147483646 h 161"/>
                <a:gd name="T4" fmla="*/ 2147483646 w 92"/>
                <a:gd name="T5" fmla="*/ 2147483646 h 161"/>
                <a:gd name="T6" fmla="*/ 2147483646 w 92"/>
                <a:gd name="T7" fmla="*/ 2147483646 h 161"/>
                <a:gd name="T8" fmla="*/ 2147483646 w 92"/>
                <a:gd name="T9" fmla="*/ 2147483646 h 161"/>
                <a:gd name="T10" fmla="*/ 353991386 w 92"/>
                <a:gd name="T11" fmla="*/ 2147483646 h 161"/>
                <a:gd name="T12" fmla="*/ 2147483646 w 92"/>
                <a:gd name="T13" fmla="*/ 178246216 h 161"/>
                <a:gd name="T14" fmla="*/ 2147483646 w 92"/>
                <a:gd name="T15" fmla="*/ 2147483646 h 161"/>
                <a:gd name="T16" fmla="*/ 2147483646 w 92"/>
                <a:gd name="T17" fmla="*/ 2147483646 h 161"/>
                <a:gd name="T18" fmla="*/ 2147483646 w 92"/>
                <a:gd name="T19" fmla="*/ 2147483646 h 161"/>
                <a:gd name="T20" fmla="*/ 2147483646 w 92"/>
                <a:gd name="T21" fmla="*/ 2147483646 h 161"/>
                <a:gd name="T22" fmla="*/ 2147483646 w 92"/>
                <a:gd name="T23" fmla="*/ 1604189240 h 161"/>
                <a:gd name="T24" fmla="*/ 2147483646 w 92"/>
                <a:gd name="T25" fmla="*/ 1604189240 h 161"/>
                <a:gd name="T26" fmla="*/ 1769943626 w 92"/>
                <a:gd name="T27" fmla="*/ 2147483646 h 161"/>
                <a:gd name="T28" fmla="*/ 2147483646 w 92"/>
                <a:gd name="T29" fmla="*/ 2147483646 h 161"/>
                <a:gd name="T30" fmla="*/ 2147483646 w 92"/>
                <a:gd name="T31" fmla="*/ 2147483646 h 161"/>
                <a:gd name="T32" fmla="*/ 2147483646 w 92"/>
                <a:gd name="T33" fmla="*/ 2147483646 h 161"/>
                <a:gd name="T34" fmla="*/ 2147483646 w 92"/>
                <a:gd name="T35" fmla="*/ 2147483646 h 161"/>
                <a:gd name="T36" fmla="*/ 2147483646 w 92"/>
                <a:gd name="T37" fmla="*/ 2147483646 h 161"/>
                <a:gd name="T38" fmla="*/ 2147483646 w 92"/>
                <a:gd name="T39" fmla="*/ 2147483646 h 161"/>
                <a:gd name="T40" fmla="*/ 2147483646 w 92"/>
                <a:gd name="T41" fmla="*/ 1604189240 h 16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2" h="161">
                  <a:moveTo>
                    <a:pt x="49" y="161"/>
                  </a:moveTo>
                  <a:cubicBezTo>
                    <a:pt x="48" y="161"/>
                    <a:pt x="47" y="160"/>
                    <a:pt x="47" y="160"/>
                  </a:cubicBezTo>
                  <a:cubicBezTo>
                    <a:pt x="45" y="159"/>
                    <a:pt x="44" y="157"/>
                    <a:pt x="45" y="156"/>
                  </a:cubicBezTo>
                  <a:cubicBezTo>
                    <a:pt x="45" y="155"/>
                    <a:pt x="56" y="112"/>
                    <a:pt x="31" y="86"/>
                  </a:cubicBezTo>
                  <a:cubicBezTo>
                    <a:pt x="29" y="84"/>
                    <a:pt x="26" y="82"/>
                    <a:pt x="23" y="80"/>
                  </a:cubicBezTo>
                  <a:cubicBezTo>
                    <a:pt x="9" y="72"/>
                    <a:pt x="0" y="56"/>
                    <a:pt x="2" y="39"/>
                  </a:cubicBezTo>
                  <a:cubicBezTo>
                    <a:pt x="4" y="18"/>
                    <a:pt x="21" y="2"/>
                    <a:pt x="42" y="1"/>
                  </a:cubicBezTo>
                  <a:cubicBezTo>
                    <a:pt x="66" y="0"/>
                    <a:pt x="85" y="22"/>
                    <a:pt x="87" y="43"/>
                  </a:cubicBezTo>
                  <a:cubicBezTo>
                    <a:pt x="87" y="43"/>
                    <a:pt x="87" y="43"/>
                    <a:pt x="87" y="43"/>
                  </a:cubicBezTo>
                  <a:cubicBezTo>
                    <a:pt x="89" y="74"/>
                    <a:pt x="92" y="120"/>
                    <a:pt x="51" y="160"/>
                  </a:cubicBezTo>
                  <a:cubicBezTo>
                    <a:pt x="50" y="160"/>
                    <a:pt x="50" y="161"/>
                    <a:pt x="49" y="161"/>
                  </a:cubicBezTo>
                  <a:close/>
                  <a:moveTo>
                    <a:pt x="43" y="9"/>
                  </a:moveTo>
                  <a:cubicBezTo>
                    <a:pt x="43" y="9"/>
                    <a:pt x="43" y="9"/>
                    <a:pt x="42" y="9"/>
                  </a:cubicBezTo>
                  <a:cubicBezTo>
                    <a:pt x="25" y="10"/>
                    <a:pt x="11" y="23"/>
                    <a:pt x="10" y="40"/>
                  </a:cubicBezTo>
                  <a:cubicBezTo>
                    <a:pt x="8" y="53"/>
                    <a:pt x="15" y="67"/>
                    <a:pt x="27" y="73"/>
                  </a:cubicBezTo>
                  <a:cubicBezTo>
                    <a:pt x="31" y="75"/>
                    <a:pt x="34" y="78"/>
                    <a:pt x="37" y="80"/>
                  </a:cubicBezTo>
                  <a:cubicBezTo>
                    <a:pt x="48" y="93"/>
                    <a:pt x="55" y="110"/>
                    <a:pt x="55" y="130"/>
                  </a:cubicBezTo>
                  <a:cubicBezTo>
                    <a:pt x="55" y="136"/>
                    <a:pt x="55" y="140"/>
                    <a:pt x="55" y="145"/>
                  </a:cubicBezTo>
                  <a:cubicBezTo>
                    <a:pt x="83" y="110"/>
                    <a:pt x="81" y="71"/>
                    <a:pt x="79" y="44"/>
                  </a:cubicBezTo>
                  <a:cubicBezTo>
                    <a:pt x="79" y="43"/>
                    <a:pt x="79" y="43"/>
                    <a:pt x="79" y="43"/>
                  </a:cubicBezTo>
                  <a:cubicBezTo>
                    <a:pt x="77" y="23"/>
                    <a:pt x="59" y="9"/>
                    <a:pt x="43" y="9"/>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326" name="Oval 27">
              <a:extLst>
                <a:ext uri="{FF2B5EF4-FFF2-40B4-BE49-F238E27FC236}">
                  <a16:creationId xmlns:a16="http://schemas.microsoft.com/office/drawing/2014/main" id="{6A2F9738-E5CC-490B-99F4-A0EADD6C0F22}"/>
                </a:ext>
              </a:extLst>
            </p:cNvPr>
            <p:cNvSpPr>
              <a:spLocks noChangeArrowheads="1"/>
            </p:cNvSpPr>
            <p:nvPr/>
          </p:nvSpPr>
          <p:spPr bwMode="auto">
            <a:xfrm>
              <a:off x="4492625" y="2833688"/>
              <a:ext cx="571500" cy="561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3327" name="Rectangle 28">
              <a:extLst>
                <a:ext uri="{FF2B5EF4-FFF2-40B4-BE49-F238E27FC236}">
                  <a16:creationId xmlns:a16="http://schemas.microsoft.com/office/drawing/2014/main" id="{2C13DA81-2C85-44EE-8134-667026FA515D}"/>
                </a:ext>
              </a:extLst>
            </p:cNvPr>
            <p:cNvSpPr>
              <a:spLocks noChangeArrowheads="1"/>
            </p:cNvSpPr>
            <p:nvPr/>
          </p:nvSpPr>
          <p:spPr bwMode="auto">
            <a:xfrm>
              <a:off x="4573588" y="2887663"/>
              <a:ext cx="611187"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900" b="1">
                  <a:solidFill>
                    <a:srgbClr val="73848D"/>
                  </a:solidFill>
                  <a:latin typeface="Arial" panose="020B0604020202020204" pitchFamily="34" charset="0"/>
                </a:rPr>
                <a:t>01</a:t>
              </a:r>
              <a:endParaRPr lang="ru-RU" altLang="ru-RU" sz="1800"/>
            </a:p>
          </p:txBody>
        </p:sp>
      </p:grpSp>
      <p:grpSp>
        <p:nvGrpSpPr>
          <p:cNvPr id="3" name="Группа 2">
            <a:extLst>
              <a:ext uri="{FF2B5EF4-FFF2-40B4-BE49-F238E27FC236}">
                <a16:creationId xmlns:a16="http://schemas.microsoft.com/office/drawing/2014/main" id="{989FA7A8-E7EB-47C2-ADFA-0213CAEAE069}"/>
              </a:ext>
            </a:extLst>
          </p:cNvPr>
          <p:cNvGrpSpPr/>
          <p:nvPr/>
        </p:nvGrpSpPr>
        <p:grpSpPr>
          <a:xfrm>
            <a:off x="2857500" y="1833563"/>
            <a:ext cx="1103313" cy="1935162"/>
            <a:chOff x="2857500" y="1833563"/>
            <a:chExt cx="1103313" cy="1935162"/>
          </a:xfrm>
        </p:grpSpPr>
        <p:sp>
          <p:nvSpPr>
            <p:cNvPr id="13328" name="Freeform 29">
              <a:extLst>
                <a:ext uri="{FF2B5EF4-FFF2-40B4-BE49-F238E27FC236}">
                  <a16:creationId xmlns:a16="http://schemas.microsoft.com/office/drawing/2014/main" id="{784F9DA9-23A9-4D44-B44B-0F9AB86794C1}"/>
                </a:ext>
              </a:extLst>
            </p:cNvPr>
            <p:cNvSpPr>
              <a:spLocks/>
            </p:cNvSpPr>
            <p:nvPr/>
          </p:nvSpPr>
          <p:spPr bwMode="auto">
            <a:xfrm>
              <a:off x="2909888" y="1885950"/>
              <a:ext cx="998537" cy="1830388"/>
            </a:xfrm>
            <a:custGeom>
              <a:avLst/>
              <a:gdLst>
                <a:gd name="T0" fmla="*/ 2147483646 w 75"/>
                <a:gd name="T1" fmla="*/ 2147483646 h 137"/>
                <a:gd name="T2" fmla="*/ 2147483646 w 75"/>
                <a:gd name="T3" fmla="*/ 178496231 h 137"/>
                <a:gd name="T4" fmla="*/ 177260288 w 75"/>
                <a:gd name="T5" fmla="*/ 2147483646 h 137"/>
                <a:gd name="T6" fmla="*/ 2147483646 w 75"/>
                <a:gd name="T7" fmla="*/ 2147483646 h 137"/>
                <a:gd name="T8" fmla="*/ 2147483646 w 75"/>
                <a:gd name="T9" fmla="*/ 2147483646 h 137"/>
                <a:gd name="T10" fmla="*/ 2147483646 w 75"/>
                <a:gd name="T11" fmla="*/ 2147483646 h 137"/>
                <a:gd name="T12" fmla="*/ 2147483646 w 75"/>
                <a:gd name="T13" fmla="*/ 2147483646 h 1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137">
                  <a:moveTo>
                    <a:pt x="70" y="35"/>
                  </a:moveTo>
                  <a:cubicBezTo>
                    <a:pt x="69" y="19"/>
                    <a:pt x="54" y="0"/>
                    <a:pt x="34" y="1"/>
                  </a:cubicBezTo>
                  <a:cubicBezTo>
                    <a:pt x="17" y="2"/>
                    <a:pt x="3" y="15"/>
                    <a:pt x="1" y="32"/>
                  </a:cubicBezTo>
                  <a:cubicBezTo>
                    <a:pt x="0" y="46"/>
                    <a:pt x="7" y="59"/>
                    <a:pt x="18" y="65"/>
                  </a:cubicBezTo>
                  <a:cubicBezTo>
                    <a:pt x="21" y="67"/>
                    <a:pt x="24" y="69"/>
                    <a:pt x="26" y="71"/>
                  </a:cubicBezTo>
                  <a:cubicBezTo>
                    <a:pt x="50" y="96"/>
                    <a:pt x="39" y="137"/>
                    <a:pt x="39" y="137"/>
                  </a:cubicBezTo>
                  <a:cubicBezTo>
                    <a:pt x="75" y="103"/>
                    <a:pt x="72" y="62"/>
                    <a:pt x="70" y="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p>
          </p:txBody>
        </p:sp>
        <p:sp>
          <p:nvSpPr>
            <p:cNvPr id="13329" name="Freeform 30">
              <a:extLst>
                <a:ext uri="{FF2B5EF4-FFF2-40B4-BE49-F238E27FC236}">
                  <a16:creationId xmlns:a16="http://schemas.microsoft.com/office/drawing/2014/main" id="{F98311A5-2FC9-4E13-9F3D-93B74F47A4F6}"/>
                </a:ext>
              </a:extLst>
            </p:cNvPr>
            <p:cNvSpPr>
              <a:spLocks noEditPoints="1"/>
            </p:cNvSpPr>
            <p:nvPr/>
          </p:nvSpPr>
          <p:spPr bwMode="auto">
            <a:xfrm>
              <a:off x="2857500" y="1833563"/>
              <a:ext cx="1103313" cy="1935162"/>
            </a:xfrm>
            <a:custGeom>
              <a:avLst/>
              <a:gdLst>
                <a:gd name="T0" fmla="*/ 2147483646 w 83"/>
                <a:gd name="T1" fmla="*/ 2147483646 h 145"/>
                <a:gd name="T2" fmla="*/ 2147483646 w 83"/>
                <a:gd name="T3" fmla="*/ 2147483646 h 145"/>
                <a:gd name="T4" fmla="*/ 2147483646 w 83"/>
                <a:gd name="T5" fmla="*/ 2147483646 h 145"/>
                <a:gd name="T6" fmla="*/ 2147483646 w 83"/>
                <a:gd name="T7" fmla="*/ 2147483646 h 145"/>
                <a:gd name="T8" fmla="*/ 2147483646 w 83"/>
                <a:gd name="T9" fmla="*/ 2147483646 h 145"/>
                <a:gd name="T10" fmla="*/ 176702888 w 83"/>
                <a:gd name="T11" fmla="*/ 2147483646 h 145"/>
                <a:gd name="T12" fmla="*/ 2147483646 w 83"/>
                <a:gd name="T13" fmla="*/ 178114980 h 145"/>
                <a:gd name="T14" fmla="*/ 2147483646 w 83"/>
                <a:gd name="T15" fmla="*/ 2147483646 h 145"/>
                <a:gd name="T16" fmla="*/ 2147483646 w 83"/>
                <a:gd name="T17" fmla="*/ 2147483646 h 145"/>
                <a:gd name="T18" fmla="*/ 2147483646 w 83"/>
                <a:gd name="T19" fmla="*/ 2147483646 h 145"/>
                <a:gd name="T20" fmla="*/ 2147483646 w 83"/>
                <a:gd name="T21" fmla="*/ 2147483646 h 145"/>
                <a:gd name="T22" fmla="*/ 2147483646 w 83"/>
                <a:gd name="T23" fmla="*/ 1424919837 h 145"/>
                <a:gd name="T24" fmla="*/ 2147483646 w 83"/>
                <a:gd name="T25" fmla="*/ 1424919837 h 145"/>
                <a:gd name="T26" fmla="*/ 1413609812 w 83"/>
                <a:gd name="T27" fmla="*/ 2147483646 h 145"/>
                <a:gd name="T28" fmla="*/ 2147483646 w 83"/>
                <a:gd name="T29" fmla="*/ 2147483646 h 145"/>
                <a:gd name="T30" fmla="*/ 2147483646 w 83"/>
                <a:gd name="T31" fmla="*/ 2147483646 h 145"/>
                <a:gd name="T32" fmla="*/ 2147483646 w 83"/>
                <a:gd name="T33" fmla="*/ 2147483646 h 145"/>
                <a:gd name="T34" fmla="*/ 2147483646 w 83"/>
                <a:gd name="T35" fmla="*/ 2147483646 h 145"/>
                <a:gd name="T36" fmla="*/ 2147483646 w 83"/>
                <a:gd name="T37" fmla="*/ 2147483646 h 145"/>
                <a:gd name="T38" fmla="*/ 2147483646 w 83"/>
                <a:gd name="T39" fmla="*/ 2147483646 h 145"/>
                <a:gd name="T40" fmla="*/ 2147483646 w 83"/>
                <a:gd name="T41" fmla="*/ 1424919837 h 1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3" h="145">
                  <a:moveTo>
                    <a:pt x="43" y="145"/>
                  </a:moveTo>
                  <a:cubicBezTo>
                    <a:pt x="43" y="145"/>
                    <a:pt x="42" y="145"/>
                    <a:pt x="42" y="144"/>
                  </a:cubicBezTo>
                  <a:cubicBezTo>
                    <a:pt x="40" y="143"/>
                    <a:pt x="40" y="142"/>
                    <a:pt x="40" y="140"/>
                  </a:cubicBezTo>
                  <a:cubicBezTo>
                    <a:pt x="40" y="140"/>
                    <a:pt x="50" y="101"/>
                    <a:pt x="28" y="78"/>
                  </a:cubicBezTo>
                  <a:cubicBezTo>
                    <a:pt x="26" y="76"/>
                    <a:pt x="23" y="74"/>
                    <a:pt x="21" y="72"/>
                  </a:cubicBezTo>
                  <a:cubicBezTo>
                    <a:pt x="8" y="65"/>
                    <a:pt x="0" y="50"/>
                    <a:pt x="1" y="35"/>
                  </a:cubicBezTo>
                  <a:cubicBezTo>
                    <a:pt x="3" y="17"/>
                    <a:pt x="19" y="2"/>
                    <a:pt x="37" y="1"/>
                  </a:cubicBezTo>
                  <a:cubicBezTo>
                    <a:pt x="59" y="0"/>
                    <a:pt x="76" y="20"/>
                    <a:pt x="78" y="39"/>
                  </a:cubicBezTo>
                  <a:cubicBezTo>
                    <a:pt x="78" y="39"/>
                    <a:pt x="78" y="39"/>
                    <a:pt x="78" y="39"/>
                  </a:cubicBezTo>
                  <a:cubicBezTo>
                    <a:pt x="80" y="67"/>
                    <a:pt x="83" y="108"/>
                    <a:pt x="46" y="144"/>
                  </a:cubicBezTo>
                  <a:cubicBezTo>
                    <a:pt x="45" y="144"/>
                    <a:pt x="44" y="145"/>
                    <a:pt x="43" y="145"/>
                  </a:cubicBezTo>
                  <a:close/>
                  <a:moveTo>
                    <a:pt x="39" y="8"/>
                  </a:moveTo>
                  <a:cubicBezTo>
                    <a:pt x="39" y="8"/>
                    <a:pt x="38" y="8"/>
                    <a:pt x="38" y="8"/>
                  </a:cubicBezTo>
                  <a:cubicBezTo>
                    <a:pt x="23" y="9"/>
                    <a:pt x="10" y="21"/>
                    <a:pt x="8" y="36"/>
                  </a:cubicBezTo>
                  <a:cubicBezTo>
                    <a:pt x="7" y="48"/>
                    <a:pt x="13" y="60"/>
                    <a:pt x="24" y="66"/>
                  </a:cubicBezTo>
                  <a:cubicBezTo>
                    <a:pt x="28" y="68"/>
                    <a:pt x="30" y="70"/>
                    <a:pt x="33" y="73"/>
                  </a:cubicBezTo>
                  <a:cubicBezTo>
                    <a:pt x="43" y="84"/>
                    <a:pt x="49" y="99"/>
                    <a:pt x="49" y="118"/>
                  </a:cubicBezTo>
                  <a:cubicBezTo>
                    <a:pt x="49" y="122"/>
                    <a:pt x="49" y="127"/>
                    <a:pt x="49" y="130"/>
                  </a:cubicBezTo>
                  <a:cubicBezTo>
                    <a:pt x="75" y="99"/>
                    <a:pt x="72" y="64"/>
                    <a:pt x="71" y="40"/>
                  </a:cubicBezTo>
                  <a:cubicBezTo>
                    <a:pt x="71" y="39"/>
                    <a:pt x="71" y="39"/>
                    <a:pt x="71" y="39"/>
                  </a:cubicBezTo>
                  <a:cubicBezTo>
                    <a:pt x="69" y="21"/>
                    <a:pt x="53" y="8"/>
                    <a:pt x="39" y="8"/>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330" name="Oval 31">
              <a:extLst>
                <a:ext uri="{FF2B5EF4-FFF2-40B4-BE49-F238E27FC236}">
                  <a16:creationId xmlns:a16="http://schemas.microsoft.com/office/drawing/2014/main" id="{7DB56D3C-B1B8-4D9A-ABBA-601112FA804C}"/>
                </a:ext>
              </a:extLst>
            </p:cNvPr>
            <p:cNvSpPr>
              <a:spLocks noChangeArrowheads="1"/>
            </p:cNvSpPr>
            <p:nvPr/>
          </p:nvSpPr>
          <p:spPr bwMode="auto">
            <a:xfrm>
              <a:off x="3109913" y="2085975"/>
              <a:ext cx="504825" cy="508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3331" name="Rectangle 32">
              <a:extLst>
                <a:ext uri="{FF2B5EF4-FFF2-40B4-BE49-F238E27FC236}">
                  <a16:creationId xmlns:a16="http://schemas.microsoft.com/office/drawing/2014/main" id="{2E39AD51-5DC7-4C38-BD7F-447A788BF7BD}"/>
                </a:ext>
              </a:extLst>
            </p:cNvPr>
            <p:cNvSpPr>
              <a:spLocks noChangeArrowheads="1"/>
            </p:cNvSpPr>
            <p:nvPr/>
          </p:nvSpPr>
          <p:spPr bwMode="auto">
            <a:xfrm>
              <a:off x="3176588" y="2154238"/>
              <a:ext cx="531812"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500" b="1">
                  <a:solidFill>
                    <a:srgbClr val="73848D"/>
                  </a:solidFill>
                  <a:latin typeface="Arial" panose="020B0604020202020204" pitchFamily="34" charset="0"/>
                </a:rPr>
                <a:t>02</a:t>
              </a:r>
              <a:endParaRPr lang="ru-RU" altLang="ru-RU" sz="1800"/>
            </a:p>
          </p:txBody>
        </p:sp>
      </p:grpSp>
      <p:grpSp>
        <p:nvGrpSpPr>
          <p:cNvPr id="9" name="Группа 8">
            <a:extLst>
              <a:ext uri="{FF2B5EF4-FFF2-40B4-BE49-F238E27FC236}">
                <a16:creationId xmlns:a16="http://schemas.microsoft.com/office/drawing/2014/main" id="{2341F2A9-77A1-484F-8048-48479E09548F}"/>
              </a:ext>
            </a:extLst>
          </p:cNvPr>
          <p:cNvGrpSpPr/>
          <p:nvPr/>
        </p:nvGrpSpPr>
        <p:grpSpPr>
          <a:xfrm>
            <a:off x="2006600" y="3875088"/>
            <a:ext cx="1050925" cy="1843087"/>
            <a:chOff x="2006600" y="3875088"/>
            <a:chExt cx="1050925" cy="1843087"/>
          </a:xfrm>
        </p:grpSpPr>
        <p:sp>
          <p:nvSpPr>
            <p:cNvPr id="13332" name="Freeform 33">
              <a:extLst>
                <a:ext uri="{FF2B5EF4-FFF2-40B4-BE49-F238E27FC236}">
                  <a16:creationId xmlns:a16="http://schemas.microsoft.com/office/drawing/2014/main" id="{B104A607-C2A9-42E7-9245-CAE4809D7F25}"/>
                </a:ext>
              </a:extLst>
            </p:cNvPr>
            <p:cNvSpPr>
              <a:spLocks/>
            </p:cNvSpPr>
            <p:nvPr/>
          </p:nvSpPr>
          <p:spPr bwMode="auto">
            <a:xfrm>
              <a:off x="2058988" y="3929063"/>
              <a:ext cx="957262" cy="1749425"/>
            </a:xfrm>
            <a:custGeom>
              <a:avLst/>
              <a:gdLst>
                <a:gd name="T0" fmla="*/ 2147483646 w 72"/>
                <a:gd name="T1" fmla="*/ 2147483646 h 131"/>
                <a:gd name="T2" fmla="*/ 2147483646 w 72"/>
                <a:gd name="T3" fmla="*/ 178334515 h 131"/>
                <a:gd name="T4" fmla="*/ 176761087 w 72"/>
                <a:gd name="T5" fmla="*/ 2147483646 h 131"/>
                <a:gd name="T6" fmla="*/ 2147483646 w 72"/>
                <a:gd name="T7" fmla="*/ 2147483646 h 131"/>
                <a:gd name="T8" fmla="*/ 2147483646 w 72"/>
                <a:gd name="T9" fmla="*/ 2147483646 h 131"/>
                <a:gd name="T10" fmla="*/ 2147483646 w 72"/>
                <a:gd name="T11" fmla="*/ 2147483646 h 131"/>
                <a:gd name="T12" fmla="*/ 2147483646 w 72"/>
                <a:gd name="T13" fmla="*/ 2147483646 h 1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 h="131">
                  <a:moveTo>
                    <a:pt x="67" y="34"/>
                  </a:moveTo>
                  <a:cubicBezTo>
                    <a:pt x="66" y="18"/>
                    <a:pt x="51" y="0"/>
                    <a:pt x="32" y="1"/>
                  </a:cubicBezTo>
                  <a:cubicBezTo>
                    <a:pt x="16" y="2"/>
                    <a:pt x="3" y="15"/>
                    <a:pt x="1" y="31"/>
                  </a:cubicBezTo>
                  <a:cubicBezTo>
                    <a:pt x="0" y="44"/>
                    <a:pt x="7" y="56"/>
                    <a:pt x="18" y="63"/>
                  </a:cubicBezTo>
                  <a:cubicBezTo>
                    <a:pt x="20" y="64"/>
                    <a:pt x="23" y="66"/>
                    <a:pt x="25" y="68"/>
                  </a:cubicBezTo>
                  <a:cubicBezTo>
                    <a:pt x="48" y="92"/>
                    <a:pt x="38" y="131"/>
                    <a:pt x="38" y="131"/>
                  </a:cubicBezTo>
                  <a:cubicBezTo>
                    <a:pt x="72" y="98"/>
                    <a:pt x="69" y="59"/>
                    <a:pt x="67" y="3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p>
          </p:txBody>
        </p:sp>
        <p:sp>
          <p:nvSpPr>
            <p:cNvPr id="13333" name="Freeform 34">
              <a:extLst>
                <a:ext uri="{FF2B5EF4-FFF2-40B4-BE49-F238E27FC236}">
                  <a16:creationId xmlns:a16="http://schemas.microsoft.com/office/drawing/2014/main" id="{DA6E0A13-A5C5-4BE6-B9B2-625A0176486E}"/>
                </a:ext>
              </a:extLst>
            </p:cNvPr>
            <p:cNvSpPr>
              <a:spLocks noEditPoints="1"/>
            </p:cNvSpPr>
            <p:nvPr/>
          </p:nvSpPr>
          <p:spPr bwMode="auto">
            <a:xfrm>
              <a:off x="2006600" y="3875088"/>
              <a:ext cx="1050925" cy="1843087"/>
            </a:xfrm>
            <a:custGeom>
              <a:avLst/>
              <a:gdLst>
                <a:gd name="T0" fmla="*/ 2147483646 w 79"/>
                <a:gd name="T1" fmla="*/ 2147483646 h 138"/>
                <a:gd name="T2" fmla="*/ 2147483646 w 79"/>
                <a:gd name="T3" fmla="*/ 2147483646 h 138"/>
                <a:gd name="T4" fmla="*/ 2147483646 w 79"/>
                <a:gd name="T5" fmla="*/ 2147483646 h 138"/>
                <a:gd name="T6" fmla="*/ 2147483646 w 79"/>
                <a:gd name="T7" fmla="*/ 2147483646 h 138"/>
                <a:gd name="T8" fmla="*/ 2147483646 w 79"/>
                <a:gd name="T9" fmla="*/ 2147483646 h 138"/>
                <a:gd name="T10" fmla="*/ 353935577 w 79"/>
                <a:gd name="T11" fmla="*/ 2147483646 h 138"/>
                <a:gd name="T12" fmla="*/ 2147483646 w 79"/>
                <a:gd name="T13" fmla="*/ 356744180 h 138"/>
                <a:gd name="T14" fmla="*/ 2147483646 w 79"/>
                <a:gd name="T15" fmla="*/ 2147483646 h 138"/>
                <a:gd name="T16" fmla="*/ 2147483646 w 79"/>
                <a:gd name="T17" fmla="*/ 2147483646 h 138"/>
                <a:gd name="T18" fmla="*/ 2147483646 w 79"/>
                <a:gd name="T19" fmla="*/ 2147483646 h 138"/>
                <a:gd name="T20" fmla="*/ 2147483646 w 79"/>
                <a:gd name="T21" fmla="*/ 2147483646 h 138"/>
                <a:gd name="T22" fmla="*/ 2147483646 w 79"/>
                <a:gd name="T23" fmla="*/ 1427003432 h 138"/>
                <a:gd name="T24" fmla="*/ 2147483646 w 79"/>
                <a:gd name="T25" fmla="*/ 1427003432 h 138"/>
                <a:gd name="T26" fmla="*/ 1415729003 w 79"/>
                <a:gd name="T27" fmla="*/ 2147483646 h 138"/>
                <a:gd name="T28" fmla="*/ 2147483646 w 79"/>
                <a:gd name="T29" fmla="*/ 2147483646 h 138"/>
                <a:gd name="T30" fmla="*/ 2147483646 w 79"/>
                <a:gd name="T31" fmla="*/ 2147483646 h 138"/>
                <a:gd name="T32" fmla="*/ 2147483646 w 79"/>
                <a:gd name="T33" fmla="*/ 2147483646 h 138"/>
                <a:gd name="T34" fmla="*/ 2147483646 w 79"/>
                <a:gd name="T35" fmla="*/ 2147483646 h 138"/>
                <a:gd name="T36" fmla="*/ 2147483646 w 79"/>
                <a:gd name="T37" fmla="*/ 2147483646 h 138"/>
                <a:gd name="T38" fmla="*/ 2147483646 w 79"/>
                <a:gd name="T39" fmla="*/ 2147483646 h 138"/>
                <a:gd name="T40" fmla="*/ 2147483646 w 79"/>
                <a:gd name="T41" fmla="*/ 1427003432 h 13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9" h="138">
                  <a:moveTo>
                    <a:pt x="42" y="138"/>
                  </a:moveTo>
                  <a:cubicBezTo>
                    <a:pt x="41" y="138"/>
                    <a:pt x="41" y="138"/>
                    <a:pt x="40" y="138"/>
                  </a:cubicBezTo>
                  <a:cubicBezTo>
                    <a:pt x="39" y="137"/>
                    <a:pt x="38" y="136"/>
                    <a:pt x="39" y="134"/>
                  </a:cubicBezTo>
                  <a:cubicBezTo>
                    <a:pt x="39" y="134"/>
                    <a:pt x="48" y="97"/>
                    <a:pt x="27" y="74"/>
                  </a:cubicBezTo>
                  <a:cubicBezTo>
                    <a:pt x="25" y="73"/>
                    <a:pt x="23" y="71"/>
                    <a:pt x="20" y="69"/>
                  </a:cubicBezTo>
                  <a:cubicBezTo>
                    <a:pt x="8" y="62"/>
                    <a:pt x="0" y="49"/>
                    <a:pt x="2" y="34"/>
                  </a:cubicBezTo>
                  <a:cubicBezTo>
                    <a:pt x="4" y="17"/>
                    <a:pt x="18" y="3"/>
                    <a:pt x="36" y="2"/>
                  </a:cubicBezTo>
                  <a:cubicBezTo>
                    <a:pt x="56" y="0"/>
                    <a:pt x="73" y="20"/>
                    <a:pt x="74" y="38"/>
                  </a:cubicBezTo>
                  <a:cubicBezTo>
                    <a:pt x="74" y="38"/>
                    <a:pt x="74" y="38"/>
                    <a:pt x="74" y="38"/>
                  </a:cubicBezTo>
                  <a:cubicBezTo>
                    <a:pt x="76" y="64"/>
                    <a:pt x="79" y="104"/>
                    <a:pt x="44" y="137"/>
                  </a:cubicBezTo>
                  <a:cubicBezTo>
                    <a:pt x="43" y="138"/>
                    <a:pt x="43" y="138"/>
                    <a:pt x="42" y="138"/>
                  </a:cubicBezTo>
                  <a:close/>
                  <a:moveTo>
                    <a:pt x="37" y="8"/>
                  </a:moveTo>
                  <a:cubicBezTo>
                    <a:pt x="37" y="8"/>
                    <a:pt x="37" y="8"/>
                    <a:pt x="36" y="8"/>
                  </a:cubicBezTo>
                  <a:cubicBezTo>
                    <a:pt x="22" y="9"/>
                    <a:pt x="10" y="20"/>
                    <a:pt x="8" y="35"/>
                  </a:cubicBezTo>
                  <a:cubicBezTo>
                    <a:pt x="7" y="47"/>
                    <a:pt x="13" y="58"/>
                    <a:pt x="23" y="64"/>
                  </a:cubicBezTo>
                  <a:cubicBezTo>
                    <a:pt x="27" y="65"/>
                    <a:pt x="29" y="68"/>
                    <a:pt x="32" y="70"/>
                  </a:cubicBezTo>
                  <a:cubicBezTo>
                    <a:pt x="42" y="80"/>
                    <a:pt x="47" y="95"/>
                    <a:pt x="47" y="112"/>
                  </a:cubicBezTo>
                  <a:cubicBezTo>
                    <a:pt x="48" y="117"/>
                    <a:pt x="47" y="121"/>
                    <a:pt x="47" y="125"/>
                  </a:cubicBezTo>
                  <a:cubicBezTo>
                    <a:pt x="72" y="95"/>
                    <a:pt x="69" y="61"/>
                    <a:pt x="68" y="39"/>
                  </a:cubicBezTo>
                  <a:cubicBezTo>
                    <a:pt x="68" y="38"/>
                    <a:pt x="68" y="38"/>
                    <a:pt x="68" y="38"/>
                  </a:cubicBezTo>
                  <a:cubicBezTo>
                    <a:pt x="66" y="21"/>
                    <a:pt x="51" y="8"/>
                    <a:pt x="37" y="8"/>
                  </a:cubicBezTo>
                  <a:close/>
                </a:path>
              </a:pathLst>
            </a:custGeom>
            <a:solidFill>
              <a:schemeClr val="accent5">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334" name="Oval 35">
              <a:extLst>
                <a:ext uri="{FF2B5EF4-FFF2-40B4-BE49-F238E27FC236}">
                  <a16:creationId xmlns:a16="http://schemas.microsoft.com/office/drawing/2014/main" id="{41EF5CC2-99CB-48BB-9A3B-FCC5B7C995E6}"/>
                </a:ext>
              </a:extLst>
            </p:cNvPr>
            <p:cNvSpPr>
              <a:spLocks noChangeArrowheads="1"/>
            </p:cNvSpPr>
            <p:nvPr/>
          </p:nvSpPr>
          <p:spPr bwMode="auto">
            <a:xfrm>
              <a:off x="2259013" y="4129088"/>
              <a:ext cx="477837" cy="4810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3335" name="Rectangle 36">
              <a:extLst>
                <a:ext uri="{FF2B5EF4-FFF2-40B4-BE49-F238E27FC236}">
                  <a16:creationId xmlns:a16="http://schemas.microsoft.com/office/drawing/2014/main" id="{88FB3A74-5D76-4B3E-8958-2D5CDEE0F84E}"/>
                </a:ext>
              </a:extLst>
            </p:cNvPr>
            <p:cNvSpPr>
              <a:spLocks noChangeArrowheads="1"/>
            </p:cNvSpPr>
            <p:nvPr/>
          </p:nvSpPr>
          <p:spPr bwMode="auto">
            <a:xfrm>
              <a:off x="2311400" y="4183063"/>
              <a:ext cx="53181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500" b="1">
                  <a:solidFill>
                    <a:srgbClr val="73848D"/>
                  </a:solidFill>
                  <a:latin typeface="Arial" panose="020B0604020202020204" pitchFamily="34" charset="0"/>
                </a:rPr>
                <a:t>03</a:t>
              </a:r>
              <a:endParaRPr lang="ru-RU" altLang="ru-RU" sz="1800"/>
            </a:p>
          </p:txBody>
        </p:sp>
      </p:grpSp>
      <p:grpSp>
        <p:nvGrpSpPr>
          <p:cNvPr id="7" name="Группа 6">
            <a:extLst>
              <a:ext uri="{FF2B5EF4-FFF2-40B4-BE49-F238E27FC236}">
                <a16:creationId xmlns:a16="http://schemas.microsoft.com/office/drawing/2014/main" id="{539818AA-3907-4EBE-9CFA-F97D4F65731B}"/>
              </a:ext>
            </a:extLst>
          </p:cNvPr>
          <p:cNvGrpSpPr/>
          <p:nvPr/>
        </p:nvGrpSpPr>
        <p:grpSpPr>
          <a:xfrm>
            <a:off x="3773488" y="5330825"/>
            <a:ext cx="6924675" cy="989013"/>
            <a:chOff x="3773488" y="5330825"/>
            <a:chExt cx="6924675" cy="989013"/>
          </a:xfrm>
        </p:grpSpPr>
        <p:sp>
          <p:nvSpPr>
            <p:cNvPr id="13322" name="Rectangle 23">
              <a:extLst>
                <a:ext uri="{FF2B5EF4-FFF2-40B4-BE49-F238E27FC236}">
                  <a16:creationId xmlns:a16="http://schemas.microsoft.com/office/drawing/2014/main" id="{80BF8778-59F4-46BB-B6E4-B3C66EEDE59B}"/>
                </a:ext>
              </a:extLst>
            </p:cNvPr>
            <p:cNvSpPr>
              <a:spLocks noChangeArrowheads="1"/>
            </p:cNvSpPr>
            <p:nvPr/>
          </p:nvSpPr>
          <p:spPr bwMode="auto">
            <a:xfrm>
              <a:off x="3773488" y="5330825"/>
              <a:ext cx="6924675" cy="989013"/>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3323" name="Rectangle 24">
              <a:extLst>
                <a:ext uri="{FF2B5EF4-FFF2-40B4-BE49-F238E27FC236}">
                  <a16:creationId xmlns:a16="http://schemas.microsoft.com/office/drawing/2014/main" id="{BD249539-EE36-4D2E-9560-4B8CF2500CC3}"/>
                </a:ext>
              </a:extLst>
            </p:cNvPr>
            <p:cNvSpPr>
              <a:spLocks noChangeArrowheads="1"/>
            </p:cNvSpPr>
            <p:nvPr/>
          </p:nvSpPr>
          <p:spPr bwMode="auto">
            <a:xfrm>
              <a:off x="4227513" y="5330825"/>
              <a:ext cx="6237287" cy="98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3336" name="TextBox 115">
              <a:extLst>
                <a:ext uri="{FF2B5EF4-FFF2-40B4-BE49-F238E27FC236}">
                  <a16:creationId xmlns:a16="http://schemas.microsoft.com/office/drawing/2014/main" id="{01C67AC2-268E-4C78-9467-DE269D1F4BC8}"/>
                </a:ext>
              </a:extLst>
            </p:cNvPr>
            <p:cNvSpPr txBox="1">
              <a:spLocks noChangeArrowheads="1"/>
            </p:cNvSpPr>
            <p:nvPr/>
          </p:nvSpPr>
          <p:spPr bwMode="auto">
            <a:xfrm>
              <a:off x="4030663" y="5383213"/>
              <a:ext cx="6473825"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a:t>
              </a:r>
              <a:endParaRPr lang="ru-RU" altLang="ru-RU" sz="1400">
                <a:solidFill>
                  <a:srgbClr val="73858E"/>
                </a:solidFill>
                <a:latin typeface="Arial" panose="020B0604020202020204" pitchFamily="34" charset="0"/>
                <a:cs typeface="Arial" panose="020B0604020202020204" pitchFamily="34" charset="0"/>
              </a:endParaRPr>
            </a:p>
          </p:txBody>
        </p:sp>
      </p:grpSp>
      <p:grpSp>
        <p:nvGrpSpPr>
          <p:cNvPr id="6" name="Группа 5">
            <a:extLst>
              <a:ext uri="{FF2B5EF4-FFF2-40B4-BE49-F238E27FC236}">
                <a16:creationId xmlns:a16="http://schemas.microsoft.com/office/drawing/2014/main" id="{88425479-FFF0-43ED-B39E-34D9164FFFD7}"/>
              </a:ext>
            </a:extLst>
          </p:cNvPr>
          <p:cNvGrpSpPr/>
          <p:nvPr/>
        </p:nvGrpSpPr>
        <p:grpSpPr>
          <a:xfrm>
            <a:off x="5727700" y="4076700"/>
            <a:ext cx="5026025" cy="974725"/>
            <a:chOff x="5727700" y="4076700"/>
            <a:chExt cx="5026025" cy="974725"/>
          </a:xfrm>
        </p:grpSpPr>
        <p:sp>
          <p:nvSpPr>
            <p:cNvPr id="13320" name="Rectangle 21">
              <a:extLst>
                <a:ext uri="{FF2B5EF4-FFF2-40B4-BE49-F238E27FC236}">
                  <a16:creationId xmlns:a16="http://schemas.microsoft.com/office/drawing/2014/main" id="{43D8310D-D8DE-45D7-AEBF-8BB677E5C4C6}"/>
                </a:ext>
              </a:extLst>
            </p:cNvPr>
            <p:cNvSpPr>
              <a:spLocks noChangeArrowheads="1"/>
            </p:cNvSpPr>
            <p:nvPr/>
          </p:nvSpPr>
          <p:spPr bwMode="auto">
            <a:xfrm>
              <a:off x="5727700" y="4076700"/>
              <a:ext cx="4970463" cy="974725"/>
            </a:xfrm>
            <a:prstGeom prst="rect">
              <a:avLst/>
            </a:prstGeom>
            <a:solidFill>
              <a:schemeClr val="accent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3321" name="Rectangle 22">
              <a:extLst>
                <a:ext uri="{FF2B5EF4-FFF2-40B4-BE49-F238E27FC236}">
                  <a16:creationId xmlns:a16="http://schemas.microsoft.com/office/drawing/2014/main" id="{40B92B3C-F0AC-4402-AB17-77619B3C57FF}"/>
                </a:ext>
              </a:extLst>
            </p:cNvPr>
            <p:cNvSpPr>
              <a:spLocks noChangeArrowheads="1"/>
            </p:cNvSpPr>
            <p:nvPr/>
          </p:nvSpPr>
          <p:spPr bwMode="auto">
            <a:xfrm>
              <a:off x="6300788" y="4076700"/>
              <a:ext cx="4283075"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3337" name="TextBox 115">
              <a:extLst>
                <a:ext uri="{FF2B5EF4-FFF2-40B4-BE49-F238E27FC236}">
                  <a16:creationId xmlns:a16="http://schemas.microsoft.com/office/drawing/2014/main" id="{D3D2C0D5-3725-4445-B681-599B2A7BC3A6}"/>
                </a:ext>
              </a:extLst>
            </p:cNvPr>
            <p:cNvSpPr txBox="1">
              <a:spLocks noChangeArrowheads="1"/>
            </p:cNvSpPr>
            <p:nvPr/>
          </p:nvSpPr>
          <p:spPr bwMode="auto">
            <a:xfrm>
              <a:off x="5889625" y="4157663"/>
              <a:ext cx="48641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a:t>
              </a:r>
              <a:endParaRPr lang="ru-RU" altLang="ru-RU" sz="1400">
                <a:solidFill>
                  <a:srgbClr val="73858E"/>
                </a:solidFill>
                <a:latin typeface="Arial" panose="020B0604020202020204" pitchFamily="34" charset="0"/>
                <a:cs typeface="Arial" panose="020B0604020202020204" pitchFamily="34" charset="0"/>
              </a:endParaRPr>
            </a:p>
          </p:txBody>
        </p:sp>
      </p:grpSp>
      <p:grpSp>
        <p:nvGrpSpPr>
          <p:cNvPr id="5" name="Группа 4">
            <a:extLst>
              <a:ext uri="{FF2B5EF4-FFF2-40B4-BE49-F238E27FC236}">
                <a16:creationId xmlns:a16="http://schemas.microsoft.com/office/drawing/2014/main" id="{8ED0FAD3-05E1-41D2-8942-9129D37A34D3}"/>
              </a:ext>
            </a:extLst>
          </p:cNvPr>
          <p:cNvGrpSpPr/>
          <p:nvPr/>
        </p:nvGrpSpPr>
        <p:grpSpPr>
          <a:xfrm>
            <a:off x="6538913" y="2808288"/>
            <a:ext cx="4271962" cy="974725"/>
            <a:chOff x="6538913" y="2808288"/>
            <a:chExt cx="4271962" cy="974725"/>
          </a:xfrm>
        </p:grpSpPr>
        <p:sp>
          <p:nvSpPr>
            <p:cNvPr id="13318" name="Rectangle 19">
              <a:extLst>
                <a:ext uri="{FF2B5EF4-FFF2-40B4-BE49-F238E27FC236}">
                  <a16:creationId xmlns:a16="http://schemas.microsoft.com/office/drawing/2014/main" id="{486F1042-D40D-4828-8AC3-8550AA0F71F3}"/>
                </a:ext>
              </a:extLst>
            </p:cNvPr>
            <p:cNvSpPr>
              <a:spLocks noChangeArrowheads="1"/>
            </p:cNvSpPr>
            <p:nvPr/>
          </p:nvSpPr>
          <p:spPr bwMode="auto">
            <a:xfrm>
              <a:off x="6538913" y="2808288"/>
              <a:ext cx="4159250" cy="974725"/>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3319" name="Rectangle 20">
              <a:extLst>
                <a:ext uri="{FF2B5EF4-FFF2-40B4-BE49-F238E27FC236}">
                  <a16:creationId xmlns:a16="http://schemas.microsoft.com/office/drawing/2014/main" id="{E236303C-016A-4B47-B174-787D67076D86}"/>
                </a:ext>
              </a:extLst>
            </p:cNvPr>
            <p:cNvSpPr>
              <a:spLocks noChangeArrowheads="1"/>
            </p:cNvSpPr>
            <p:nvPr/>
          </p:nvSpPr>
          <p:spPr bwMode="auto">
            <a:xfrm>
              <a:off x="7112000" y="2808288"/>
              <a:ext cx="3471863"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3338" name="TextBox 115">
              <a:extLst>
                <a:ext uri="{FF2B5EF4-FFF2-40B4-BE49-F238E27FC236}">
                  <a16:creationId xmlns:a16="http://schemas.microsoft.com/office/drawing/2014/main" id="{D2B9C6EF-0B07-45F5-B6B7-B0A4C13998A3}"/>
                </a:ext>
              </a:extLst>
            </p:cNvPr>
            <p:cNvSpPr txBox="1">
              <a:spLocks noChangeArrowheads="1"/>
            </p:cNvSpPr>
            <p:nvPr/>
          </p:nvSpPr>
          <p:spPr bwMode="auto">
            <a:xfrm>
              <a:off x="6651625" y="2873375"/>
              <a:ext cx="41592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400">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3315"/>
                                        </p:tgtEl>
                                        <p:attrNameLst>
                                          <p:attrName>style.visibility</p:attrName>
                                        </p:attrNameLst>
                                      </p:cBhvr>
                                      <p:to>
                                        <p:strVal val="visible"/>
                                      </p:to>
                                    </p:set>
                                    <p:anim calcmode="lin" valueType="num">
                                      <p:cBhvr additive="base">
                                        <p:cTn id="11" dur="500" fill="hold"/>
                                        <p:tgtEl>
                                          <p:spTgt spid="13315"/>
                                        </p:tgtEl>
                                        <p:attrNameLst>
                                          <p:attrName>ppt_x</p:attrName>
                                        </p:attrNameLst>
                                      </p:cBhvr>
                                      <p:tavLst>
                                        <p:tav tm="0">
                                          <p:val>
                                            <p:strVal val="#ppt_x"/>
                                          </p:val>
                                        </p:tav>
                                        <p:tav tm="100000">
                                          <p:val>
                                            <p:strVal val="#ppt_x"/>
                                          </p:val>
                                        </p:tav>
                                      </p:tavLst>
                                    </p:anim>
                                    <p:anim calcmode="lin" valueType="num">
                                      <p:cBhvr additive="base">
                                        <p:cTn id="12" dur="500" fill="hold"/>
                                        <p:tgtEl>
                                          <p:spTgt spid="13315"/>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13316"/>
                                        </p:tgtEl>
                                        <p:attrNameLst>
                                          <p:attrName>style.visibility</p:attrName>
                                        </p:attrNameLst>
                                      </p:cBhvr>
                                      <p:to>
                                        <p:strVal val="visible"/>
                                      </p:to>
                                    </p:set>
                                    <p:anim calcmode="lin" valueType="num">
                                      <p:cBhvr>
                                        <p:cTn id="16" dur="500" fill="hold"/>
                                        <p:tgtEl>
                                          <p:spTgt spid="13316"/>
                                        </p:tgtEl>
                                        <p:attrNameLst>
                                          <p:attrName>ppt_w</p:attrName>
                                        </p:attrNameLst>
                                      </p:cBhvr>
                                      <p:tavLst>
                                        <p:tav tm="0">
                                          <p:val>
                                            <p:fltVal val="0"/>
                                          </p:val>
                                        </p:tav>
                                        <p:tav tm="100000">
                                          <p:val>
                                            <p:strVal val="#ppt_w"/>
                                          </p:val>
                                        </p:tav>
                                      </p:tavLst>
                                    </p:anim>
                                    <p:anim calcmode="lin" valueType="num">
                                      <p:cBhvr>
                                        <p:cTn id="17" dur="500" fill="hold"/>
                                        <p:tgtEl>
                                          <p:spTgt spid="13316"/>
                                        </p:tgtEl>
                                        <p:attrNameLst>
                                          <p:attrName>ppt_h</p:attrName>
                                        </p:attrNameLst>
                                      </p:cBhvr>
                                      <p:tavLst>
                                        <p:tav tm="0">
                                          <p:val>
                                            <p:fltVal val="0"/>
                                          </p:val>
                                        </p:tav>
                                        <p:tav tm="100000">
                                          <p:val>
                                            <p:strVal val="#ppt_h"/>
                                          </p:val>
                                        </p:tav>
                                      </p:tavLst>
                                    </p:anim>
                                  </p:childTnLst>
                                </p:cTn>
                              </p:par>
                            </p:childTnLst>
                          </p:cTn>
                        </p:par>
                        <p:par>
                          <p:cTn id="18" fill="hold">
                            <p:stCondLst>
                              <p:cond delay="1250"/>
                            </p:stCondLst>
                            <p:childTnLst>
                              <p:par>
                                <p:cTn id="19" presetID="23" presetClass="entr" presetSubtype="16"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childTnLst>
                                </p:cTn>
                              </p:par>
                              <p:par>
                                <p:cTn id="23" presetID="2" presetClass="entr" presetSubtype="2"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1+#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par>
                                <p:cTn id="27" presetID="23" presetClass="entr" presetSubtype="16" fill="hold" nodeType="withEffect">
                                  <p:stCondLst>
                                    <p:cond delay="25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childTnLst>
                                </p:cTn>
                              </p:par>
                              <p:par>
                                <p:cTn id="31" presetID="2" presetClass="entr" presetSubtype="2" fill="hold" nodeType="withEffect">
                                  <p:stCondLst>
                                    <p:cond delay="25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1+#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par>
                                <p:cTn id="35" presetID="23" presetClass="entr" presetSubtype="16" fill="hold" nodeType="withEffect">
                                  <p:stCondLst>
                                    <p:cond delay="50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childTnLst>
                                </p:cTn>
                              </p:par>
                              <p:par>
                                <p:cTn id="39" presetID="2" presetClass="entr" presetSubtype="2" fill="hold" nodeType="withEffect">
                                  <p:stCondLst>
                                    <p:cond delay="50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p:bldP spid="133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112">
            <a:extLst>
              <a:ext uri="{FF2B5EF4-FFF2-40B4-BE49-F238E27FC236}">
                <a16:creationId xmlns:a16="http://schemas.microsoft.com/office/drawing/2014/main" id="{51384AF5-AE00-4DAC-AD77-44CEA1F3EBF2}"/>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14339" name="TextBox 115">
            <a:extLst>
              <a:ext uri="{FF2B5EF4-FFF2-40B4-BE49-F238E27FC236}">
                <a16:creationId xmlns:a16="http://schemas.microsoft.com/office/drawing/2014/main" id="{530B3D04-69DD-4EAB-9B9C-BD09D7A140BF}"/>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7F77B21A-DF21-41A5-9AF4-6534A4BE236D}"/>
              </a:ext>
            </a:extLst>
          </p:cNvPr>
          <p:cNvGrpSpPr/>
          <p:nvPr/>
        </p:nvGrpSpPr>
        <p:grpSpPr>
          <a:xfrm>
            <a:off x="1622425" y="1916113"/>
            <a:ext cx="2038350" cy="3216275"/>
            <a:chOff x="1622425" y="1916113"/>
            <a:chExt cx="2038350" cy="3216275"/>
          </a:xfrm>
        </p:grpSpPr>
        <p:sp>
          <p:nvSpPr>
            <p:cNvPr id="14340" name="Oval 28">
              <a:extLst>
                <a:ext uri="{FF2B5EF4-FFF2-40B4-BE49-F238E27FC236}">
                  <a16:creationId xmlns:a16="http://schemas.microsoft.com/office/drawing/2014/main" id="{4970C8BA-1658-447D-AE99-007606CC6448}"/>
                </a:ext>
              </a:extLst>
            </p:cNvPr>
            <p:cNvSpPr>
              <a:spLocks noChangeArrowheads="1"/>
            </p:cNvSpPr>
            <p:nvPr/>
          </p:nvSpPr>
          <p:spPr bwMode="auto">
            <a:xfrm>
              <a:off x="1622425" y="3089275"/>
              <a:ext cx="2038350" cy="20431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41" name="Oval 29">
              <a:extLst>
                <a:ext uri="{FF2B5EF4-FFF2-40B4-BE49-F238E27FC236}">
                  <a16:creationId xmlns:a16="http://schemas.microsoft.com/office/drawing/2014/main" id="{65BABE45-4B19-4831-BF51-F22F918207D8}"/>
                </a:ext>
              </a:extLst>
            </p:cNvPr>
            <p:cNvSpPr>
              <a:spLocks noChangeArrowheads="1"/>
            </p:cNvSpPr>
            <p:nvPr/>
          </p:nvSpPr>
          <p:spPr bwMode="auto">
            <a:xfrm>
              <a:off x="2197100" y="1916113"/>
              <a:ext cx="889000" cy="8905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42" name="Freeform 30">
              <a:extLst>
                <a:ext uri="{FF2B5EF4-FFF2-40B4-BE49-F238E27FC236}">
                  <a16:creationId xmlns:a16="http://schemas.microsoft.com/office/drawing/2014/main" id="{3F487DA9-4CEB-4A7C-8343-458B713CCAF4}"/>
                </a:ext>
              </a:extLst>
            </p:cNvPr>
            <p:cNvSpPr>
              <a:spLocks/>
            </p:cNvSpPr>
            <p:nvPr/>
          </p:nvSpPr>
          <p:spPr bwMode="auto">
            <a:xfrm>
              <a:off x="2382838" y="2659063"/>
              <a:ext cx="517525" cy="519112"/>
            </a:xfrm>
            <a:custGeom>
              <a:avLst/>
              <a:gdLst>
                <a:gd name="T0" fmla="*/ 2147483646 w 53"/>
                <a:gd name="T1" fmla="*/ 2147483646 h 53"/>
                <a:gd name="T2" fmla="*/ 0 w 53"/>
                <a:gd name="T3" fmla="*/ 2147483646 h 53"/>
                <a:gd name="T4" fmla="*/ 572089711 w 53"/>
                <a:gd name="T5" fmla="*/ 2147483646 h 53"/>
                <a:gd name="T6" fmla="*/ 572089711 w 53"/>
                <a:gd name="T7" fmla="*/ 1247142094 h 53"/>
                <a:gd name="T8" fmla="*/ 0 w 53"/>
                <a:gd name="T9" fmla="*/ 0 h 53"/>
                <a:gd name="T10" fmla="*/ 2147483646 w 53"/>
                <a:gd name="T11" fmla="*/ 0 h 53"/>
                <a:gd name="T12" fmla="*/ 2147483646 w 53"/>
                <a:gd name="T13" fmla="*/ 1247142094 h 53"/>
                <a:gd name="T14" fmla="*/ 2147483646 w 53"/>
                <a:gd name="T15" fmla="*/ 2147483646 h 53"/>
                <a:gd name="T16" fmla="*/ 2147483646 w 53"/>
                <a:gd name="T17" fmla="*/ 2147483646 h 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53">
                  <a:moveTo>
                    <a:pt x="53" y="53"/>
                  </a:moveTo>
                  <a:cubicBezTo>
                    <a:pt x="0" y="53"/>
                    <a:pt x="0" y="53"/>
                    <a:pt x="0" y="53"/>
                  </a:cubicBezTo>
                  <a:cubicBezTo>
                    <a:pt x="6" y="40"/>
                    <a:pt x="6" y="40"/>
                    <a:pt x="6" y="40"/>
                  </a:cubicBezTo>
                  <a:cubicBezTo>
                    <a:pt x="10" y="31"/>
                    <a:pt x="10" y="22"/>
                    <a:pt x="6" y="13"/>
                  </a:cubicBezTo>
                  <a:cubicBezTo>
                    <a:pt x="0" y="0"/>
                    <a:pt x="0" y="0"/>
                    <a:pt x="0" y="0"/>
                  </a:cubicBezTo>
                  <a:cubicBezTo>
                    <a:pt x="53" y="0"/>
                    <a:pt x="53" y="0"/>
                    <a:pt x="53" y="0"/>
                  </a:cubicBezTo>
                  <a:cubicBezTo>
                    <a:pt x="47" y="13"/>
                    <a:pt x="47" y="13"/>
                    <a:pt x="47" y="13"/>
                  </a:cubicBezTo>
                  <a:cubicBezTo>
                    <a:pt x="43" y="22"/>
                    <a:pt x="43" y="31"/>
                    <a:pt x="47" y="40"/>
                  </a:cubicBezTo>
                  <a:lnTo>
                    <a:pt x="53" y="5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343" name="Oval 31">
              <a:extLst>
                <a:ext uri="{FF2B5EF4-FFF2-40B4-BE49-F238E27FC236}">
                  <a16:creationId xmlns:a16="http://schemas.microsoft.com/office/drawing/2014/main" id="{92D42F47-A54B-4BBE-8BD1-9EEB6DBFCFA7}"/>
                </a:ext>
              </a:extLst>
            </p:cNvPr>
            <p:cNvSpPr>
              <a:spLocks noChangeArrowheads="1"/>
            </p:cNvSpPr>
            <p:nvPr/>
          </p:nvSpPr>
          <p:spPr bwMode="auto">
            <a:xfrm>
              <a:off x="2324100" y="2043113"/>
              <a:ext cx="635000" cy="635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56" name="Rectangle 47">
              <a:extLst>
                <a:ext uri="{FF2B5EF4-FFF2-40B4-BE49-F238E27FC236}">
                  <a16:creationId xmlns:a16="http://schemas.microsoft.com/office/drawing/2014/main" id="{98B5839A-F9A3-45FD-8315-37D8129ECB66}"/>
                </a:ext>
              </a:extLst>
            </p:cNvPr>
            <p:cNvSpPr>
              <a:spLocks noChangeArrowheads="1"/>
            </p:cNvSpPr>
            <p:nvPr/>
          </p:nvSpPr>
          <p:spPr bwMode="auto">
            <a:xfrm>
              <a:off x="1998663" y="3306763"/>
              <a:ext cx="12334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900" b="1">
                  <a:solidFill>
                    <a:srgbClr val="FFFFFF"/>
                  </a:solidFill>
                  <a:latin typeface="Arial" panose="020B0604020202020204" pitchFamily="34" charset="0"/>
                </a:rPr>
                <a:t>Your text here</a:t>
              </a:r>
              <a:endParaRPr lang="ru-RU" altLang="ru-RU" sz="1800"/>
            </a:p>
          </p:txBody>
        </p:sp>
        <p:sp>
          <p:nvSpPr>
            <p:cNvPr id="14357" name="Rectangle 49">
              <a:extLst>
                <a:ext uri="{FF2B5EF4-FFF2-40B4-BE49-F238E27FC236}">
                  <a16:creationId xmlns:a16="http://schemas.microsoft.com/office/drawing/2014/main" id="{3B1278FE-5121-4CDF-9323-263DC4937D20}"/>
                </a:ext>
              </a:extLst>
            </p:cNvPr>
            <p:cNvSpPr>
              <a:spLocks noChangeArrowheads="1"/>
            </p:cNvSpPr>
            <p:nvPr/>
          </p:nvSpPr>
          <p:spPr bwMode="auto">
            <a:xfrm>
              <a:off x="2500313" y="2101850"/>
              <a:ext cx="5651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700" b="1">
                  <a:solidFill>
                    <a:srgbClr val="73848D"/>
                  </a:solidFill>
                  <a:latin typeface="Arial" panose="020B0604020202020204" pitchFamily="34" charset="0"/>
                </a:rPr>
                <a:t>A</a:t>
              </a:r>
              <a:endParaRPr lang="ru-RU" altLang="ru-RU" sz="1800"/>
            </a:p>
          </p:txBody>
        </p:sp>
        <p:sp>
          <p:nvSpPr>
            <p:cNvPr id="14361" name="TextBox 115">
              <a:extLst>
                <a:ext uri="{FF2B5EF4-FFF2-40B4-BE49-F238E27FC236}">
                  <a16:creationId xmlns:a16="http://schemas.microsoft.com/office/drawing/2014/main" id="{462AF9B4-87D8-488B-A06B-5B2F660FD7DB}"/>
                </a:ext>
              </a:extLst>
            </p:cNvPr>
            <p:cNvSpPr txBox="1">
              <a:spLocks noChangeArrowheads="1"/>
            </p:cNvSpPr>
            <p:nvPr/>
          </p:nvSpPr>
          <p:spPr bwMode="auto">
            <a:xfrm>
              <a:off x="1679575" y="3921125"/>
              <a:ext cx="19129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chemeClr val="bg1"/>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001E5BCC-F72D-4BD5-ADB1-D135437BA6A3}"/>
              </a:ext>
            </a:extLst>
          </p:cNvPr>
          <p:cNvGrpSpPr/>
          <p:nvPr/>
        </p:nvGrpSpPr>
        <p:grpSpPr>
          <a:xfrm>
            <a:off x="6237288" y="1916113"/>
            <a:ext cx="2047875" cy="3216275"/>
            <a:chOff x="6237288" y="1916113"/>
            <a:chExt cx="2047875" cy="3216275"/>
          </a:xfrm>
        </p:grpSpPr>
        <p:sp>
          <p:nvSpPr>
            <p:cNvPr id="14348" name="Oval 36">
              <a:extLst>
                <a:ext uri="{FF2B5EF4-FFF2-40B4-BE49-F238E27FC236}">
                  <a16:creationId xmlns:a16="http://schemas.microsoft.com/office/drawing/2014/main" id="{02B9ADF2-107C-4CBC-B55B-E875A70FFCEC}"/>
                </a:ext>
              </a:extLst>
            </p:cNvPr>
            <p:cNvSpPr>
              <a:spLocks noChangeArrowheads="1"/>
            </p:cNvSpPr>
            <p:nvPr/>
          </p:nvSpPr>
          <p:spPr bwMode="auto">
            <a:xfrm>
              <a:off x="6237288" y="3089275"/>
              <a:ext cx="2047875" cy="204311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49" name="Oval 37">
              <a:extLst>
                <a:ext uri="{FF2B5EF4-FFF2-40B4-BE49-F238E27FC236}">
                  <a16:creationId xmlns:a16="http://schemas.microsoft.com/office/drawing/2014/main" id="{8280B2B3-321A-4CDE-96FA-597A453C644F}"/>
                </a:ext>
              </a:extLst>
            </p:cNvPr>
            <p:cNvSpPr>
              <a:spLocks noChangeArrowheads="1"/>
            </p:cNvSpPr>
            <p:nvPr/>
          </p:nvSpPr>
          <p:spPr bwMode="auto">
            <a:xfrm>
              <a:off x="6811963" y="1916113"/>
              <a:ext cx="896937" cy="8905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50" name="Freeform 38">
              <a:extLst>
                <a:ext uri="{FF2B5EF4-FFF2-40B4-BE49-F238E27FC236}">
                  <a16:creationId xmlns:a16="http://schemas.microsoft.com/office/drawing/2014/main" id="{FBC12C2C-791F-45A1-A3B0-79B6D3539673}"/>
                </a:ext>
              </a:extLst>
            </p:cNvPr>
            <p:cNvSpPr>
              <a:spLocks/>
            </p:cNvSpPr>
            <p:nvPr/>
          </p:nvSpPr>
          <p:spPr bwMode="auto">
            <a:xfrm>
              <a:off x="6997700" y="2659063"/>
              <a:ext cx="527050" cy="519112"/>
            </a:xfrm>
            <a:custGeom>
              <a:avLst/>
              <a:gdLst>
                <a:gd name="T0" fmla="*/ 2147483646 w 54"/>
                <a:gd name="T1" fmla="*/ 2147483646 h 53"/>
                <a:gd name="T2" fmla="*/ 0 w 54"/>
                <a:gd name="T3" fmla="*/ 2147483646 h 53"/>
                <a:gd name="T4" fmla="*/ 666825612 w 54"/>
                <a:gd name="T5" fmla="*/ 2147483646 h 53"/>
                <a:gd name="T6" fmla="*/ 666825612 w 54"/>
                <a:gd name="T7" fmla="*/ 1247142094 h 53"/>
                <a:gd name="T8" fmla="*/ 0 w 54"/>
                <a:gd name="T9" fmla="*/ 0 h 53"/>
                <a:gd name="T10" fmla="*/ 2147483646 w 54"/>
                <a:gd name="T11" fmla="*/ 0 h 53"/>
                <a:gd name="T12" fmla="*/ 2147483646 w 54"/>
                <a:gd name="T13" fmla="*/ 1247142094 h 53"/>
                <a:gd name="T14" fmla="*/ 2147483646 w 54"/>
                <a:gd name="T15" fmla="*/ 2147483646 h 53"/>
                <a:gd name="T16" fmla="*/ 2147483646 w 54"/>
                <a:gd name="T17" fmla="*/ 2147483646 h 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4" h="53">
                  <a:moveTo>
                    <a:pt x="54" y="53"/>
                  </a:moveTo>
                  <a:cubicBezTo>
                    <a:pt x="0" y="53"/>
                    <a:pt x="0" y="53"/>
                    <a:pt x="0" y="53"/>
                  </a:cubicBezTo>
                  <a:cubicBezTo>
                    <a:pt x="7" y="40"/>
                    <a:pt x="7" y="40"/>
                    <a:pt x="7" y="40"/>
                  </a:cubicBezTo>
                  <a:cubicBezTo>
                    <a:pt x="11" y="31"/>
                    <a:pt x="11" y="22"/>
                    <a:pt x="7" y="13"/>
                  </a:cubicBezTo>
                  <a:cubicBezTo>
                    <a:pt x="0" y="0"/>
                    <a:pt x="0" y="0"/>
                    <a:pt x="0" y="0"/>
                  </a:cubicBezTo>
                  <a:cubicBezTo>
                    <a:pt x="54" y="0"/>
                    <a:pt x="54" y="0"/>
                    <a:pt x="54" y="0"/>
                  </a:cubicBezTo>
                  <a:cubicBezTo>
                    <a:pt x="47" y="13"/>
                    <a:pt x="47" y="13"/>
                    <a:pt x="47" y="13"/>
                  </a:cubicBezTo>
                  <a:cubicBezTo>
                    <a:pt x="43" y="22"/>
                    <a:pt x="43" y="31"/>
                    <a:pt x="47" y="40"/>
                  </a:cubicBezTo>
                  <a:lnTo>
                    <a:pt x="54" y="53"/>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351" name="Oval 39">
              <a:extLst>
                <a:ext uri="{FF2B5EF4-FFF2-40B4-BE49-F238E27FC236}">
                  <a16:creationId xmlns:a16="http://schemas.microsoft.com/office/drawing/2014/main" id="{3F2BCCB7-B679-420A-B4D4-21D83BF0979B}"/>
                </a:ext>
              </a:extLst>
            </p:cNvPr>
            <p:cNvSpPr>
              <a:spLocks noChangeArrowheads="1"/>
            </p:cNvSpPr>
            <p:nvPr/>
          </p:nvSpPr>
          <p:spPr bwMode="auto">
            <a:xfrm>
              <a:off x="6948488" y="2043113"/>
              <a:ext cx="623887" cy="635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59" name="Rectangle 61">
              <a:extLst>
                <a:ext uri="{FF2B5EF4-FFF2-40B4-BE49-F238E27FC236}">
                  <a16:creationId xmlns:a16="http://schemas.microsoft.com/office/drawing/2014/main" id="{5364F3E3-5EEE-4D9C-BE6F-1B0A3B6DA55C}"/>
                </a:ext>
              </a:extLst>
            </p:cNvPr>
            <p:cNvSpPr>
              <a:spLocks noChangeArrowheads="1"/>
            </p:cNvSpPr>
            <p:nvPr/>
          </p:nvSpPr>
          <p:spPr bwMode="auto">
            <a:xfrm>
              <a:off x="7124700" y="2101850"/>
              <a:ext cx="5651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700" b="1">
                  <a:solidFill>
                    <a:srgbClr val="73848D"/>
                  </a:solidFill>
                  <a:latin typeface="Arial" panose="020B0604020202020204" pitchFamily="34" charset="0"/>
                </a:rPr>
                <a:t>C</a:t>
              </a:r>
              <a:endParaRPr lang="ru-RU" altLang="ru-RU" sz="1800"/>
            </a:p>
          </p:txBody>
        </p:sp>
        <p:sp>
          <p:nvSpPr>
            <p:cNvPr id="14362" name="Rectangle 47">
              <a:extLst>
                <a:ext uri="{FF2B5EF4-FFF2-40B4-BE49-F238E27FC236}">
                  <a16:creationId xmlns:a16="http://schemas.microsoft.com/office/drawing/2014/main" id="{94A225AB-428F-4B20-B729-14586BB6E699}"/>
                </a:ext>
              </a:extLst>
            </p:cNvPr>
            <p:cNvSpPr>
              <a:spLocks noChangeArrowheads="1"/>
            </p:cNvSpPr>
            <p:nvPr/>
          </p:nvSpPr>
          <p:spPr bwMode="auto">
            <a:xfrm>
              <a:off x="6632575" y="3306763"/>
              <a:ext cx="12334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900" b="1">
                  <a:solidFill>
                    <a:srgbClr val="FFFFFF"/>
                  </a:solidFill>
                  <a:latin typeface="Arial" panose="020B0604020202020204" pitchFamily="34" charset="0"/>
                </a:rPr>
                <a:t>Your text here</a:t>
              </a:r>
              <a:endParaRPr lang="ru-RU" altLang="ru-RU" sz="1800"/>
            </a:p>
          </p:txBody>
        </p:sp>
        <p:sp>
          <p:nvSpPr>
            <p:cNvPr id="14363" name="TextBox 115">
              <a:extLst>
                <a:ext uri="{FF2B5EF4-FFF2-40B4-BE49-F238E27FC236}">
                  <a16:creationId xmlns:a16="http://schemas.microsoft.com/office/drawing/2014/main" id="{11B1D687-B46E-4189-9B64-838BE3D60C26}"/>
                </a:ext>
              </a:extLst>
            </p:cNvPr>
            <p:cNvSpPr txBox="1">
              <a:spLocks noChangeArrowheads="1"/>
            </p:cNvSpPr>
            <p:nvPr/>
          </p:nvSpPr>
          <p:spPr bwMode="auto">
            <a:xfrm>
              <a:off x="6313488" y="3921125"/>
              <a:ext cx="19113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chemeClr val="bg1"/>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169CA34C-A39C-478E-8C9F-AD550A02F80C}"/>
              </a:ext>
            </a:extLst>
          </p:cNvPr>
          <p:cNvGrpSpPr/>
          <p:nvPr/>
        </p:nvGrpSpPr>
        <p:grpSpPr>
          <a:xfrm>
            <a:off x="3952875" y="3333750"/>
            <a:ext cx="2038350" cy="3227388"/>
            <a:chOff x="3952875" y="3333750"/>
            <a:chExt cx="2038350" cy="3227388"/>
          </a:xfrm>
        </p:grpSpPr>
        <p:sp>
          <p:nvSpPr>
            <p:cNvPr id="14344" name="Oval 32">
              <a:extLst>
                <a:ext uri="{FF2B5EF4-FFF2-40B4-BE49-F238E27FC236}">
                  <a16:creationId xmlns:a16="http://schemas.microsoft.com/office/drawing/2014/main" id="{43BE646E-F29C-480C-AADF-D9FF3D6160AC}"/>
                </a:ext>
              </a:extLst>
            </p:cNvPr>
            <p:cNvSpPr>
              <a:spLocks noChangeArrowheads="1"/>
            </p:cNvSpPr>
            <p:nvPr/>
          </p:nvSpPr>
          <p:spPr bwMode="auto">
            <a:xfrm>
              <a:off x="3952875" y="4516438"/>
              <a:ext cx="2038350" cy="20447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45" name="Oval 33">
              <a:extLst>
                <a:ext uri="{FF2B5EF4-FFF2-40B4-BE49-F238E27FC236}">
                  <a16:creationId xmlns:a16="http://schemas.microsoft.com/office/drawing/2014/main" id="{B0DBEE25-2A88-49CF-A29E-AB7BD5FC258A}"/>
                </a:ext>
              </a:extLst>
            </p:cNvPr>
            <p:cNvSpPr>
              <a:spLocks noChangeArrowheads="1"/>
            </p:cNvSpPr>
            <p:nvPr/>
          </p:nvSpPr>
          <p:spPr bwMode="auto">
            <a:xfrm>
              <a:off x="4527550" y="3333750"/>
              <a:ext cx="889000" cy="9001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46" name="Freeform 34">
              <a:extLst>
                <a:ext uri="{FF2B5EF4-FFF2-40B4-BE49-F238E27FC236}">
                  <a16:creationId xmlns:a16="http://schemas.microsoft.com/office/drawing/2014/main" id="{B49E9074-B053-4B0C-A5F8-CAE199F392BB}"/>
                </a:ext>
              </a:extLst>
            </p:cNvPr>
            <p:cNvSpPr>
              <a:spLocks/>
            </p:cNvSpPr>
            <p:nvPr/>
          </p:nvSpPr>
          <p:spPr bwMode="auto">
            <a:xfrm>
              <a:off x="4713288" y="4086225"/>
              <a:ext cx="517525" cy="519113"/>
            </a:xfrm>
            <a:custGeom>
              <a:avLst/>
              <a:gdLst>
                <a:gd name="T0" fmla="*/ 2147483646 w 53"/>
                <a:gd name="T1" fmla="*/ 2147483646 h 53"/>
                <a:gd name="T2" fmla="*/ 0 w 53"/>
                <a:gd name="T3" fmla="*/ 2147483646 h 53"/>
                <a:gd name="T4" fmla="*/ 572089711 w 53"/>
                <a:gd name="T5" fmla="*/ 2147483646 h 53"/>
                <a:gd name="T6" fmla="*/ 572089711 w 53"/>
                <a:gd name="T7" fmla="*/ 1247144496 h 53"/>
                <a:gd name="T8" fmla="*/ 0 w 53"/>
                <a:gd name="T9" fmla="*/ 0 h 53"/>
                <a:gd name="T10" fmla="*/ 2147483646 w 53"/>
                <a:gd name="T11" fmla="*/ 0 h 53"/>
                <a:gd name="T12" fmla="*/ 2147483646 w 53"/>
                <a:gd name="T13" fmla="*/ 1247144496 h 53"/>
                <a:gd name="T14" fmla="*/ 2147483646 w 53"/>
                <a:gd name="T15" fmla="*/ 2147483646 h 53"/>
                <a:gd name="T16" fmla="*/ 2147483646 w 53"/>
                <a:gd name="T17" fmla="*/ 2147483646 h 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53">
                  <a:moveTo>
                    <a:pt x="53" y="53"/>
                  </a:moveTo>
                  <a:cubicBezTo>
                    <a:pt x="0" y="53"/>
                    <a:pt x="0" y="53"/>
                    <a:pt x="0" y="53"/>
                  </a:cubicBezTo>
                  <a:cubicBezTo>
                    <a:pt x="6" y="40"/>
                    <a:pt x="6" y="40"/>
                    <a:pt x="6" y="40"/>
                  </a:cubicBezTo>
                  <a:cubicBezTo>
                    <a:pt x="10" y="31"/>
                    <a:pt x="10" y="21"/>
                    <a:pt x="6" y="13"/>
                  </a:cubicBezTo>
                  <a:cubicBezTo>
                    <a:pt x="0" y="0"/>
                    <a:pt x="0" y="0"/>
                    <a:pt x="0" y="0"/>
                  </a:cubicBezTo>
                  <a:cubicBezTo>
                    <a:pt x="53" y="0"/>
                    <a:pt x="53" y="0"/>
                    <a:pt x="53" y="0"/>
                  </a:cubicBezTo>
                  <a:cubicBezTo>
                    <a:pt x="47" y="13"/>
                    <a:pt x="47" y="13"/>
                    <a:pt x="47" y="13"/>
                  </a:cubicBezTo>
                  <a:cubicBezTo>
                    <a:pt x="43" y="21"/>
                    <a:pt x="43" y="31"/>
                    <a:pt x="47" y="40"/>
                  </a:cubicBezTo>
                  <a:lnTo>
                    <a:pt x="53" y="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347" name="Oval 35">
              <a:extLst>
                <a:ext uri="{FF2B5EF4-FFF2-40B4-BE49-F238E27FC236}">
                  <a16:creationId xmlns:a16="http://schemas.microsoft.com/office/drawing/2014/main" id="{68763E8C-A226-4196-B0E9-017A9499DD18}"/>
                </a:ext>
              </a:extLst>
            </p:cNvPr>
            <p:cNvSpPr>
              <a:spLocks noChangeArrowheads="1"/>
            </p:cNvSpPr>
            <p:nvPr/>
          </p:nvSpPr>
          <p:spPr bwMode="auto">
            <a:xfrm>
              <a:off x="4654550" y="3470275"/>
              <a:ext cx="635000" cy="6254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58" name="Rectangle 55">
              <a:extLst>
                <a:ext uri="{FF2B5EF4-FFF2-40B4-BE49-F238E27FC236}">
                  <a16:creationId xmlns:a16="http://schemas.microsoft.com/office/drawing/2014/main" id="{2B16F44B-EF0C-4E9F-8259-54C41AD27CC0}"/>
                </a:ext>
              </a:extLst>
            </p:cNvPr>
            <p:cNvSpPr>
              <a:spLocks noChangeArrowheads="1"/>
            </p:cNvSpPr>
            <p:nvPr/>
          </p:nvSpPr>
          <p:spPr bwMode="auto">
            <a:xfrm>
              <a:off x="4830763" y="3529013"/>
              <a:ext cx="5651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700" b="1">
                  <a:solidFill>
                    <a:srgbClr val="73848D"/>
                  </a:solidFill>
                  <a:latin typeface="Arial" panose="020B0604020202020204" pitchFamily="34" charset="0"/>
                </a:rPr>
                <a:t>B</a:t>
              </a:r>
              <a:endParaRPr lang="ru-RU" altLang="ru-RU" sz="1800"/>
            </a:p>
          </p:txBody>
        </p:sp>
        <p:sp>
          <p:nvSpPr>
            <p:cNvPr id="14364" name="Rectangle 47">
              <a:extLst>
                <a:ext uri="{FF2B5EF4-FFF2-40B4-BE49-F238E27FC236}">
                  <a16:creationId xmlns:a16="http://schemas.microsoft.com/office/drawing/2014/main" id="{950AA90C-4158-4414-B836-78F5085A9B54}"/>
                </a:ext>
              </a:extLst>
            </p:cNvPr>
            <p:cNvSpPr>
              <a:spLocks noChangeArrowheads="1"/>
            </p:cNvSpPr>
            <p:nvPr/>
          </p:nvSpPr>
          <p:spPr bwMode="auto">
            <a:xfrm>
              <a:off x="4362450" y="4654550"/>
              <a:ext cx="12334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900" b="1">
                  <a:solidFill>
                    <a:srgbClr val="FFFFFF"/>
                  </a:solidFill>
                  <a:latin typeface="Arial" panose="020B0604020202020204" pitchFamily="34" charset="0"/>
                </a:rPr>
                <a:t>Your text here</a:t>
              </a:r>
              <a:endParaRPr lang="ru-RU" altLang="ru-RU" sz="1800"/>
            </a:p>
          </p:txBody>
        </p:sp>
        <p:sp>
          <p:nvSpPr>
            <p:cNvPr id="14365" name="TextBox 115">
              <a:extLst>
                <a:ext uri="{FF2B5EF4-FFF2-40B4-BE49-F238E27FC236}">
                  <a16:creationId xmlns:a16="http://schemas.microsoft.com/office/drawing/2014/main" id="{AAE1C118-0B18-4C00-B117-F3800E40BDBD}"/>
                </a:ext>
              </a:extLst>
            </p:cNvPr>
            <p:cNvSpPr txBox="1">
              <a:spLocks noChangeArrowheads="1"/>
            </p:cNvSpPr>
            <p:nvPr/>
          </p:nvSpPr>
          <p:spPr bwMode="auto">
            <a:xfrm>
              <a:off x="4043363" y="5268913"/>
              <a:ext cx="19113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chemeClr val="bg1"/>
                </a:solidFill>
                <a:latin typeface="Arial" panose="020B0604020202020204" pitchFamily="34" charset="0"/>
                <a:cs typeface="Arial" panose="020B0604020202020204" pitchFamily="34" charset="0"/>
              </a:endParaRPr>
            </a:p>
          </p:txBody>
        </p:sp>
      </p:grpSp>
      <p:grpSp>
        <p:nvGrpSpPr>
          <p:cNvPr id="5" name="Группа 4">
            <a:extLst>
              <a:ext uri="{FF2B5EF4-FFF2-40B4-BE49-F238E27FC236}">
                <a16:creationId xmlns:a16="http://schemas.microsoft.com/office/drawing/2014/main" id="{8C41C3DE-86CD-4096-BE81-04B8628DABE3}"/>
              </a:ext>
            </a:extLst>
          </p:cNvPr>
          <p:cNvGrpSpPr/>
          <p:nvPr/>
        </p:nvGrpSpPr>
        <p:grpSpPr>
          <a:xfrm>
            <a:off x="8532813" y="3333750"/>
            <a:ext cx="2038350" cy="3227388"/>
            <a:chOff x="8532813" y="3333750"/>
            <a:chExt cx="2038350" cy="3227388"/>
          </a:xfrm>
        </p:grpSpPr>
        <p:sp>
          <p:nvSpPr>
            <p:cNvPr id="14352" name="Oval 40">
              <a:extLst>
                <a:ext uri="{FF2B5EF4-FFF2-40B4-BE49-F238E27FC236}">
                  <a16:creationId xmlns:a16="http://schemas.microsoft.com/office/drawing/2014/main" id="{96271236-BBE5-4F45-BC0B-36B475B16F90}"/>
                </a:ext>
              </a:extLst>
            </p:cNvPr>
            <p:cNvSpPr>
              <a:spLocks noChangeArrowheads="1"/>
            </p:cNvSpPr>
            <p:nvPr/>
          </p:nvSpPr>
          <p:spPr bwMode="auto">
            <a:xfrm>
              <a:off x="8532813" y="4516438"/>
              <a:ext cx="2038350" cy="20447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53" name="Oval 41">
              <a:extLst>
                <a:ext uri="{FF2B5EF4-FFF2-40B4-BE49-F238E27FC236}">
                  <a16:creationId xmlns:a16="http://schemas.microsoft.com/office/drawing/2014/main" id="{31E363A6-7C7E-4E10-9A14-AED4989ECAA4}"/>
                </a:ext>
              </a:extLst>
            </p:cNvPr>
            <p:cNvSpPr>
              <a:spLocks noChangeArrowheads="1"/>
            </p:cNvSpPr>
            <p:nvPr/>
          </p:nvSpPr>
          <p:spPr bwMode="auto">
            <a:xfrm>
              <a:off x="9107488" y="3333750"/>
              <a:ext cx="887412" cy="900113"/>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54" name="Freeform 42">
              <a:extLst>
                <a:ext uri="{FF2B5EF4-FFF2-40B4-BE49-F238E27FC236}">
                  <a16:creationId xmlns:a16="http://schemas.microsoft.com/office/drawing/2014/main" id="{1C87657C-8392-4C35-8F5E-545B7157270A}"/>
                </a:ext>
              </a:extLst>
            </p:cNvPr>
            <p:cNvSpPr>
              <a:spLocks/>
            </p:cNvSpPr>
            <p:nvPr/>
          </p:nvSpPr>
          <p:spPr bwMode="auto">
            <a:xfrm>
              <a:off x="9293225" y="4086225"/>
              <a:ext cx="517525" cy="519113"/>
            </a:xfrm>
            <a:custGeom>
              <a:avLst/>
              <a:gdLst>
                <a:gd name="T0" fmla="*/ 2147483646 w 53"/>
                <a:gd name="T1" fmla="*/ 2147483646 h 53"/>
                <a:gd name="T2" fmla="*/ 0 w 53"/>
                <a:gd name="T3" fmla="*/ 2147483646 h 53"/>
                <a:gd name="T4" fmla="*/ 572089711 w 53"/>
                <a:gd name="T5" fmla="*/ 2147483646 h 53"/>
                <a:gd name="T6" fmla="*/ 572089711 w 53"/>
                <a:gd name="T7" fmla="*/ 1247144496 h 53"/>
                <a:gd name="T8" fmla="*/ 0 w 53"/>
                <a:gd name="T9" fmla="*/ 0 h 53"/>
                <a:gd name="T10" fmla="*/ 2147483646 w 53"/>
                <a:gd name="T11" fmla="*/ 0 h 53"/>
                <a:gd name="T12" fmla="*/ 2147483646 w 53"/>
                <a:gd name="T13" fmla="*/ 1247144496 h 53"/>
                <a:gd name="T14" fmla="*/ 2147483646 w 53"/>
                <a:gd name="T15" fmla="*/ 2147483646 h 53"/>
                <a:gd name="T16" fmla="*/ 2147483646 w 53"/>
                <a:gd name="T17" fmla="*/ 2147483646 h 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53">
                  <a:moveTo>
                    <a:pt x="53" y="53"/>
                  </a:moveTo>
                  <a:cubicBezTo>
                    <a:pt x="0" y="53"/>
                    <a:pt x="0" y="53"/>
                    <a:pt x="0" y="53"/>
                  </a:cubicBezTo>
                  <a:cubicBezTo>
                    <a:pt x="6" y="40"/>
                    <a:pt x="6" y="40"/>
                    <a:pt x="6" y="40"/>
                  </a:cubicBezTo>
                  <a:cubicBezTo>
                    <a:pt x="10" y="31"/>
                    <a:pt x="10" y="21"/>
                    <a:pt x="6" y="13"/>
                  </a:cubicBezTo>
                  <a:cubicBezTo>
                    <a:pt x="0" y="0"/>
                    <a:pt x="0" y="0"/>
                    <a:pt x="0" y="0"/>
                  </a:cubicBezTo>
                  <a:cubicBezTo>
                    <a:pt x="53" y="0"/>
                    <a:pt x="53" y="0"/>
                    <a:pt x="53" y="0"/>
                  </a:cubicBezTo>
                  <a:cubicBezTo>
                    <a:pt x="47" y="13"/>
                    <a:pt x="47" y="13"/>
                    <a:pt x="47" y="13"/>
                  </a:cubicBezTo>
                  <a:cubicBezTo>
                    <a:pt x="43" y="21"/>
                    <a:pt x="43" y="31"/>
                    <a:pt x="47" y="40"/>
                  </a:cubicBezTo>
                  <a:lnTo>
                    <a:pt x="53" y="53"/>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355" name="Oval 43">
              <a:extLst>
                <a:ext uri="{FF2B5EF4-FFF2-40B4-BE49-F238E27FC236}">
                  <a16:creationId xmlns:a16="http://schemas.microsoft.com/office/drawing/2014/main" id="{F658B20E-5270-4A7B-AFDB-9B2E66DC2025}"/>
                </a:ext>
              </a:extLst>
            </p:cNvPr>
            <p:cNvSpPr>
              <a:spLocks noChangeArrowheads="1"/>
            </p:cNvSpPr>
            <p:nvPr/>
          </p:nvSpPr>
          <p:spPr bwMode="auto">
            <a:xfrm>
              <a:off x="9234488" y="3470275"/>
              <a:ext cx="633412" cy="6254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4360" name="Rectangle 67">
              <a:extLst>
                <a:ext uri="{FF2B5EF4-FFF2-40B4-BE49-F238E27FC236}">
                  <a16:creationId xmlns:a16="http://schemas.microsoft.com/office/drawing/2014/main" id="{9C78D47D-4E67-4106-AB17-1F09470D5996}"/>
                </a:ext>
              </a:extLst>
            </p:cNvPr>
            <p:cNvSpPr>
              <a:spLocks noChangeArrowheads="1"/>
            </p:cNvSpPr>
            <p:nvPr/>
          </p:nvSpPr>
          <p:spPr bwMode="auto">
            <a:xfrm>
              <a:off x="9410700" y="3529013"/>
              <a:ext cx="5651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700" b="1">
                  <a:solidFill>
                    <a:srgbClr val="73848D"/>
                  </a:solidFill>
                  <a:latin typeface="Arial" panose="020B0604020202020204" pitchFamily="34" charset="0"/>
                </a:rPr>
                <a:t>D</a:t>
              </a:r>
              <a:endParaRPr lang="ru-RU" altLang="ru-RU" sz="1800"/>
            </a:p>
          </p:txBody>
        </p:sp>
        <p:sp>
          <p:nvSpPr>
            <p:cNvPr id="14366" name="Rectangle 47">
              <a:extLst>
                <a:ext uri="{FF2B5EF4-FFF2-40B4-BE49-F238E27FC236}">
                  <a16:creationId xmlns:a16="http://schemas.microsoft.com/office/drawing/2014/main" id="{0B874BBF-4D98-4CA5-990B-67C68E217D2C}"/>
                </a:ext>
              </a:extLst>
            </p:cNvPr>
            <p:cNvSpPr>
              <a:spLocks noChangeArrowheads="1"/>
            </p:cNvSpPr>
            <p:nvPr/>
          </p:nvSpPr>
          <p:spPr bwMode="auto">
            <a:xfrm>
              <a:off x="8918575" y="4654550"/>
              <a:ext cx="12334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900" b="1">
                  <a:solidFill>
                    <a:srgbClr val="FFFFFF"/>
                  </a:solidFill>
                  <a:latin typeface="Arial" panose="020B0604020202020204" pitchFamily="34" charset="0"/>
                </a:rPr>
                <a:t>Your text here</a:t>
              </a:r>
              <a:endParaRPr lang="ru-RU" altLang="ru-RU" sz="1800"/>
            </a:p>
          </p:txBody>
        </p:sp>
        <p:sp>
          <p:nvSpPr>
            <p:cNvPr id="14367" name="TextBox 115">
              <a:extLst>
                <a:ext uri="{FF2B5EF4-FFF2-40B4-BE49-F238E27FC236}">
                  <a16:creationId xmlns:a16="http://schemas.microsoft.com/office/drawing/2014/main" id="{CD128FC1-A9A6-43AE-B1AF-975E19B66322}"/>
                </a:ext>
              </a:extLst>
            </p:cNvPr>
            <p:cNvSpPr txBox="1">
              <a:spLocks noChangeArrowheads="1"/>
            </p:cNvSpPr>
            <p:nvPr/>
          </p:nvSpPr>
          <p:spPr bwMode="auto">
            <a:xfrm>
              <a:off x="8599488" y="5268913"/>
              <a:ext cx="19129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chemeClr val="bg1"/>
                </a:solidFill>
                <a:latin typeface="Arial" panose="020B0604020202020204" pitchFamily="34" charset="0"/>
                <a:cs typeface="Arial" panose="020B0604020202020204" pitchFamily="34" charset="0"/>
              </a:endParaRPr>
            </a:p>
          </p:txBody>
        </p:sp>
      </p:grpSp>
      <p:sp>
        <p:nvSpPr>
          <p:cNvPr id="14368" name="Rectangle 47">
            <a:extLst>
              <a:ext uri="{FF2B5EF4-FFF2-40B4-BE49-F238E27FC236}">
                <a16:creationId xmlns:a16="http://schemas.microsoft.com/office/drawing/2014/main" id="{4E033A9E-51F0-4D2F-BEF9-6DB0678DB793}"/>
              </a:ext>
            </a:extLst>
          </p:cNvPr>
          <p:cNvSpPr>
            <a:spLocks noChangeArrowheads="1"/>
          </p:cNvSpPr>
          <p:nvPr/>
        </p:nvSpPr>
        <p:spPr bwMode="auto">
          <a:xfrm>
            <a:off x="1857375" y="5268913"/>
            <a:ext cx="1712913"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2"/>
                </a:solidFill>
                <a:latin typeface="Arial" panose="020B0604020202020204" pitchFamily="34" charset="0"/>
              </a:rPr>
              <a:t>#</a:t>
            </a:r>
            <a:r>
              <a:rPr lang="en-US" altLang="ru-RU" sz="8000" b="1" dirty="0">
                <a:solidFill>
                  <a:schemeClr val="accent2"/>
                </a:solidFill>
                <a:latin typeface="Arial" panose="020B0604020202020204" pitchFamily="34" charset="0"/>
              </a:rPr>
              <a:t>0</a:t>
            </a:r>
            <a:r>
              <a:rPr lang="ru-RU" altLang="ru-RU" sz="8000" b="1" dirty="0">
                <a:solidFill>
                  <a:schemeClr val="accent2"/>
                </a:solidFill>
                <a:latin typeface="Arial" panose="020B0604020202020204" pitchFamily="34" charset="0"/>
              </a:rPr>
              <a:t>1</a:t>
            </a:r>
            <a:endParaRPr lang="ru-RU" altLang="ru-RU" sz="3200" dirty="0">
              <a:solidFill>
                <a:schemeClr val="accent2"/>
              </a:solidFill>
            </a:endParaRPr>
          </a:p>
        </p:txBody>
      </p:sp>
      <p:sp>
        <p:nvSpPr>
          <p:cNvPr id="14369" name="Rectangle 47">
            <a:extLst>
              <a:ext uri="{FF2B5EF4-FFF2-40B4-BE49-F238E27FC236}">
                <a16:creationId xmlns:a16="http://schemas.microsoft.com/office/drawing/2014/main" id="{52100ECB-C29A-4A59-AB30-66587E0DAA4B}"/>
              </a:ext>
            </a:extLst>
          </p:cNvPr>
          <p:cNvSpPr>
            <a:spLocks noChangeArrowheads="1"/>
          </p:cNvSpPr>
          <p:nvPr/>
        </p:nvSpPr>
        <p:spPr bwMode="auto">
          <a:xfrm>
            <a:off x="6391275" y="5268913"/>
            <a:ext cx="1712913"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4"/>
                </a:solidFill>
                <a:latin typeface="Arial" panose="020B0604020202020204" pitchFamily="34" charset="0"/>
              </a:rPr>
              <a:t>#</a:t>
            </a:r>
            <a:r>
              <a:rPr lang="en-US" altLang="ru-RU" sz="8000" b="1" dirty="0">
                <a:solidFill>
                  <a:schemeClr val="accent4"/>
                </a:solidFill>
                <a:latin typeface="Arial" panose="020B0604020202020204" pitchFamily="34" charset="0"/>
              </a:rPr>
              <a:t>0</a:t>
            </a:r>
            <a:r>
              <a:rPr lang="ru-RU" altLang="ru-RU" sz="8000" b="1" dirty="0">
                <a:solidFill>
                  <a:schemeClr val="accent4"/>
                </a:solidFill>
                <a:latin typeface="Arial" panose="020B0604020202020204" pitchFamily="34" charset="0"/>
              </a:rPr>
              <a:t>3</a:t>
            </a:r>
            <a:endParaRPr lang="ru-RU" altLang="ru-RU" sz="3200" dirty="0">
              <a:solidFill>
                <a:schemeClr val="accent4"/>
              </a:solidFill>
            </a:endParaRPr>
          </a:p>
        </p:txBody>
      </p:sp>
      <p:sp>
        <p:nvSpPr>
          <p:cNvPr id="14370" name="Rectangle 47">
            <a:extLst>
              <a:ext uri="{FF2B5EF4-FFF2-40B4-BE49-F238E27FC236}">
                <a16:creationId xmlns:a16="http://schemas.microsoft.com/office/drawing/2014/main" id="{2F8BF3F0-66BE-4681-8978-97E1F1163DBF}"/>
              </a:ext>
            </a:extLst>
          </p:cNvPr>
          <p:cNvSpPr>
            <a:spLocks noChangeArrowheads="1"/>
          </p:cNvSpPr>
          <p:nvPr/>
        </p:nvSpPr>
        <p:spPr bwMode="auto">
          <a:xfrm>
            <a:off x="4121150" y="1922463"/>
            <a:ext cx="1712913"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1"/>
                </a:solidFill>
                <a:latin typeface="Arial" panose="020B0604020202020204" pitchFamily="34" charset="0"/>
              </a:rPr>
              <a:t>#</a:t>
            </a:r>
            <a:r>
              <a:rPr lang="en-US" altLang="ru-RU" sz="8000" b="1" dirty="0">
                <a:solidFill>
                  <a:schemeClr val="accent1"/>
                </a:solidFill>
                <a:latin typeface="Arial" panose="020B0604020202020204" pitchFamily="34" charset="0"/>
              </a:rPr>
              <a:t>0</a:t>
            </a:r>
            <a:r>
              <a:rPr lang="ru-RU" altLang="ru-RU" sz="8000" b="1" dirty="0">
                <a:solidFill>
                  <a:schemeClr val="accent1"/>
                </a:solidFill>
                <a:latin typeface="Arial" panose="020B0604020202020204" pitchFamily="34" charset="0"/>
              </a:rPr>
              <a:t>2</a:t>
            </a:r>
            <a:endParaRPr lang="ru-RU" altLang="ru-RU" sz="3200" dirty="0">
              <a:solidFill>
                <a:schemeClr val="accent1"/>
              </a:solidFill>
            </a:endParaRPr>
          </a:p>
        </p:txBody>
      </p:sp>
      <p:sp>
        <p:nvSpPr>
          <p:cNvPr id="14371" name="Rectangle 47">
            <a:extLst>
              <a:ext uri="{FF2B5EF4-FFF2-40B4-BE49-F238E27FC236}">
                <a16:creationId xmlns:a16="http://schemas.microsoft.com/office/drawing/2014/main" id="{D60B6941-04DC-4D5E-B7C4-F4A998DA7150}"/>
              </a:ext>
            </a:extLst>
          </p:cNvPr>
          <p:cNvSpPr>
            <a:spLocks noChangeArrowheads="1"/>
          </p:cNvSpPr>
          <p:nvPr/>
        </p:nvSpPr>
        <p:spPr bwMode="auto">
          <a:xfrm>
            <a:off x="8704263" y="1922463"/>
            <a:ext cx="1711325"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5"/>
                </a:solidFill>
                <a:latin typeface="Arial" panose="020B0604020202020204" pitchFamily="34" charset="0"/>
              </a:rPr>
              <a:t>#</a:t>
            </a:r>
            <a:r>
              <a:rPr lang="en-US" altLang="ru-RU" sz="8000" b="1" dirty="0">
                <a:solidFill>
                  <a:schemeClr val="accent5"/>
                </a:solidFill>
                <a:latin typeface="Arial" panose="020B0604020202020204" pitchFamily="34" charset="0"/>
              </a:rPr>
              <a:t>0</a:t>
            </a:r>
            <a:r>
              <a:rPr lang="ru-RU" altLang="ru-RU" sz="8000" b="1" dirty="0">
                <a:solidFill>
                  <a:schemeClr val="accent5"/>
                </a:solidFill>
                <a:latin typeface="Arial" panose="020B0604020202020204" pitchFamily="34" charset="0"/>
              </a:rPr>
              <a:t>4</a:t>
            </a:r>
            <a:endParaRPr lang="ru-RU" altLang="ru-RU" sz="3200" dirty="0">
              <a:solidFill>
                <a:schemeClr val="accent5"/>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4339"/>
                                        </p:tgtEl>
                                        <p:attrNameLst>
                                          <p:attrName>style.visibility</p:attrName>
                                        </p:attrNameLst>
                                      </p:cBhvr>
                                      <p:to>
                                        <p:strVal val="visible"/>
                                      </p:to>
                                    </p:set>
                                    <p:anim calcmode="lin" valueType="num">
                                      <p:cBhvr additive="base">
                                        <p:cTn id="11" dur="500" fill="hold"/>
                                        <p:tgtEl>
                                          <p:spTgt spid="14339"/>
                                        </p:tgtEl>
                                        <p:attrNameLst>
                                          <p:attrName>ppt_x</p:attrName>
                                        </p:attrNameLst>
                                      </p:cBhvr>
                                      <p:tavLst>
                                        <p:tav tm="0">
                                          <p:val>
                                            <p:strVal val="#ppt_x"/>
                                          </p:val>
                                        </p:tav>
                                        <p:tav tm="100000">
                                          <p:val>
                                            <p:strVal val="#ppt_x"/>
                                          </p:val>
                                        </p:tav>
                                      </p:tavLst>
                                    </p:anim>
                                    <p:anim calcmode="lin" valueType="num">
                                      <p:cBhvr additive="base">
                                        <p:cTn id="12" dur="500" fill="hold"/>
                                        <p:tgtEl>
                                          <p:spTgt spid="14339"/>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5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par>
                                <p:cTn id="22" presetID="23" presetClass="entr" presetSubtype="16" fill="hold" grpId="0" nodeType="withEffect">
                                  <p:stCondLst>
                                    <p:cond delay="250"/>
                                  </p:stCondLst>
                                  <p:childTnLst>
                                    <p:set>
                                      <p:cBhvr>
                                        <p:cTn id="23" dur="1" fill="hold">
                                          <p:stCondLst>
                                            <p:cond delay="0"/>
                                          </p:stCondLst>
                                        </p:cTn>
                                        <p:tgtEl>
                                          <p:spTgt spid="14368"/>
                                        </p:tgtEl>
                                        <p:attrNameLst>
                                          <p:attrName>style.visibility</p:attrName>
                                        </p:attrNameLst>
                                      </p:cBhvr>
                                      <p:to>
                                        <p:strVal val="visible"/>
                                      </p:to>
                                    </p:set>
                                    <p:anim calcmode="lin" valueType="num">
                                      <p:cBhvr>
                                        <p:cTn id="24" dur="500" fill="hold"/>
                                        <p:tgtEl>
                                          <p:spTgt spid="14368"/>
                                        </p:tgtEl>
                                        <p:attrNameLst>
                                          <p:attrName>ppt_w</p:attrName>
                                        </p:attrNameLst>
                                      </p:cBhvr>
                                      <p:tavLst>
                                        <p:tav tm="0">
                                          <p:val>
                                            <p:fltVal val="0"/>
                                          </p:val>
                                        </p:tav>
                                        <p:tav tm="100000">
                                          <p:val>
                                            <p:strVal val="#ppt_w"/>
                                          </p:val>
                                        </p:tav>
                                      </p:tavLst>
                                    </p:anim>
                                    <p:anim calcmode="lin" valueType="num">
                                      <p:cBhvr>
                                        <p:cTn id="25" dur="500" fill="hold"/>
                                        <p:tgtEl>
                                          <p:spTgt spid="14368"/>
                                        </p:tgtEl>
                                        <p:attrNameLst>
                                          <p:attrName>ppt_h</p:attrName>
                                        </p:attrNameLst>
                                      </p:cBhvr>
                                      <p:tavLst>
                                        <p:tav tm="0">
                                          <p:val>
                                            <p:fltVal val="0"/>
                                          </p:val>
                                        </p:tav>
                                        <p:tav tm="100000">
                                          <p:val>
                                            <p:strVal val="#ppt_h"/>
                                          </p:val>
                                        </p:tav>
                                      </p:tavLst>
                                    </p:anim>
                                  </p:childTnLst>
                                </p:cTn>
                              </p:par>
                              <p:par>
                                <p:cTn id="26" presetID="2" presetClass="entr" presetSubtype="4" fill="hold" nodeType="withEffect">
                                  <p:stCondLst>
                                    <p:cond delay="50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par>
                                <p:cTn id="30" presetID="23" presetClass="entr" presetSubtype="16" fill="hold" grpId="0" nodeType="withEffect">
                                  <p:stCondLst>
                                    <p:cond delay="500"/>
                                  </p:stCondLst>
                                  <p:childTnLst>
                                    <p:set>
                                      <p:cBhvr>
                                        <p:cTn id="31" dur="1" fill="hold">
                                          <p:stCondLst>
                                            <p:cond delay="0"/>
                                          </p:stCondLst>
                                        </p:cTn>
                                        <p:tgtEl>
                                          <p:spTgt spid="14370"/>
                                        </p:tgtEl>
                                        <p:attrNameLst>
                                          <p:attrName>style.visibility</p:attrName>
                                        </p:attrNameLst>
                                      </p:cBhvr>
                                      <p:to>
                                        <p:strVal val="visible"/>
                                      </p:to>
                                    </p:set>
                                    <p:anim calcmode="lin" valueType="num">
                                      <p:cBhvr>
                                        <p:cTn id="32" dur="500" fill="hold"/>
                                        <p:tgtEl>
                                          <p:spTgt spid="14370"/>
                                        </p:tgtEl>
                                        <p:attrNameLst>
                                          <p:attrName>ppt_w</p:attrName>
                                        </p:attrNameLst>
                                      </p:cBhvr>
                                      <p:tavLst>
                                        <p:tav tm="0">
                                          <p:val>
                                            <p:fltVal val="0"/>
                                          </p:val>
                                        </p:tav>
                                        <p:tav tm="100000">
                                          <p:val>
                                            <p:strVal val="#ppt_w"/>
                                          </p:val>
                                        </p:tav>
                                      </p:tavLst>
                                    </p:anim>
                                    <p:anim calcmode="lin" valueType="num">
                                      <p:cBhvr>
                                        <p:cTn id="33" dur="500" fill="hold"/>
                                        <p:tgtEl>
                                          <p:spTgt spid="14370"/>
                                        </p:tgtEl>
                                        <p:attrNameLst>
                                          <p:attrName>ppt_h</p:attrName>
                                        </p:attrNameLst>
                                      </p:cBhvr>
                                      <p:tavLst>
                                        <p:tav tm="0">
                                          <p:val>
                                            <p:fltVal val="0"/>
                                          </p:val>
                                        </p:tav>
                                        <p:tav tm="100000">
                                          <p:val>
                                            <p:strVal val="#ppt_h"/>
                                          </p:val>
                                        </p:tav>
                                      </p:tavLst>
                                    </p:anim>
                                  </p:childTnLst>
                                </p:cTn>
                              </p:par>
                              <p:par>
                                <p:cTn id="34" presetID="2" presetClass="entr" presetSubtype="4" fill="hold" nodeType="withEffect">
                                  <p:stCondLst>
                                    <p:cond delay="75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ppt_x"/>
                                          </p:val>
                                        </p:tav>
                                        <p:tav tm="100000">
                                          <p:val>
                                            <p:strVal val="#ppt_x"/>
                                          </p:val>
                                        </p:tav>
                                      </p:tavLst>
                                    </p:anim>
                                    <p:anim calcmode="lin" valueType="num">
                                      <p:cBhvr additive="base">
                                        <p:cTn id="37" dur="500" fill="hold"/>
                                        <p:tgtEl>
                                          <p:spTgt spid="5"/>
                                        </p:tgtEl>
                                        <p:attrNameLst>
                                          <p:attrName>ppt_y</p:attrName>
                                        </p:attrNameLst>
                                      </p:cBhvr>
                                      <p:tavLst>
                                        <p:tav tm="0">
                                          <p:val>
                                            <p:strVal val="1+#ppt_h/2"/>
                                          </p:val>
                                        </p:tav>
                                        <p:tav tm="100000">
                                          <p:val>
                                            <p:strVal val="#ppt_y"/>
                                          </p:val>
                                        </p:tav>
                                      </p:tavLst>
                                    </p:anim>
                                  </p:childTnLst>
                                </p:cTn>
                              </p:par>
                              <p:par>
                                <p:cTn id="38" presetID="23" presetClass="entr" presetSubtype="16" fill="hold" grpId="0" nodeType="withEffect">
                                  <p:stCondLst>
                                    <p:cond delay="750"/>
                                  </p:stCondLst>
                                  <p:childTnLst>
                                    <p:set>
                                      <p:cBhvr>
                                        <p:cTn id="39" dur="1" fill="hold">
                                          <p:stCondLst>
                                            <p:cond delay="0"/>
                                          </p:stCondLst>
                                        </p:cTn>
                                        <p:tgtEl>
                                          <p:spTgt spid="14369"/>
                                        </p:tgtEl>
                                        <p:attrNameLst>
                                          <p:attrName>style.visibility</p:attrName>
                                        </p:attrNameLst>
                                      </p:cBhvr>
                                      <p:to>
                                        <p:strVal val="visible"/>
                                      </p:to>
                                    </p:set>
                                    <p:anim calcmode="lin" valueType="num">
                                      <p:cBhvr>
                                        <p:cTn id="40" dur="500" fill="hold"/>
                                        <p:tgtEl>
                                          <p:spTgt spid="14369"/>
                                        </p:tgtEl>
                                        <p:attrNameLst>
                                          <p:attrName>ppt_w</p:attrName>
                                        </p:attrNameLst>
                                      </p:cBhvr>
                                      <p:tavLst>
                                        <p:tav tm="0">
                                          <p:val>
                                            <p:fltVal val="0"/>
                                          </p:val>
                                        </p:tav>
                                        <p:tav tm="100000">
                                          <p:val>
                                            <p:strVal val="#ppt_w"/>
                                          </p:val>
                                        </p:tav>
                                      </p:tavLst>
                                    </p:anim>
                                    <p:anim calcmode="lin" valueType="num">
                                      <p:cBhvr>
                                        <p:cTn id="41" dur="500" fill="hold"/>
                                        <p:tgtEl>
                                          <p:spTgt spid="14369"/>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1000"/>
                                  </p:stCondLst>
                                  <p:childTnLst>
                                    <p:set>
                                      <p:cBhvr>
                                        <p:cTn id="43" dur="1" fill="hold">
                                          <p:stCondLst>
                                            <p:cond delay="0"/>
                                          </p:stCondLst>
                                        </p:cTn>
                                        <p:tgtEl>
                                          <p:spTgt spid="14371"/>
                                        </p:tgtEl>
                                        <p:attrNameLst>
                                          <p:attrName>style.visibility</p:attrName>
                                        </p:attrNameLst>
                                      </p:cBhvr>
                                      <p:to>
                                        <p:strVal val="visible"/>
                                      </p:to>
                                    </p:set>
                                    <p:anim calcmode="lin" valueType="num">
                                      <p:cBhvr>
                                        <p:cTn id="44" dur="500" fill="hold"/>
                                        <p:tgtEl>
                                          <p:spTgt spid="14371"/>
                                        </p:tgtEl>
                                        <p:attrNameLst>
                                          <p:attrName>ppt_w</p:attrName>
                                        </p:attrNameLst>
                                      </p:cBhvr>
                                      <p:tavLst>
                                        <p:tav tm="0">
                                          <p:val>
                                            <p:fltVal val="0"/>
                                          </p:val>
                                        </p:tav>
                                        <p:tav tm="100000">
                                          <p:val>
                                            <p:strVal val="#ppt_w"/>
                                          </p:val>
                                        </p:tav>
                                      </p:tavLst>
                                    </p:anim>
                                    <p:anim calcmode="lin" valueType="num">
                                      <p:cBhvr>
                                        <p:cTn id="45" dur="500" fill="hold"/>
                                        <p:tgtEl>
                                          <p:spTgt spid="1437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p:bldP spid="14368" grpId="0"/>
      <p:bldP spid="14369" grpId="0"/>
      <p:bldP spid="14370" grpId="0"/>
      <p:bldP spid="143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12">
            <a:extLst>
              <a:ext uri="{FF2B5EF4-FFF2-40B4-BE49-F238E27FC236}">
                <a16:creationId xmlns:a16="http://schemas.microsoft.com/office/drawing/2014/main" id="{6B7D8D54-769E-44E9-9817-C912984DA512}"/>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15363" name="TextBox 115">
            <a:extLst>
              <a:ext uri="{FF2B5EF4-FFF2-40B4-BE49-F238E27FC236}">
                <a16:creationId xmlns:a16="http://schemas.microsoft.com/office/drawing/2014/main" id="{DD960FE4-E5BE-4B13-83D1-0CBF8E5081DD}"/>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4" name="Группа 3">
            <a:extLst>
              <a:ext uri="{FF2B5EF4-FFF2-40B4-BE49-F238E27FC236}">
                <a16:creationId xmlns:a16="http://schemas.microsoft.com/office/drawing/2014/main" id="{592C9746-2D9D-4B81-A7C4-4C3D828D9ACA}"/>
              </a:ext>
            </a:extLst>
          </p:cNvPr>
          <p:cNvGrpSpPr/>
          <p:nvPr/>
        </p:nvGrpSpPr>
        <p:grpSpPr>
          <a:xfrm>
            <a:off x="1365250" y="4945063"/>
            <a:ext cx="3506788" cy="1444625"/>
            <a:chOff x="1365250" y="4945063"/>
            <a:chExt cx="3506788" cy="1444625"/>
          </a:xfrm>
        </p:grpSpPr>
        <p:sp>
          <p:nvSpPr>
            <p:cNvPr id="15364" name="Freeform 632">
              <a:extLst>
                <a:ext uri="{FF2B5EF4-FFF2-40B4-BE49-F238E27FC236}">
                  <a16:creationId xmlns:a16="http://schemas.microsoft.com/office/drawing/2014/main" id="{F43C0BE9-4C4A-4749-9F62-440992608723}"/>
                </a:ext>
              </a:extLst>
            </p:cNvPr>
            <p:cNvSpPr>
              <a:spLocks/>
            </p:cNvSpPr>
            <p:nvPr/>
          </p:nvSpPr>
          <p:spPr bwMode="auto">
            <a:xfrm>
              <a:off x="4198938" y="5621338"/>
              <a:ext cx="673100" cy="106362"/>
            </a:xfrm>
            <a:custGeom>
              <a:avLst/>
              <a:gdLst>
                <a:gd name="T0" fmla="*/ 899696575 w 424"/>
                <a:gd name="T1" fmla="*/ 168848881 h 67"/>
                <a:gd name="T2" fmla="*/ 0 w 424"/>
                <a:gd name="T3" fmla="*/ 168848881 h 67"/>
                <a:gd name="T4" fmla="*/ 0 w 424"/>
                <a:gd name="T5" fmla="*/ 0 h 67"/>
                <a:gd name="T6" fmla="*/ 899696575 w 424"/>
                <a:gd name="T7" fmla="*/ 0 h 67"/>
                <a:gd name="T8" fmla="*/ 1068546250 w 424"/>
                <a:gd name="T9" fmla="*/ 83163972 h 67"/>
                <a:gd name="T10" fmla="*/ 899696575 w 424"/>
                <a:gd name="T11" fmla="*/ 168848881 h 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4" h="67">
                  <a:moveTo>
                    <a:pt x="357" y="67"/>
                  </a:moveTo>
                  <a:lnTo>
                    <a:pt x="0" y="67"/>
                  </a:lnTo>
                  <a:lnTo>
                    <a:pt x="0" y="0"/>
                  </a:lnTo>
                  <a:lnTo>
                    <a:pt x="357" y="0"/>
                  </a:lnTo>
                  <a:lnTo>
                    <a:pt x="424" y="33"/>
                  </a:lnTo>
                  <a:lnTo>
                    <a:pt x="357" y="67"/>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65" name="Freeform 633">
              <a:extLst>
                <a:ext uri="{FF2B5EF4-FFF2-40B4-BE49-F238E27FC236}">
                  <a16:creationId xmlns:a16="http://schemas.microsoft.com/office/drawing/2014/main" id="{7AEBEFDE-5FFE-4017-A0C3-31A7A8DB80FB}"/>
                </a:ext>
              </a:extLst>
            </p:cNvPr>
            <p:cNvSpPr>
              <a:spLocks/>
            </p:cNvSpPr>
            <p:nvPr/>
          </p:nvSpPr>
          <p:spPr bwMode="auto">
            <a:xfrm>
              <a:off x="1365250" y="5568950"/>
              <a:ext cx="2609850" cy="198438"/>
            </a:xfrm>
            <a:custGeom>
              <a:avLst/>
              <a:gdLst>
                <a:gd name="T0" fmla="*/ 2147483646 w 198"/>
                <a:gd name="T1" fmla="*/ 2147483646 h 15"/>
                <a:gd name="T2" fmla="*/ 0 w 198"/>
                <a:gd name="T3" fmla="*/ 2147483646 h 15"/>
                <a:gd name="T4" fmla="*/ 0 w 198"/>
                <a:gd name="T5" fmla="*/ 0 h 15"/>
                <a:gd name="T6" fmla="*/ 2147483646 w 198"/>
                <a:gd name="T7" fmla="*/ 0 h 15"/>
                <a:gd name="T8" fmla="*/ 2147483646 w 198"/>
                <a:gd name="T9" fmla="*/ 1400085924 h 15"/>
                <a:gd name="T10" fmla="*/ 2147483646 w 198"/>
                <a:gd name="T11" fmla="*/ 1400085924 h 15"/>
                <a:gd name="T12" fmla="*/ 2147483646 w 198"/>
                <a:gd name="T13" fmla="*/ 2147483646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8" h="15">
                  <a:moveTo>
                    <a:pt x="190" y="15"/>
                  </a:moveTo>
                  <a:cubicBezTo>
                    <a:pt x="0" y="15"/>
                    <a:pt x="0" y="15"/>
                    <a:pt x="0" y="15"/>
                  </a:cubicBezTo>
                  <a:cubicBezTo>
                    <a:pt x="0" y="0"/>
                    <a:pt x="0" y="0"/>
                    <a:pt x="0" y="0"/>
                  </a:cubicBezTo>
                  <a:cubicBezTo>
                    <a:pt x="190" y="0"/>
                    <a:pt x="190" y="0"/>
                    <a:pt x="190" y="0"/>
                  </a:cubicBezTo>
                  <a:cubicBezTo>
                    <a:pt x="195" y="0"/>
                    <a:pt x="198" y="3"/>
                    <a:pt x="198" y="8"/>
                  </a:cubicBezTo>
                  <a:cubicBezTo>
                    <a:pt x="198" y="8"/>
                    <a:pt x="198" y="8"/>
                    <a:pt x="198" y="8"/>
                  </a:cubicBezTo>
                  <a:cubicBezTo>
                    <a:pt x="198" y="12"/>
                    <a:pt x="195" y="15"/>
                    <a:pt x="190" y="15"/>
                  </a:cubicBez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66" name="Freeform 634">
              <a:extLst>
                <a:ext uri="{FF2B5EF4-FFF2-40B4-BE49-F238E27FC236}">
                  <a16:creationId xmlns:a16="http://schemas.microsoft.com/office/drawing/2014/main" id="{156612DA-960A-47CC-97CA-882D5E426917}"/>
                </a:ext>
              </a:extLst>
            </p:cNvPr>
            <p:cNvSpPr>
              <a:spLocks/>
            </p:cNvSpPr>
            <p:nvPr/>
          </p:nvSpPr>
          <p:spPr bwMode="auto">
            <a:xfrm>
              <a:off x="1365250" y="4945063"/>
              <a:ext cx="1344613" cy="623887"/>
            </a:xfrm>
            <a:custGeom>
              <a:avLst/>
              <a:gdLst>
                <a:gd name="T0" fmla="*/ 2134573931 w 847"/>
                <a:gd name="T1" fmla="*/ 990419819 h 393"/>
                <a:gd name="T2" fmla="*/ 856853444 w 847"/>
                <a:gd name="T3" fmla="*/ 0 h 393"/>
                <a:gd name="T4" fmla="*/ 0 w 847"/>
                <a:gd name="T5" fmla="*/ 443547145 h 393"/>
                <a:gd name="T6" fmla="*/ 229335098 w 847"/>
                <a:gd name="T7" fmla="*/ 990419819 h 393"/>
                <a:gd name="T8" fmla="*/ 2134573931 w 847"/>
                <a:gd name="T9" fmla="*/ 990419819 h 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7" h="393">
                  <a:moveTo>
                    <a:pt x="847" y="393"/>
                  </a:moveTo>
                  <a:lnTo>
                    <a:pt x="340" y="0"/>
                  </a:lnTo>
                  <a:lnTo>
                    <a:pt x="0" y="176"/>
                  </a:lnTo>
                  <a:lnTo>
                    <a:pt x="91" y="393"/>
                  </a:lnTo>
                  <a:lnTo>
                    <a:pt x="847" y="393"/>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67" name="Freeform 635">
              <a:extLst>
                <a:ext uri="{FF2B5EF4-FFF2-40B4-BE49-F238E27FC236}">
                  <a16:creationId xmlns:a16="http://schemas.microsoft.com/office/drawing/2014/main" id="{50FBBF46-BE44-4AAE-8078-333A95C1B310}"/>
                </a:ext>
              </a:extLst>
            </p:cNvPr>
            <p:cNvSpPr>
              <a:spLocks/>
            </p:cNvSpPr>
            <p:nvPr/>
          </p:nvSpPr>
          <p:spPr bwMode="auto">
            <a:xfrm>
              <a:off x="1365250" y="5767388"/>
              <a:ext cx="1344613" cy="622300"/>
            </a:xfrm>
            <a:custGeom>
              <a:avLst/>
              <a:gdLst>
                <a:gd name="T0" fmla="*/ 2134573931 w 847"/>
                <a:gd name="T1" fmla="*/ 0 h 392"/>
                <a:gd name="T2" fmla="*/ 856853444 w 847"/>
                <a:gd name="T3" fmla="*/ 987901250 h 392"/>
                <a:gd name="T4" fmla="*/ 0 w 847"/>
                <a:gd name="T5" fmla="*/ 546874700 h 392"/>
                <a:gd name="T6" fmla="*/ 229335098 w 847"/>
                <a:gd name="T7" fmla="*/ 0 h 392"/>
                <a:gd name="T8" fmla="*/ 2134573931 w 847"/>
                <a:gd name="T9" fmla="*/ 0 h 3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7" h="392">
                  <a:moveTo>
                    <a:pt x="847" y="0"/>
                  </a:moveTo>
                  <a:lnTo>
                    <a:pt x="340" y="392"/>
                  </a:lnTo>
                  <a:lnTo>
                    <a:pt x="0" y="217"/>
                  </a:lnTo>
                  <a:lnTo>
                    <a:pt x="91" y="0"/>
                  </a:lnTo>
                  <a:lnTo>
                    <a:pt x="847"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68" name="Rectangle 636">
              <a:extLst>
                <a:ext uri="{FF2B5EF4-FFF2-40B4-BE49-F238E27FC236}">
                  <a16:creationId xmlns:a16="http://schemas.microsoft.com/office/drawing/2014/main" id="{B877464B-0F08-41E6-B06C-48FAF88C234D}"/>
                </a:ext>
              </a:extLst>
            </p:cNvPr>
            <p:cNvSpPr>
              <a:spLocks noChangeArrowheads="1"/>
            </p:cNvSpPr>
            <p:nvPr/>
          </p:nvSpPr>
          <p:spPr bwMode="auto">
            <a:xfrm>
              <a:off x="1509713" y="5568950"/>
              <a:ext cx="1200150" cy="198438"/>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5369" name="Freeform 637">
              <a:extLst>
                <a:ext uri="{FF2B5EF4-FFF2-40B4-BE49-F238E27FC236}">
                  <a16:creationId xmlns:a16="http://schemas.microsoft.com/office/drawing/2014/main" id="{D87B7652-7DBA-4EBF-8F84-3782D30D8A54}"/>
                </a:ext>
              </a:extLst>
            </p:cNvPr>
            <p:cNvSpPr>
              <a:spLocks/>
            </p:cNvSpPr>
            <p:nvPr/>
          </p:nvSpPr>
          <p:spPr bwMode="auto">
            <a:xfrm>
              <a:off x="4171950" y="5529263"/>
              <a:ext cx="198438" cy="277812"/>
            </a:xfrm>
            <a:custGeom>
              <a:avLst/>
              <a:gdLst>
                <a:gd name="T0" fmla="*/ 1925126413 w 15"/>
                <a:gd name="T1" fmla="*/ 2147483646 h 21"/>
                <a:gd name="T2" fmla="*/ 0 w 15"/>
                <a:gd name="T3" fmla="*/ 2147483646 h 21"/>
                <a:gd name="T4" fmla="*/ 0 w 15"/>
                <a:gd name="T5" fmla="*/ 0 h 21"/>
                <a:gd name="T6" fmla="*/ 1925126413 w 15"/>
                <a:gd name="T7" fmla="*/ 0 h 21"/>
                <a:gd name="T8" fmla="*/ 2147483646 w 15"/>
                <a:gd name="T9" fmla="*/ 700046553 h 21"/>
                <a:gd name="T10" fmla="*/ 2147483646 w 15"/>
                <a:gd name="T11" fmla="*/ 2147483646 h 21"/>
                <a:gd name="T12" fmla="*/ 1925126413 w 15"/>
                <a:gd name="T13" fmla="*/ 2147483646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21">
                  <a:moveTo>
                    <a:pt x="11" y="21"/>
                  </a:moveTo>
                  <a:cubicBezTo>
                    <a:pt x="0" y="21"/>
                    <a:pt x="0" y="21"/>
                    <a:pt x="0" y="21"/>
                  </a:cubicBezTo>
                  <a:cubicBezTo>
                    <a:pt x="0" y="0"/>
                    <a:pt x="0" y="0"/>
                    <a:pt x="0" y="0"/>
                  </a:cubicBezTo>
                  <a:cubicBezTo>
                    <a:pt x="11" y="0"/>
                    <a:pt x="11" y="0"/>
                    <a:pt x="11" y="0"/>
                  </a:cubicBezTo>
                  <a:cubicBezTo>
                    <a:pt x="13" y="0"/>
                    <a:pt x="15" y="2"/>
                    <a:pt x="15" y="4"/>
                  </a:cubicBezTo>
                  <a:cubicBezTo>
                    <a:pt x="15" y="17"/>
                    <a:pt x="15" y="17"/>
                    <a:pt x="15" y="17"/>
                  </a:cubicBezTo>
                  <a:cubicBezTo>
                    <a:pt x="15" y="19"/>
                    <a:pt x="13" y="21"/>
                    <a:pt x="11" y="2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70" name="Freeform 638">
              <a:extLst>
                <a:ext uri="{FF2B5EF4-FFF2-40B4-BE49-F238E27FC236}">
                  <a16:creationId xmlns:a16="http://schemas.microsoft.com/office/drawing/2014/main" id="{A3F57531-AE6E-44B3-98E3-11CA4E8B31FC}"/>
                </a:ext>
              </a:extLst>
            </p:cNvPr>
            <p:cNvSpPr>
              <a:spLocks/>
            </p:cNvSpPr>
            <p:nvPr/>
          </p:nvSpPr>
          <p:spPr bwMode="auto">
            <a:xfrm>
              <a:off x="3249613" y="5435600"/>
              <a:ext cx="989012" cy="463550"/>
            </a:xfrm>
            <a:custGeom>
              <a:avLst/>
              <a:gdLst>
                <a:gd name="T0" fmla="*/ 2147483646 w 75"/>
                <a:gd name="T1" fmla="*/ 1227877729 h 35"/>
                <a:gd name="T2" fmla="*/ 2147483646 w 75"/>
                <a:gd name="T3" fmla="*/ 2147483646 h 35"/>
                <a:gd name="T4" fmla="*/ 2147483646 w 75"/>
                <a:gd name="T5" fmla="*/ 2147483646 h 35"/>
                <a:gd name="T6" fmla="*/ 1043354913 w 75"/>
                <a:gd name="T7" fmla="*/ 2147483646 h 35"/>
                <a:gd name="T8" fmla="*/ 0 w 75"/>
                <a:gd name="T9" fmla="*/ 2147483646 h 35"/>
                <a:gd name="T10" fmla="*/ 0 w 75"/>
                <a:gd name="T11" fmla="*/ 1227877729 h 35"/>
                <a:gd name="T12" fmla="*/ 1043354913 w 75"/>
                <a:gd name="T13" fmla="*/ 0 h 35"/>
                <a:gd name="T14" fmla="*/ 2147483646 w 75"/>
                <a:gd name="T15" fmla="*/ 0 h 35"/>
                <a:gd name="T16" fmla="*/ 2147483646 w 75"/>
                <a:gd name="T17" fmla="*/ 1227877729 h 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 h="35">
                  <a:moveTo>
                    <a:pt x="75" y="7"/>
                  </a:moveTo>
                  <a:cubicBezTo>
                    <a:pt x="75" y="29"/>
                    <a:pt x="75" y="29"/>
                    <a:pt x="75" y="29"/>
                  </a:cubicBezTo>
                  <a:cubicBezTo>
                    <a:pt x="75" y="32"/>
                    <a:pt x="72" y="35"/>
                    <a:pt x="69" y="35"/>
                  </a:cubicBezTo>
                  <a:cubicBezTo>
                    <a:pt x="6" y="35"/>
                    <a:pt x="6" y="35"/>
                    <a:pt x="6" y="35"/>
                  </a:cubicBezTo>
                  <a:cubicBezTo>
                    <a:pt x="3" y="35"/>
                    <a:pt x="0" y="32"/>
                    <a:pt x="0" y="29"/>
                  </a:cubicBezTo>
                  <a:cubicBezTo>
                    <a:pt x="0" y="7"/>
                    <a:pt x="0" y="7"/>
                    <a:pt x="0" y="7"/>
                  </a:cubicBezTo>
                  <a:cubicBezTo>
                    <a:pt x="0" y="3"/>
                    <a:pt x="3" y="0"/>
                    <a:pt x="6" y="0"/>
                  </a:cubicBezTo>
                  <a:cubicBezTo>
                    <a:pt x="69" y="0"/>
                    <a:pt x="69" y="0"/>
                    <a:pt x="69" y="0"/>
                  </a:cubicBezTo>
                  <a:cubicBezTo>
                    <a:pt x="72" y="0"/>
                    <a:pt x="75" y="3"/>
                    <a:pt x="75" y="7"/>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71" name="Freeform 639">
              <a:extLst>
                <a:ext uri="{FF2B5EF4-FFF2-40B4-BE49-F238E27FC236}">
                  <a16:creationId xmlns:a16="http://schemas.microsoft.com/office/drawing/2014/main" id="{84E2480F-9084-4DE3-A683-AB7408A072FE}"/>
                </a:ext>
              </a:extLst>
            </p:cNvPr>
            <p:cNvSpPr>
              <a:spLocks/>
            </p:cNvSpPr>
            <p:nvPr/>
          </p:nvSpPr>
          <p:spPr bwMode="auto">
            <a:xfrm>
              <a:off x="3249613" y="5673725"/>
              <a:ext cx="989012" cy="225425"/>
            </a:xfrm>
            <a:custGeom>
              <a:avLst/>
              <a:gdLst>
                <a:gd name="T0" fmla="*/ 2147483646 w 75"/>
                <a:gd name="T1" fmla="*/ 0 h 17"/>
                <a:gd name="T2" fmla="*/ 2147483646 w 75"/>
                <a:gd name="T3" fmla="*/ 1934186281 h 17"/>
                <a:gd name="T4" fmla="*/ 2147483646 w 75"/>
                <a:gd name="T5" fmla="*/ 2147483646 h 17"/>
                <a:gd name="T6" fmla="*/ 1043354913 w 75"/>
                <a:gd name="T7" fmla="*/ 2147483646 h 17"/>
                <a:gd name="T8" fmla="*/ 0 w 75"/>
                <a:gd name="T9" fmla="*/ 1934186281 h 17"/>
                <a:gd name="T10" fmla="*/ 0 w 75"/>
                <a:gd name="T11" fmla="*/ 0 h 17"/>
                <a:gd name="T12" fmla="*/ 2147483646 w 75"/>
                <a:gd name="T13" fmla="*/ 0 h 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17">
                  <a:moveTo>
                    <a:pt x="75" y="0"/>
                  </a:moveTo>
                  <a:cubicBezTo>
                    <a:pt x="75" y="11"/>
                    <a:pt x="75" y="11"/>
                    <a:pt x="75" y="11"/>
                  </a:cubicBezTo>
                  <a:cubicBezTo>
                    <a:pt x="75" y="14"/>
                    <a:pt x="72" y="17"/>
                    <a:pt x="69" y="17"/>
                  </a:cubicBezTo>
                  <a:cubicBezTo>
                    <a:pt x="6" y="17"/>
                    <a:pt x="6" y="17"/>
                    <a:pt x="6" y="17"/>
                  </a:cubicBezTo>
                  <a:cubicBezTo>
                    <a:pt x="3" y="17"/>
                    <a:pt x="0" y="14"/>
                    <a:pt x="0" y="11"/>
                  </a:cubicBezTo>
                  <a:cubicBezTo>
                    <a:pt x="0" y="0"/>
                    <a:pt x="0" y="0"/>
                    <a:pt x="0" y="0"/>
                  </a:cubicBezTo>
                  <a:lnTo>
                    <a:pt x="7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2" name="Группа 1">
            <a:extLst>
              <a:ext uri="{FF2B5EF4-FFF2-40B4-BE49-F238E27FC236}">
                <a16:creationId xmlns:a16="http://schemas.microsoft.com/office/drawing/2014/main" id="{EEA5394D-AE41-4E17-A917-30BBEA93A6E8}"/>
              </a:ext>
            </a:extLst>
          </p:cNvPr>
          <p:cNvGrpSpPr/>
          <p:nvPr/>
        </p:nvGrpSpPr>
        <p:grpSpPr>
          <a:xfrm>
            <a:off x="1365250" y="2001838"/>
            <a:ext cx="3506788" cy="1430337"/>
            <a:chOff x="1365250" y="2001838"/>
            <a:chExt cx="3506788" cy="1430337"/>
          </a:xfrm>
        </p:grpSpPr>
        <p:sp>
          <p:nvSpPr>
            <p:cNvPr id="15372" name="Freeform 640">
              <a:extLst>
                <a:ext uri="{FF2B5EF4-FFF2-40B4-BE49-F238E27FC236}">
                  <a16:creationId xmlns:a16="http://schemas.microsoft.com/office/drawing/2014/main" id="{1B96D7F2-2AA0-4922-9B5B-009C79AD3B9E}"/>
                </a:ext>
              </a:extLst>
            </p:cNvPr>
            <p:cNvSpPr>
              <a:spLocks/>
            </p:cNvSpPr>
            <p:nvPr/>
          </p:nvSpPr>
          <p:spPr bwMode="auto">
            <a:xfrm>
              <a:off x="4198938" y="2663825"/>
              <a:ext cx="673100" cy="106363"/>
            </a:xfrm>
            <a:custGeom>
              <a:avLst/>
              <a:gdLst>
                <a:gd name="T0" fmla="*/ 899696575 w 424"/>
                <a:gd name="T1" fmla="*/ 168850469 h 67"/>
                <a:gd name="T2" fmla="*/ 0 w 424"/>
                <a:gd name="T3" fmla="*/ 168850469 h 67"/>
                <a:gd name="T4" fmla="*/ 0 w 424"/>
                <a:gd name="T5" fmla="*/ 0 h 67"/>
                <a:gd name="T6" fmla="*/ 899696575 w 424"/>
                <a:gd name="T7" fmla="*/ 0 h 67"/>
                <a:gd name="T8" fmla="*/ 1068546250 w 424"/>
                <a:gd name="T9" fmla="*/ 83164753 h 67"/>
                <a:gd name="T10" fmla="*/ 899696575 w 424"/>
                <a:gd name="T11" fmla="*/ 168850469 h 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4" h="67">
                  <a:moveTo>
                    <a:pt x="357" y="67"/>
                  </a:moveTo>
                  <a:lnTo>
                    <a:pt x="0" y="67"/>
                  </a:lnTo>
                  <a:lnTo>
                    <a:pt x="0" y="0"/>
                  </a:lnTo>
                  <a:lnTo>
                    <a:pt x="357" y="0"/>
                  </a:lnTo>
                  <a:lnTo>
                    <a:pt x="424" y="33"/>
                  </a:lnTo>
                  <a:lnTo>
                    <a:pt x="357" y="67"/>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73" name="Freeform 641">
              <a:extLst>
                <a:ext uri="{FF2B5EF4-FFF2-40B4-BE49-F238E27FC236}">
                  <a16:creationId xmlns:a16="http://schemas.microsoft.com/office/drawing/2014/main" id="{DEF36968-FE88-43CD-AEBC-6A9528A55F35}"/>
                </a:ext>
              </a:extLst>
            </p:cNvPr>
            <p:cNvSpPr>
              <a:spLocks/>
            </p:cNvSpPr>
            <p:nvPr/>
          </p:nvSpPr>
          <p:spPr bwMode="auto">
            <a:xfrm>
              <a:off x="1365250" y="2611438"/>
              <a:ext cx="2609850" cy="211137"/>
            </a:xfrm>
            <a:custGeom>
              <a:avLst/>
              <a:gdLst>
                <a:gd name="T0" fmla="*/ 2147483646 w 198"/>
                <a:gd name="T1" fmla="*/ 2147483646 h 16"/>
                <a:gd name="T2" fmla="*/ 0 w 198"/>
                <a:gd name="T3" fmla="*/ 2147483646 h 16"/>
                <a:gd name="T4" fmla="*/ 0 w 198"/>
                <a:gd name="T5" fmla="*/ 0 h 16"/>
                <a:gd name="T6" fmla="*/ 2147483646 w 198"/>
                <a:gd name="T7" fmla="*/ 0 h 16"/>
                <a:gd name="T8" fmla="*/ 2147483646 w 198"/>
                <a:gd name="T9" fmla="*/ 1393095122 h 16"/>
                <a:gd name="T10" fmla="*/ 2147483646 w 198"/>
                <a:gd name="T11" fmla="*/ 1393095122 h 16"/>
                <a:gd name="T12" fmla="*/ 2147483646 w 198"/>
                <a:gd name="T13" fmla="*/ 2147483646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8" h="16">
                  <a:moveTo>
                    <a:pt x="190" y="16"/>
                  </a:moveTo>
                  <a:cubicBezTo>
                    <a:pt x="0" y="16"/>
                    <a:pt x="0" y="16"/>
                    <a:pt x="0" y="16"/>
                  </a:cubicBezTo>
                  <a:cubicBezTo>
                    <a:pt x="0" y="0"/>
                    <a:pt x="0" y="0"/>
                    <a:pt x="0" y="0"/>
                  </a:cubicBezTo>
                  <a:cubicBezTo>
                    <a:pt x="190" y="0"/>
                    <a:pt x="190" y="0"/>
                    <a:pt x="190" y="0"/>
                  </a:cubicBezTo>
                  <a:cubicBezTo>
                    <a:pt x="195" y="0"/>
                    <a:pt x="198" y="4"/>
                    <a:pt x="198" y="8"/>
                  </a:cubicBezTo>
                  <a:cubicBezTo>
                    <a:pt x="198" y="8"/>
                    <a:pt x="198" y="8"/>
                    <a:pt x="198" y="8"/>
                  </a:cubicBezTo>
                  <a:cubicBezTo>
                    <a:pt x="198" y="12"/>
                    <a:pt x="195" y="16"/>
                    <a:pt x="190" y="16"/>
                  </a:cubicBez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74" name="Freeform 642">
              <a:extLst>
                <a:ext uri="{FF2B5EF4-FFF2-40B4-BE49-F238E27FC236}">
                  <a16:creationId xmlns:a16="http://schemas.microsoft.com/office/drawing/2014/main" id="{2BAEDA4D-BB4D-462B-99EC-B99575C877B6}"/>
                </a:ext>
              </a:extLst>
            </p:cNvPr>
            <p:cNvSpPr>
              <a:spLocks/>
            </p:cNvSpPr>
            <p:nvPr/>
          </p:nvSpPr>
          <p:spPr bwMode="auto">
            <a:xfrm>
              <a:off x="1365250" y="2001838"/>
              <a:ext cx="1344613" cy="609600"/>
            </a:xfrm>
            <a:custGeom>
              <a:avLst/>
              <a:gdLst>
                <a:gd name="T0" fmla="*/ 2134573931 w 847"/>
                <a:gd name="T1" fmla="*/ 967740000 h 384"/>
                <a:gd name="T2" fmla="*/ 856853444 w 847"/>
                <a:gd name="T3" fmla="*/ 0 h 384"/>
                <a:gd name="T4" fmla="*/ 0 w 847"/>
                <a:gd name="T5" fmla="*/ 441028138 h 384"/>
                <a:gd name="T6" fmla="*/ 229335098 w 847"/>
                <a:gd name="T7" fmla="*/ 967740000 h 384"/>
                <a:gd name="T8" fmla="*/ 2134573931 w 847"/>
                <a:gd name="T9" fmla="*/ 967740000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7" h="384">
                  <a:moveTo>
                    <a:pt x="847" y="384"/>
                  </a:moveTo>
                  <a:lnTo>
                    <a:pt x="340" y="0"/>
                  </a:lnTo>
                  <a:lnTo>
                    <a:pt x="0" y="175"/>
                  </a:lnTo>
                  <a:lnTo>
                    <a:pt x="91" y="384"/>
                  </a:lnTo>
                  <a:lnTo>
                    <a:pt x="847" y="38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75" name="Freeform 643">
              <a:extLst>
                <a:ext uri="{FF2B5EF4-FFF2-40B4-BE49-F238E27FC236}">
                  <a16:creationId xmlns:a16="http://schemas.microsoft.com/office/drawing/2014/main" id="{1B2FE647-FDCB-49B5-8F4B-542FA0307C36}"/>
                </a:ext>
              </a:extLst>
            </p:cNvPr>
            <p:cNvSpPr>
              <a:spLocks/>
            </p:cNvSpPr>
            <p:nvPr/>
          </p:nvSpPr>
          <p:spPr bwMode="auto">
            <a:xfrm>
              <a:off x="1365250" y="2822575"/>
              <a:ext cx="1344613" cy="609600"/>
            </a:xfrm>
            <a:custGeom>
              <a:avLst/>
              <a:gdLst>
                <a:gd name="T0" fmla="*/ 2134573931 w 847"/>
                <a:gd name="T1" fmla="*/ 0 h 384"/>
                <a:gd name="T2" fmla="*/ 856853444 w 847"/>
                <a:gd name="T3" fmla="*/ 967740000 h 384"/>
                <a:gd name="T4" fmla="*/ 0 w 847"/>
                <a:gd name="T5" fmla="*/ 526713450 h 384"/>
                <a:gd name="T6" fmla="*/ 229335098 w 847"/>
                <a:gd name="T7" fmla="*/ 0 h 384"/>
                <a:gd name="T8" fmla="*/ 2134573931 w 847"/>
                <a:gd name="T9" fmla="*/ 0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7" h="384">
                  <a:moveTo>
                    <a:pt x="847" y="0"/>
                  </a:moveTo>
                  <a:lnTo>
                    <a:pt x="340" y="384"/>
                  </a:lnTo>
                  <a:lnTo>
                    <a:pt x="0" y="209"/>
                  </a:lnTo>
                  <a:lnTo>
                    <a:pt x="91" y="0"/>
                  </a:lnTo>
                  <a:lnTo>
                    <a:pt x="84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76" name="Rectangle 644">
              <a:extLst>
                <a:ext uri="{FF2B5EF4-FFF2-40B4-BE49-F238E27FC236}">
                  <a16:creationId xmlns:a16="http://schemas.microsoft.com/office/drawing/2014/main" id="{9859F8EA-D0A6-49D3-A1A1-4B3C26489E7F}"/>
                </a:ext>
              </a:extLst>
            </p:cNvPr>
            <p:cNvSpPr>
              <a:spLocks noChangeArrowheads="1"/>
            </p:cNvSpPr>
            <p:nvPr/>
          </p:nvSpPr>
          <p:spPr bwMode="auto">
            <a:xfrm>
              <a:off x="1509713" y="2611438"/>
              <a:ext cx="1200150" cy="211137"/>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5377" name="Freeform 645">
              <a:extLst>
                <a:ext uri="{FF2B5EF4-FFF2-40B4-BE49-F238E27FC236}">
                  <a16:creationId xmlns:a16="http://schemas.microsoft.com/office/drawing/2014/main" id="{18EAF1C3-7F24-490E-B03A-FF789DC8FF72}"/>
                </a:ext>
              </a:extLst>
            </p:cNvPr>
            <p:cNvSpPr>
              <a:spLocks/>
            </p:cNvSpPr>
            <p:nvPr/>
          </p:nvSpPr>
          <p:spPr bwMode="auto">
            <a:xfrm>
              <a:off x="4171950" y="2571750"/>
              <a:ext cx="198438" cy="277813"/>
            </a:xfrm>
            <a:custGeom>
              <a:avLst/>
              <a:gdLst>
                <a:gd name="T0" fmla="*/ 1925126413 w 15"/>
                <a:gd name="T1" fmla="*/ 2147483646 h 21"/>
                <a:gd name="T2" fmla="*/ 0 w 15"/>
                <a:gd name="T3" fmla="*/ 2147483646 h 21"/>
                <a:gd name="T4" fmla="*/ 0 w 15"/>
                <a:gd name="T5" fmla="*/ 0 h 21"/>
                <a:gd name="T6" fmla="*/ 1925126413 w 15"/>
                <a:gd name="T7" fmla="*/ 0 h 21"/>
                <a:gd name="T8" fmla="*/ 2147483646 w 15"/>
                <a:gd name="T9" fmla="*/ 700049072 h 21"/>
                <a:gd name="T10" fmla="*/ 2147483646 w 15"/>
                <a:gd name="T11" fmla="*/ 2147483646 h 21"/>
                <a:gd name="T12" fmla="*/ 1925126413 w 15"/>
                <a:gd name="T13" fmla="*/ 2147483646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21">
                  <a:moveTo>
                    <a:pt x="11" y="21"/>
                  </a:moveTo>
                  <a:cubicBezTo>
                    <a:pt x="0" y="21"/>
                    <a:pt x="0" y="21"/>
                    <a:pt x="0" y="21"/>
                  </a:cubicBezTo>
                  <a:cubicBezTo>
                    <a:pt x="0" y="0"/>
                    <a:pt x="0" y="0"/>
                    <a:pt x="0" y="0"/>
                  </a:cubicBezTo>
                  <a:cubicBezTo>
                    <a:pt x="11" y="0"/>
                    <a:pt x="11" y="0"/>
                    <a:pt x="11" y="0"/>
                  </a:cubicBezTo>
                  <a:cubicBezTo>
                    <a:pt x="13" y="0"/>
                    <a:pt x="15" y="2"/>
                    <a:pt x="15" y="4"/>
                  </a:cubicBezTo>
                  <a:cubicBezTo>
                    <a:pt x="15" y="18"/>
                    <a:pt x="15" y="18"/>
                    <a:pt x="15" y="18"/>
                  </a:cubicBezTo>
                  <a:cubicBezTo>
                    <a:pt x="15" y="20"/>
                    <a:pt x="13" y="21"/>
                    <a:pt x="11" y="2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78" name="Freeform 646">
              <a:extLst>
                <a:ext uri="{FF2B5EF4-FFF2-40B4-BE49-F238E27FC236}">
                  <a16:creationId xmlns:a16="http://schemas.microsoft.com/office/drawing/2014/main" id="{BBD89A4A-CCAA-4781-A3D4-6C6F1B64F5AC}"/>
                </a:ext>
              </a:extLst>
            </p:cNvPr>
            <p:cNvSpPr>
              <a:spLocks/>
            </p:cNvSpPr>
            <p:nvPr/>
          </p:nvSpPr>
          <p:spPr bwMode="auto">
            <a:xfrm>
              <a:off x="3249613" y="2478088"/>
              <a:ext cx="989012" cy="463550"/>
            </a:xfrm>
            <a:custGeom>
              <a:avLst/>
              <a:gdLst>
                <a:gd name="T0" fmla="*/ 2147483646 w 75"/>
                <a:gd name="T1" fmla="*/ 1227877729 h 35"/>
                <a:gd name="T2" fmla="*/ 2147483646 w 75"/>
                <a:gd name="T3" fmla="*/ 2147483646 h 35"/>
                <a:gd name="T4" fmla="*/ 2147483646 w 75"/>
                <a:gd name="T5" fmla="*/ 2147483646 h 35"/>
                <a:gd name="T6" fmla="*/ 1043354913 w 75"/>
                <a:gd name="T7" fmla="*/ 2147483646 h 35"/>
                <a:gd name="T8" fmla="*/ 0 w 75"/>
                <a:gd name="T9" fmla="*/ 2147483646 h 35"/>
                <a:gd name="T10" fmla="*/ 0 w 75"/>
                <a:gd name="T11" fmla="*/ 1227877729 h 35"/>
                <a:gd name="T12" fmla="*/ 1043354913 w 75"/>
                <a:gd name="T13" fmla="*/ 0 h 35"/>
                <a:gd name="T14" fmla="*/ 2147483646 w 75"/>
                <a:gd name="T15" fmla="*/ 0 h 35"/>
                <a:gd name="T16" fmla="*/ 2147483646 w 75"/>
                <a:gd name="T17" fmla="*/ 1227877729 h 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 h="35">
                  <a:moveTo>
                    <a:pt x="75" y="7"/>
                  </a:moveTo>
                  <a:cubicBezTo>
                    <a:pt x="75" y="29"/>
                    <a:pt x="75" y="29"/>
                    <a:pt x="75" y="29"/>
                  </a:cubicBezTo>
                  <a:cubicBezTo>
                    <a:pt x="75" y="32"/>
                    <a:pt x="72" y="35"/>
                    <a:pt x="69" y="35"/>
                  </a:cubicBezTo>
                  <a:cubicBezTo>
                    <a:pt x="6" y="35"/>
                    <a:pt x="6" y="35"/>
                    <a:pt x="6" y="35"/>
                  </a:cubicBezTo>
                  <a:cubicBezTo>
                    <a:pt x="3" y="35"/>
                    <a:pt x="0" y="32"/>
                    <a:pt x="0" y="29"/>
                  </a:cubicBezTo>
                  <a:cubicBezTo>
                    <a:pt x="0" y="7"/>
                    <a:pt x="0" y="7"/>
                    <a:pt x="0" y="7"/>
                  </a:cubicBezTo>
                  <a:cubicBezTo>
                    <a:pt x="0" y="3"/>
                    <a:pt x="3" y="0"/>
                    <a:pt x="6" y="0"/>
                  </a:cubicBezTo>
                  <a:cubicBezTo>
                    <a:pt x="69" y="0"/>
                    <a:pt x="69" y="0"/>
                    <a:pt x="69" y="0"/>
                  </a:cubicBezTo>
                  <a:cubicBezTo>
                    <a:pt x="72" y="0"/>
                    <a:pt x="75" y="3"/>
                    <a:pt x="75" y="7"/>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79" name="Freeform 647">
              <a:extLst>
                <a:ext uri="{FF2B5EF4-FFF2-40B4-BE49-F238E27FC236}">
                  <a16:creationId xmlns:a16="http://schemas.microsoft.com/office/drawing/2014/main" id="{658C9B5A-55F0-40A9-9CF1-A2F6E0189FB3}"/>
                </a:ext>
              </a:extLst>
            </p:cNvPr>
            <p:cNvSpPr>
              <a:spLocks/>
            </p:cNvSpPr>
            <p:nvPr/>
          </p:nvSpPr>
          <p:spPr bwMode="auto">
            <a:xfrm>
              <a:off x="3249613" y="2716213"/>
              <a:ext cx="989012" cy="225425"/>
            </a:xfrm>
            <a:custGeom>
              <a:avLst/>
              <a:gdLst>
                <a:gd name="T0" fmla="*/ 2147483646 w 75"/>
                <a:gd name="T1" fmla="*/ 0 h 17"/>
                <a:gd name="T2" fmla="*/ 2147483646 w 75"/>
                <a:gd name="T3" fmla="*/ 1934186281 h 17"/>
                <a:gd name="T4" fmla="*/ 2147483646 w 75"/>
                <a:gd name="T5" fmla="*/ 2147483646 h 17"/>
                <a:gd name="T6" fmla="*/ 1043354913 w 75"/>
                <a:gd name="T7" fmla="*/ 2147483646 h 17"/>
                <a:gd name="T8" fmla="*/ 0 w 75"/>
                <a:gd name="T9" fmla="*/ 1934186281 h 17"/>
                <a:gd name="T10" fmla="*/ 0 w 75"/>
                <a:gd name="T11" fmla="*/ 0 h 17"/>
                <a:gd name="T12" fmla="*/ 2147483646 w 75"/>
                <a:gd name="T13" fmla="*/ 0 h 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17">
                  <a:moveTo>
                    <a:pt x="75" y="0"/>
                  </a:moveTo>
                  <a:cubicBezTo>
                    <a:pt x="75" y="11"/>
                    <a:pt x="75" y="11"/>
                    <a:pt x="75" y="11"/>
                  </a:cubicBezTo>
                  <a:cubicBezTo>
                    <a:pt x="75" y="14"/>
                    <a:pt x="72" y="17"/>
                    <a:pt x="69" y="17"/>
                  </a:cubicBezTo>
                  <a:cubicBezTo>
                    <a:pt x="6" y="17"/>
                    <a:pt x="6" y="17"/>
                    <a:pt x="6" y="17"/>
                  </a:cubicBezTo>
                  <a:cubicBezTo>
                    <a:pt x="3" y="17"/>
                    <a:pt x="0" y="14"/>
                    <a:pt x="0" y="11"/>
                  </a:cubicBezTo>
                  <a:cubicBezTo>
                    <a:pt x="0" y="0"/>
                    <a:pt x="0" y="0"/>
                    <a:pt x="0" y="0"/>
                  </a:cubicBezTo>
                  <a:lnTo>
                    <a:pt x="7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5" name="Группа 4">
            <a:extLst>
              <a:ext uri="{FF2B5EF4-FFF2-40B4-BE49-F238E27FC236}">
                <a16:creationId xmlns:a16="http://schemas.microsoft.com/office/drawing/2014/main" id="{8B59DA3F-DAF6-4991-B90F-78A8E73CF15D}"/>
              </a:ext>
            </a:extLst>
          </p:cNvPr>
          <p:cNvGrpSpPr/>
          <p:nvPr/>
        </p:nvGrpSpPr>
        <p:grpSpPr>
          <a:xfrm>
            <a:off x="6532563" y="2414588"/>
            <a:ext cx="2017712" cy="3536950"/>
            <a:chOff x="6532563" y="2414588"/>
            <a:chExt cx="2017712" cy="3536950"/>
          </a:xfrm>
        </p:grpSpPr>
        <p:sp>
          <p:nvSpPr>
            <p:cNvPr id="15380" name="Oval 648">
              <a:extLst>
                <a:ext uri="{FF2B5EF4-FFF2-40B4-BE49-F238E27FC236}">
                  <a16:creationId xmlns:a16="http://schemas.microsoft.com/office/drawing/2014/main" id="{E2859F3A-DDAD-4A1E-A6B9-AE9428ED90AA}"/>
                </a:ext>
              </a:extLst>
            </p:cNvPr>
            <p:cNvSpPr>
              <a:spLocks noChangeArrowheads="1"/>
            </p:cNvSpPr>
            <p:nvPr/>
          </p:nvSpPr>
          <p:spPr bwMode="auto">
            <a:xfrm>
              <a:off x="7099300" y="3552825"/>
              <a:ext cx="619125" cy="1233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5381" name="Oval 649">
              <a:extLst>
                <a:ext uri="{FF2B5EF4-FFF2-40B4-BE49-F238E27FC236}">
                  <a16:creationId xmlns:a16="http://schemas.microsoft.com/office/drawing/2014/main" id="{CDC946A2-91A3-4462-A9A2-68710D99A91C}"/>
                </a:ext>
              </a:extLst>
            </p:cNvPr>
            <p:cNvSpPr>
              <a:spLocks noChangeArrowheads="1"/>
            </p:cNvSpPr>
            <p:nvPr/>
          </p:nvSpPr>
          <p:spPr bwMode="auto">
            <a:xfrm>
              <a:off x="7270750" y="3897313"/>
              <a:ext cx="276225" cy="55721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5382" name="Freeform 650">
              <a:extLst>
                <a:ext uri="{FF2B5EF4-FFF2-40B4-BE49-F238E27FC236}">
                  <a16:creationId xmlns:a16="http://schemas.microsoft.com/office/drawing/2014/main" id="{91AF4BD5-02AB-4AB3-8198-26D070664901}"/>
                </a:ext>
              </a:extLst>
            </p:cNvPr>
            <p:cNvSpPr>
              <a:spLocks noEditPoints="1"/>
            </p:cNvSpPr>
            <p:nvPr/>
          </p:nvSpPr>
          <p:spPr bwMode="auto">
            <a:xfrm>
              <a:off x="6927850" y="3208338"/>
              <a:ext cx="962025" cy="1947862"/>
            </a:xfrm>
            <a:custGeom>
              <a:avLst/>
              <a:gdLst>
                <a:gd name="T0" fmla="*/ 2147483646 w 73"/>
                <a:gd name="T1" fmla="*/ 0 h 147"/>
                <a:gd name="T2" fmla="*/ 2147483646 w 73"/>
                <a:gd name="T3" fmla="*/ 2147483646 h 147"/>
                <a:gd name="T4" fmla="*/ 2147483646 w 73"/>
                <a:gd name="T5" fmla="*/ 2147483646 h 147"/>
                <a:gd name="T6" fmla="*/ 0 w 73"/>
                <a:gd name="T7" fmla="*/ 2147483646 h 147"/>
                <a:gd name="T8" fmla="*/ 2147483646 w 73"/>
                <a:gd name="T9" fmla="*/ 0 h 147"/>
                <a:gd name="T10" fmla="*/ 2147483646 w 73"/>
                <a:gd name="T11" fmla="*/ 2147483646 h 147"/>
                <a:gd name="T12" fmla="*/ 2147483646 w 73"/>
                <a:gd name="T13" fmla="*/ 2147483646 h 147"/>
                <a:gd name="T14" fmla="*/ 2147483646 w 73"/>
                <a:gd name="T15" fmla="*/ 2147483646 h 147"/>
                <a:gd name="T16" fmla="*/ 2147483646 w 73"/>
                <a:gd name="T17" fmla="*/ 2147483646 h 147"/>
                <a:gd name="T18" fmla="*/ 2147483646 w 73"/>
                <a:gd name="T19" fmla="*/ 2147483646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3" h="147">
                  <a:moveTo>
                    <a:pt x="36" y="0"/>
                  </a:moveTo>
                  <a:cubicBezTo>
                    <a:pt x="57" y="0"/>
                    <a:pt x="73" y="33"/>
                    <a:pt x="73" y="73"/>
                  </a:cubicBezTo>
                  <a:cubicBezTo>
                    <a:pt x="73" y="114"/>
                    <a:pt x="57" y="147"/>
                    <a:pt x="36" y="147"/>
                  </a:cubicBezTo>
                  <a:cubicBezTo>
                    <a:pt x="16" y="147"/>
                    <a:pt x="0" y="114"/>
                    <a:pt x="0" y="73"/>
                  </a:cubicBezTo>
                  <a:cubicBezTo>
                    <a:pt x="0" y="33"/>
                    <a:pt x="16" y="0"/>
                    <a:pt x="36" y="0"/>
                  </a:cubicBezTo>
                  <a:close/>
                  <a:moveTo>
                    <a:pt x="36" y="120"/>
                  </a:moveTo>
                  <a:cubicBezTo>
                    <a:pt x="49" y="120"/>
                    <a:pt x="60" y="99"/>
                    <a:pt x="60" y="73"/>
                  </a:cubicBezTo>
                  <a:cubicBezTo>
                    <a:pt x="60" y="48"/>
                    <a:pt x="49" y="27"/>
                    <a:pt x="36" y="27"/>
                  </a:cubicBezTo>
                  <a:cubicBezTo>
                    <a:pt x="24" y="27"/>
                    <a:pt x="13" y="48"/>
                    <a:pt x="13" y="73"/>
                  </a:cubicBezTo>
                  <a:cubicBezTo>
                    <a:pt x="13" y="99"/>
                    <a:pt x="24" y="120"/>
                    <a:pt x="36" y="12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83" name="Freeform 710">
              <a:extLst>
                <a:ext uri="{FF2B5EF4-FFF2-40B4-BE49-F238E27FC236}">
                  <a16:creationId xmlns:a16="http://schemas.microsoft.com/office/drawing/2014/main" id="{AA211A4A-7C36-4A37-99A4-65789EB68D21}"/>
                </a:ext>
              </a:extLst>
            </p:cNvPr>
            <p:cNvSpPr>
              <a:spLocks noEditPoints="1"/>
            </p:cNvSpPr>
            <p:nvPr/>
          </p:nvSpPr>
          <p:spPr bwMode="auto">
            <a:xfrm>
              <a:off x="6731000" y="2811463"/>
              <a:ext cx="1357313" cy="2743200"/>
            </a:xfrm>
            <a:custGeom>
              <a:avLst/>
              <a:gdLst>
                <a:gd name="T0" fmla="*/ 2147483646 w 103"/>
                <a:gd name="T1" fmla="*/ 0 h 207"/>
                <a:gd name="T2" fmla="*/ 2147483646 w 103"/>
                <a:gd name="T3" fmla="*/ 2147483646 h 207"/>
                <a:gd name="T4" fmla="*/ 2147483646 w 103"/>
                <a:gd name="T5" fmla="*/ 2147483646 h 207"/>
                <a:gd name="T6" fmla="*/ 0 w 103"/>
                <a:gd name="T7" fmla="*/ 2147483646 h 207"/>
                <a:gd name="T8" fmla="*/ 2147483646 w 103"/>
                <a:gd name="T9" fmla="*/ 0 h 207"/>
                <a:gd name="T10" fmla="*/ 2147483646 w 103"/>
                <a:gd name="T11" fmla="*/ 2147483646 h 207"/>
                <a:gd name="T12" fmla="*/ 2147483646 w 103"/>
                <a:gd name="T13" fmla="*/ 2147483646 h 207"/>
                <a:gd name="T14" fmla="*/ 2147483646 w 103"/>
                <a:gd name="T15" fmla="*/ 2147483646 h 207"/>
                <a:gd name="T16" fmla="*/ 2147483646 w 103"/>
                <a:gd name="T17" fmla="*/ 2147483646 h 207"/>
                <a:gd name="T18" fmla="*/ 2147483646 w 103"/>
                <a:gd name="T19" fmla="*/ 2147483646 h 2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3" h="207">
                  <a:moveTo>
                    <a:pt x="51" y="0"/>
                  </a:moveTo>
                  <a:cubicBezTo>
                    <a:pt x="80" y="0"/>
                    <a:pt x="103" y="46"/>
                    <a:pt x="103" y="103"/>
                  </a:cubicBezTo>
                  <a:cubicBezTo>
                    <a:pt x="103" y="161"/>
                    <a:pt x="80" y="207"/>
                    <a:pt x="51" y="207"/>
                  </a:cubicBezTo>
                  <a:cubicBezTo>
                    <a:pt x="23" y="207"/>
                    <a:pt x="0" y="161"/>
                    <a:pt x="0" y="103"/>
                  </a:cubicBezTo>
                  <a:cubicBezTo>
                    <a:pt x="0" y="46"/>
                    <a:pt x="23" y="0"/>
                    <a:pt x="51" y="0"/>
                  </a:cubicBezTo>
                  <a:close/>
                  <a:moveTo>
                    <a:pt x="51" y="177"/>
                  </a:moveTo>
                  <a:cubicBezTo>
                    <a:pt x="72" y="177"/>
                    <a:pt x="88" y="144"/>
                    <a:pt x="88" y="103"/>
                  </a:cubicBezTo>
                  <a:cubicBezTo>
                    <a:pt x="88" y="63"/>
                    <a:pt x="72" y="30"/>
                    <a:pt x="51" y="30"/>
                  </a:cubicBezTo>
                  <a:cubicBezTo>
                    <a:pt x="31" y="30"/>
                    <a:pt x="15" y="63"/>
                    <a:pt x="15" y="103"/>
                  </a:cubicBezTo>
                  <a:cubicBezTo>
                    <a:pt x="15" y="144"/>
                    <a:pt x="31" y="177"/>
                    <a:pt x="51" y="1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84" name="Freeform 711">
              <a:extLst>
                <a:ext uri="{FF2B5EF4-FFF2-40B4-BE49-F238E27FC236}">
                  <a16:creationId xmlns:a16="http://schemas.microsoft.com/office/drawing/2014/main" id="{0BE2D6CA-0D01-459B-809D-E21E748FCF0C}"/>
                </a:ext>
              </a:extLst>
            </p:cNvPr>
            <p:cNvSpPr>
              <a:spLocks/>
            </p:cNvSpPr>
            <p:nvPr/>
          </p:nvSpPr>
          <p:spPr bwMode="auto">
            <a:xfrm>
              <a:off x="7402513" y="2414588"/>
              <a:ext cx="1147762" cy="3536950"/>
            </a:xfrm>
            <a:custGeom>
              <a:avLst/>
              <a:gdLst>
                <a:gd name="T0" fmla="*/ 2147483646 w 87"/>
                <a:gd name="T1" fmla="*/ 2147483646 h 267"/>
                <a:gd name="T2" fmla="*/ 2147483646 w 87"/>
                <a:gd name="T3" fmla="*/ 2147483646 h 267"/>
                <a:gd name="T4" fmla="*/ 2147483646 w 87"/>
                <a:gd name="T5" fmla="*/ 0 h 267"/>
                <a:gd name="T6" fmla="*/ 0 w 87"/>
                <a:gd name="T7" fmla="*/ 0 h 267"/>
                <a:gd name="T8" fmla="*/ 2147483646 w 87"/>
                <a:gd name="T9" fmla="*/ 2147483646 h 267"/>
                <a:gd name="T10" fmla="*/ 2147483646 w 87"/>
                <a:gd name="T11" fmla="*/ 2147483646 h 267"/>
                <a:gd name="T12" fmla="*/ 2147483646 w 87"/>
                <a:gd name="T13" fmla="*/ 2147483646 h 267"/>
                <a:gd name="T14" fmla="*/ 0 w 87"/>
                <a:gd name="T15" fmla="*/ 2147483646 h 267"/>
                <a:gd name="T16" fmla="*/ 2147483646 w 87"/>
                <a:gd name="T17" fmla="*/ 2147483646 h 267"/>
                <a:gd name="T18" fmla="*/ 2147483646 w 87"/>
                <a:gd name="T19" fmla="*/ 2147483646 h 267"/>
                <a:gd name="T20" fmla="*/ 2147483646 w 87"/>
                <a:gd name="T21" fmla="*/ 2147483646 h 267"/>
                <a:gd name="T22" fmla="*/ 2147483646 w 87"/>
                <a:gd name="T23" fmla="*/ 2147483646 h 26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7" h="267">
                  <a:moveTo>
                    <a:pt x="87" y="130"/>
                  </a:moveTo>
                  <a:cubicBezTo>
                    <a:pt x="87" y="102"/>
                    <a:pt x="82" y="73"/>
                    <a:pt x="71" y="47"/>
                  </a:cubicBezTo>
                  <a:cubicBezTo>
                    <a:pt x="63" y="27"/>
                    <a:pt x="47" y="2"/>
                    <a:pt x="22" y="0"/>
                  </a:cubicBezTo>
                  <a:cubicBezTo>
                    <a:pt x="15" y="0"/>
                    <a:pt x="7" y="0"/>
                    <a:pt x="0" y="0"/>
                  </a:cubicBezTo>
                  <a:cubicBezTo>
                    <a:pt x="19" y="0"/>
                    <a:pt x="34" y="17"/>
                    <a:pt x="43" y="32"/>
                  </a:cubicBezTo>
                  <a:cubicBezTo>
                    <a:pt x="54" y="51"/>
                    <a:pt x="60" y="72"/>
                    <a:pt x="63" y="93"/>
                  </a:cubicBezTo>
                  <a:cubicBezTo>
                    <a:pt x="70" y="135"/>
                    <a:pt x="67" y="182"/>
                    <a:pt x="50" y="221"/>
                  </a:cubicBezTo>
                  <a:cubicBezTo>
                    <a:pt x="41" y="241"/>
                    <a:pt x="25" y="266"/>
                    <a:pt x="0" y="266"/>
                  </a:cubicBezTo>
                  <a:cubicBezTo>
                    <a:pt x="7" y="266"/>
                    <a:pt x="13" y="267"/>
                    <a:pt x="20" y="266"/>
                  </a:cubicBezTo>
                  <a:cubicBezTo>
                    <a:pt x="34" y="266"/>
                    <a:pt x="46" y="258"/>
                    <a:pt x="55" y="247"/>
                  </a:cubicBezTo>
                  <a:cubicBezTo>
                    <a:pt x="72" y="227"/>
                    <a:pt x="80" y="199"/>
                    <a:pt x="84" y="174"/>
                  </a:cubicBezTo>
                  <a:cubicBezTo>
                    <a:pt x="86" y="159"/>
                    <a:pt x="87" y="145"/>
                    <a:pt x="87" y="130"/>
                  </a:cubicBez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85" name="Freeform 712">
              <a:extLst>
                <a:ext uri="{FF2B5EF4-FFF2-40B4-BE49-F238E27FC236}">
                  <a16:creationId xmlns:a16="http://schemas.microsoft.com/office/drawing/2014/main" id="{083EB0ED-E3C5-4778-B483-9C0FD7441E80}"/>
                </a:ext>
              </a:extLst>
            </p:cNvPr>
            <p:cNvSpPr>
              <a:spLocks noEditPoints="1"/>
            </p:cNvSpPr>
            <p:nvPr/>
          </p:nvSpPr>
          <p:spPr bwMode="auto">
            <a:xfrm>
              <a:off x="6532563" y="2414588"/>
              <a:ext cx="1752600" cy="3524250"/>
            </a:xfrm>
            <a:custGeom>
              <a:avLst/>
              <a:gdLst>
                <a:gd name="T0" fmla="*/ 2147483646 w 133"/>
                <a:gd name="T1" fmla="*/ 0 h 266"/>
                <a:gd name="T2" fmla="*/ 2147483646 w 133"/>
                <a:gd name="T3" fmla="*/ 2147483646 h 266"/>
                <a:gd name="T4" fmla="*/ 2147483646 w 133"/>
                <a:gd name="T5" fmla="*/ 2147483646 h 266"/>
                <a:gd name="T6" fmla="*/ 0 w 133"/>
                <a:gd name="T7" fmla="*/ 2147483646 h 266"/>
                <a:gd name="T8" fmla="*/ 2147483646 w 133"/>
                <a:gd name="T9" fmla="*/ 0 h 266"/>
                <a:gd name="T10" fmla="*/ 2147483646 w 133"/>
                <a:gd name="T11" fmla="*/ 2147483646 h 266"/>
                <a:gd name="T12" fmla="*/ 2147483646 w 133"/>
                <a:gd name="T13" fmla="*/ 2147483646 h 266"/>
                <a:gd name="T14" fmla="*/ 2147483646 w 133"/>
                <a:gd name="T15" fmla="*/ 2147483646 h 266"/>
                <a:gd name="T16" fmla="*/ 2147483646 w 133"/>
                <a:gd name="T17" fmla="*/ 2147483646 h 266"/>
                <a:gd name="T18" fmla="*/ 2147483646 w 133"/>
                <a:gd name="T19" fmla="*/ 2147483646 h 2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3" h="266">
                  <a:moveTo>
                    <a:pt x="66" y="0"/>
                  </a:moveTo>
                  <a:cubicBezTo>
                    <a:pt x="103" y="0"/>
                    <a:pt x="133" y="60"/>
                    <a:pt x="133" y="133"/>
                  </a:cubicBezTo>
                  <a:cubicBezTo>
                    <a:pt x="133" y="207"/>
                    <a:pt x="103" y="266"/>
                    <a:pt x="66" y="266"/>
                  </a:cubicBezTo>
                  <a:cubicBezTo>
                    <a:pt x="30" y="266"/>
                    <a:pt x="0" y="207"/>
                    <a:pt x="0" y="133"/>
                  </a:cubicBezTo>
                  <a:cubicBezTo>
                    <a:pt x="0" y="60"/>
                    <a:pt x="30" y="0"/>
                    <a:pt x="66" y="0"/>
                  </a:cubicBezTo>
                  <a:close/>
                  <a:moveTo>
                    <a:pt x="66" y="237"/>
                  </a:moveTo>
                  <a:cubicBezTo>
                    <a:pt x="95" y="237"/>
                    <a:pt x="118" y="191"/>
                    <a:pt x="118" y="133"/>
                  </a:cubicBezTo>
                  <a:cubicBezTo>
                    <a:pt x="118" y="76"/>
                    <a:pt x="95" y="30"/>
                    <a:pt x="66" y="30"/>
                  </a:cubicBezTo>
                  <a:cubicBezTo>
                    <a:pt x="38" y="30"/>
                    <a:pt x="15" y="76"/>
                    <a:pt x="15" y="133"/>
                  </a:cubicBezTo>
                  <a:cubicBezTo>
                    <a:pt x="15" y="191"/>
                    <a:pt x="38" y="237"/>
                    <a:pt x="66" y="2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3" name="Группа 2">
            <a:extLst>
              <a:ext uri="{FF2B5EF4-FFF2-40B4-BE49-F238E27FC236}">
                <a16:creationId xmlns:a16="http://schemas.microsoft.com/office/drawing/2014/main" id="{FCD6080F-E6AC-4869-9EEE-6E91F3C688E2}"/>
              </a:ext>
            </a:extLst>
          </p:cNvPr>
          <p:cNvGrpSpPr/>
          <p:nvPr/>
        </p:nvGrpSpPr>
        <p:grpSpPr>
          <a:xfrm>
            <a:off x="3170238" y="3513138"/>
            <a:ext cx="3521075" cy="1431925"/>
            <a:chOff x="3170238" y="3513138"/>
            <a:chExt cx="3521075" cy="1431925"/>
          </a:xfrm>
        </p:grpSpPr>
        <p:sp>
          <p:nvSpPr>
            <p:cNvPr id="15386" name="Freeform 713">
              <a:extLst>
                <a:ext uri="{FF2B5EF4-FFF2-40B4-BE49-F238E27FC236}">
                  <a16:creationId xmlns:a16="http://schemas.microsoft.com/office/drawing/2014/main" id="{9B8724D4-B7AA-496F-822B-90AA112BD0FB}"/>
                </a:ext>
              </a:extLst>
            </p:cNvPr>
            <p:cNvSpPr>
              <a:spLocks/>
            </p:cNvSpPr>
            <p:nvPr/>
          </p:nvSpPr>
          <p:spPr bwMode="auto">
            <a:xfrm>
              <a:off x="6018213" y="4176713"/>
              <a:ext cx="673100" cy="104775"/>
            </a:xfrm>
            <a:custGeom>
              <a:avLst/>
              <a:gdLst>
                <a:gd name="T0" fmla="*/ 879535325 w 424"/>
                <a:gd name="T1" fmla="*/ 166330313 h 66"/>
                <a:gd name="T2" fmla="*/ 0 w 424"/>
                <a:gd name="T3" fmla="*/ 166330313 h 66"/>
                <a:gd name="T4" fmla="*/ 0 w 424"/>
                <a:gd name="T5" fmla="*/ 0 h 66"/>
                <a:gd name="T6" fmla="*/ 879535325 w 424"/>
                <a:gd name="T7" fmla="*/ 0 h 66"/>
                <a:gd name="T8" fmla="*/ 1068546250 w 424"/>
                <a:gd name="T9" fmla="*/ 83165950 h 66"/>
                <a:gd name="T10" fmla="*/ 879535325 w 424"/>
                <a:gd name="T11" fmla="*/ 16633031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4" h="66">
                  <a:moveTo>
                    <a:pt x="349" y="66"/>
                  </a:moveTo>
                  <a:lnTo>
                    <a:pt x="0" y="66"/>
                  </a:lnTo>
                  <a:lnTo>
                    <a:pt x="0" y="0"/>
                  </a:lnTo>
                  <a:lnTo>
                    <a:pt x="349" y="0"/>
                  </a:lnTo>
                  <a:lnTo>
                    <a:pt x="424" y="33"/>
                  </a:lnTo>
                  <a:lnTo>
                    <a:pt x="349" y="66"/>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87" name="Freeform 714">
              <a:extLst>
                <a:ext uri="{FF2B5EF4-FFF2-40B4-BE49-F238E27FC236}">
                  <a16:creationId xmlns:a16="http://schemas.microsoft.com/office/drawing/2014/main" id="{B62AEE50-2298-4101-AA53-441874FABF55}"/>
                </a:ext>
              </a:extLst>
            </p:cNvPr>
            <p:cNvSpPr>
              <a:spLocks/>
            </p:cNvSpPr>
            <p:nvPr/>
          </p:nvSpPr>
          <p:spPr bwMode="auto">
            <a:xfrm>
              <a:off x="3170238" y="4122738"/>
              <a:ext cx="2624137" cy="212725"/>
            </a:xfrm>
            <a:custGeom>
              <a:avLst/>
              <a:gdLst>
                <a:gd name="T0" fmla="*/ 2147483646 w 199"/>
                <a:gd name="T1" fmla="*/ 2147483646 h 16"/>
                <a:gd name="T2" fmla="*/ 0 w 199"/>
                <a:gd name="T3" fmla="*/ 2147483646 h 16"/>
                <a:gd name="T4" fmla="*/ 0 w 199"/>
                <a:gd name="T5" fmla="*/ 0 h 16"/>
                <a:gd name="T6" fmla="*/ 2147483646 w 199"/>
                <a:gd name="T7" fmla="*/ 0 h 16"/>
                <a:gd name="T8" fmla="*/ 2147483646 w 199"/>
                <a:gd name="T9" fmla="*/ 1414129323 h 16"/>
                <a:gd name="T10" fmla="*/ 2147483646 w 199"/>
                <a:gd name="T11" fmla="*/ 1414129323 h 16"/>
                <a:gd name="T12" fmla="*/ 2147483646 w 199"/>
                <a:gd name="T13" fmla="*/ 2147483646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9" h="16">
                  <a:moveTo>
                    <a:pt x="191" y="16"/>
                  </a:moveTo>
                  <a:cubicBezTo>
                    <a:pt x="0" y="16"/>
                    <a:pt x="0" y="16"/>
                    <a:pt x="0" y="16"/>
                  </a:cubicBezTo>
                  <a:cubicBezTo>
                    <a:pt x="0" y="0"/>
                    <a:pt x="0" y="0"/>
                    <a:pt x="0" y="0"/>
                  </a:cubicBezTo>
                  <a:cubicBezTo>
                    <a:pt x="191" y="0"/>
                    <a:pt x="191" y="0"/>
                    <a:pt x="191" y="0"/>
                  </a:cubicBezTo>
                  <a:cubicBezTo>
                    <a:pt x="195" y="0"/>
                    <a:pt x="199" y="3"/>
                    <a:pt x="199" y="8"/>
                  </a:cubicBezTo>
                  <a:cubicBezTo>
                    <a:pt x="199" y="8"/>
                    <a:pt x="199" y="8"/>
                    <a:pt x="199" y="8"/>
                  </a:cubicBezTo>
                  <a:cubicBezTo>
                    <a:pt x="199" y="12"/>
                    <a:pt x="195" y="16"/>
                    <a:pt x="191" y="16"/>
                  </a:cubicBez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88" name="Freeform 715">
              <a:extLst>
                <a:ext uri="{FF2B5EF4-FFF2-40B4-BE49-F238E27FC236}">
                  <a16:creationId xmlns:a16="http://schemas.microsoft.com/office/drawing/2014/main" id="{B2ECD296-7D0B-4192-9D1C-5C37577707B7}"/>
                </a:ext>
              </a:extLst>
            </p:cNvPr>
            <p:cNvSpPr>
              <a:spLocks/>
            </p:cNvSpPr>
            <p:nvPr/>
          </p:nvSpPr>
          <p:spPr bwMode="auto">
            <a:xfrm>
              <a:off x="3170238" y="3513138"/>
              <a:ext cx="1344612" cy="609600"/>
            </a:xfrm>
            <a:custGeom>
              <a:avLst/>
              <a:gdLst>
                <a:gd name="T0" fmla="*/ 2134572344 w 847"/>
                <a:gd name="T1" fmla="*/ 967740000 h 384"/>
                <a:gd name="T2" fmla="*/ 859373755 w 847"/>
                <a:gd name="T3" fmla="*/ 0 h 384"/>
                <a:gd name="T4" fmla="*/ 0 w 847"/>
                <a:gd name="T5" fmla="*/ 420866888 h 384"/>
                <a:gd name="T6" fmla="*/ 231854289 w 847"/>
                <a:gd name="T7" fmla="*/ 967740000 h 384"/>
                <a:gd name="T8" fmla="*/ 2134572344 w 847"/>
                <a:gd name="T9" fmla="*/ 967740000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7" h="384">
                  <a:moveTo>
                    <a:pt x="847" y="384"/>
                  </a:moveTo>
                  <a:lnTo>
                    <a:pt x="341" y="0"/>
                  </a:lnTo>
                  <a:lnTo>
                    <a:pt x="0" y="167"/>
                  </a:lnTo>
                  <a:lnTo>
                    <a:pt x="92" y="384"/>
                  </a:lnTo>
                  <a:lnTo>
                    <a:pt x="847" y="38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89" name="Freeform 716">
              <a:extLst>
                <a:ext uri="{FF2B5EF4-FFF2-40B4-BE49-F238E27FC236}">
                  <a16:creationId xmlns:a16="http://schemas.microsoft.com/office/drawing/2014/main" id="{964E647E-7F40-4A64-8CDF-2946286947A7}"/>
                </a:ext>
              </a:extLst>
            </p:cNvPr>
            <p:cNvSpPr>
              <a:spLocks/>
            </p:cNvSpPr>
            <p:nvPr/>
          </p:nvSpPr>
          <p:spPr bwMode="auto">
            <a:xfrm>
              <a:off x="3170238" y="4335463"/>
              <a:ext cx="1344612" cy="609600"/>
            </a:xfrm>
            <a:custGeom>
              <a:avLst/>
              <a:gdLst>
                <a:gd name="T0" fmla="*/ 2134572344 w 847"/>
                <a:gd name="T1" fmla="*/ 0 h 384"/>
                <a:gd name="T2" fmla="*/ 859373755 w 847"/>
                <a:gd name="T3" fmla="*/ 967740000 h 384"/>
                <a:gd name="T4" fmla="*/ 0 w 847"/>
                <a:gd name="T5" fmla="*/ 524192500 h 384"/>
                <a:gd name="T6" fmla="*/ 231854289 w 847"/>
                <a:gd name="T7" fmla="*/ 0 h 384"/>
                <a:gd name="T8" fmla="*/ 2134572344 w 847"/>
                <a:gd name="T9" fmla="*/ 0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7" h="384">
                  <a:moveTo>
                    <a:pt x="847" y="0"/>
                  </a:moveTo>
                  <a:lnTo>
                    <a:pt x="341" y="384"/>
                  </a:lnTo>
                  <a:lnTo>
                    <a:pt x="0" y="208"/>
                  </a:lnTo>
                  <a:lnTo>
                    <a:pt x="92" y="0"/>
                  </a:lnTo>
                  <a:lnTo>
                    <a:pt x="847"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90" name="Rectangle 717">
              <a:extLst>
                <a:ext uri="{FF2B5EF4-FFF2-40B4-BE49-F238E27FC236}">
                  <a16:creationId xmlns:a16="http://schemas.microsoft.com/office/drawing/2014/main" id="{3790D6D8-FD7E-4688-ABA4-4DE8A6AA48A9}"/>
                </a:ext>
              </a:extLst>
            </p:cNvPr>
            <p:cNvSpPr>
              <a:spLocks noChangeArrowheads="1"/>
            </p:cNvSpPr>
            <p:nvPr/>
          </p:nvSpPr>
          <p:spPr bwMode="auto">
            <a:xfrm>
              <a:off x="3316288" y="4122738"/>
              <a:ext cx="1198562" cy="212725"/>
            </a:xfrm>
            <a:prstGeom prst="rect">
              <a:avLst/>
            </a:prstGeom>
            <a:solidFill>
              <a:schemeClr val="accent5">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5391" name="Freeform 718">
              <a:extLst>
                <a:ext uri="{FF2B5EF4-FFF2-40B4-BE49-F238E27FC236}">
                  <a16:creationId xmlns:a16="http://schemas.microsoft.com/office/drawing/2014/main" id="{DD863059-3403-442A-98F5-090094D66389}"/>
                </a:ext>
              </a:extLst>
            </p:cNvPr>
            <p:cNvSpPr>
              <a:spLocks/>
            </p:cNvSpPr>
            <p:nvPr/>
          </p:nvSpPr>
          <p:spPr bwMode="auto">
            <a:xfrm>
              <a:off x="5991225" y="4083050"/>
              <a:ext cx="185738" cy="279400"/>
            </a:xfrm>
            <a:custGeom>
              <a:avLst/>
              <a:gdLst>
                <a:gd name="T0" fmla="*/ 1760132890 w 14"/>
                <a:gd name="T1" fmla="*/ 2147483646 h 21"/>
                <a:gd name="T2" fmla="*/ 0 w 14"/>
                <a:gd name="T3" fmla="*/ 2147483646 h 21"/>
                <a:gd name="T4" fmla="*/ 0 w 14"/>
                <a:gd name="T5" fmla="*/ 0 h 21"/>
                <a:gd name="T6" fmla="*/ 1760132890 w 14"/>
                <a:gd name="T7" fmla="*/ 0 h 21"/>
                <a:gd name="T8" fmla="*/ 2147483646 w 14"/>
                <a:gd name="T9" fmla="*/ 708066124 h 21"/>
                <a:gd name="T10" fmla="*/ 2147483646 w 14"/>
                <a:gd name="T11" fmla="*/ 2147483646 h 21"/>
                <a:gd name="T12" fmla="*/ 1760132890 w 14"/>
                <a:gd name="T13" fmla="*/ 2147483646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21">
                  <a:moveTo>
                    <a:pt x="10" y="21"/>
                  </a:moveTo>
                  <a:cubicBezTo>
                    <a:pt x="0" y="21"/>
                    <a:pt x="0" y="21"/>
                    <a:pt x="0" y="21"/>
                  </a:cubicBezTo>
                  <a:cubicBezTo>
                    <a:pt x="0" y="0"/>
                    <a:pt x="0" y="0"/>
                    <a:pt x="0" y="0"/>
                  </a:cubicBezTo>
                  <a:cubicBezTo>
                    <a:pt x="10" y="0"/>
                    <a:pt x="10" y="0"/>
                    <a:pt x="10" y="0"/>
                  </a:cubicBezTo>
                  <a:cubicBezTo>
                    <a:pt x="12" y="0"/>
                    <a:pt x="14" y="2"/>
                    <a:pt x="14" y="4"/>
                  </a:cubicBezTo>
                  <a:cubicBezTo>
                    <a:pt x="14" y="18"/>
                    <a:pt x="14" y="18"/>
                    <a:pt x="14" y="18"/>
                  </a:cubicBezTo>
                  <a:cubicBezTo>
                    <a:pt x="14" y="20"/>
                    <a:pt x="12" y="21"/>
                    <a:pt x="10" y="2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92" name="Freeform 719">
              <a:extLst>
                <a:ext uri="{FF2B5EF4-FFF2-40B4-BE49-F238E27FC236}">
                  <a16:creationId xmlns:a16="http://schemas.microsoft.com/office/drawing/2014/main" id="{988841C7-C5B4-4964-93F1-A34121BDBD6B}"/>
                </a:ext>
              </a:extLst>
            </p:cNvPr>
            <p:cNvSpPr>
              <a:spLocks/>
            </p:cNvSpPr>
            <p:nvPr/>
          </p:nvSpPr>
          <p:spPr bwMode="auto">
            <a:xfrm>
              <a:off x="5056188" y="3990975"/>
              <a:ext cx="1001712" cy="463550"/>
            </a:xfrm>
            <a:custGeom>
              <a:avLst/>
              <a:gdLst>
                <a:gd name="T0" fmla="*/ 2147483646 w 76"/>
                <a:gd name="T1" fmla="*/ 1227877729 h 35"/>
                <a:gd name="T2" fmla="*/ 2147483646 w 76"/>
                <a:gd name="T3" fmla="*/ 2147483646 h 35"/>
                <a:gd name="T4" fmla="*/ 2147483646 w 76"/>
                <a:gd name="T5" fmla="*/ 2147483646 h 35"/>
                <a:gd name="T6" fmla="*/ 1216065188 w 76"/>
                <a:gd name="T7" fmla="*/ 2147483646 h 35"/>
                <a:gd name="T8" fmla="*/ 0 w 76"/>
                <a:gd name="T9" fmla="*/ 2147483646 h 35"/>
                <a:gd name="T10" fmla="*/ 0 w 76"/>
                <a:gd name="T11" fmla="*/ 1227877729 h 35"/>
                <a:gd name="T12" fmla="*/ 1216065188 w 76"/>
                <a:gd name="T13" fmla="*/ 0 h 35"/>
                <a:gd name="T14" fmla="*/ 2147483646 w 76"/>
                <a:gd name="T15" fmla="*/ 0 h 35"/>
                <a:gd name="T16" fmla="*/ 2147483646 w 76"/>
                <a:gd name="T17" fmla="*/ 1227877729 h 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6" h="35">
                  <a:moveTo>
                    <a:pt x="76" y="7"/>
                  </a:moveTo>
                  <a:cubicBezTo>
                    <a:pt x="76" y="29"/>
                    <a:pt x="76" y="29"/>
                    <a:pt x="76" y="29"/>
                  </a:cubicBezTo>
                  <a:cubicBezTo>
                    <a:pt x="76" y="32"/>
                    <a:pt x="73" y="35"/>
                    <a:pt x="69" y="35"/>
                  </a:cubicBezTo>
                  <a:cubicBezTo>
                    <a:pt x="7" y="35"/>
                    <a:pt x="7" y="35"/>
                    <a:pt x="7" y="35"/>
                  </a:cubicBezTo>
                  <a:cubicBezTo>
                    <a:pt x="3" y="35"/>
                    <a:pt x="0" y="32"/>
                    <a:pt x="0" y="29"/>
                  </a:cubicBezTo>
                  <a:cubicBezTo>
                    <a:pt x="0" y="7"/>
                    <a:pt x="0" y="7"/>
                    <a:pt x="0" y="7"/>
                  </a:cubicBezTo>
                  <a:cubicBezTo>
                    <a:pt x="0" y="3"/>
                    <a:pt x="3" y="0"/>
                    <a:pt x="7" y="0"/>
                  </a:cubicBezTo>
                  <a:cubicBezTo>
                    <a:pt x="69" y="0"/>
                    <a:pt x="69" y="0"/>
                    <a:pt x="69" y="0"/>
                  </a:cubicBezTo>
                  <a:cubicBezTo>
                    <a:pt x="73" y="0"/>
                    <a:pt x="76" y="3"/>
                    <a:pt x="76" y="7"/>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393" name="Freeform 720">
              <a:extLst>
                <a:ext uri="{FF2B5EF4-FFF2-40B4-BE49-F238E27FC236}">
                  <a16:creationId xmlns:a16="http://schemas.microsoft.com/office/drawing/2014/main" id="{451BD2C7-03EF-4609-A5B9-F0B94C5075A1}"/>
                </a:ext>
              </a:extLst>
            </p:cNvPr>
            <p:cNvSpPr>
              <a:spLocks/>
            </p:cNvSpPr>
            <p:nvPr/>
          </p:nvSpPr>
          <p:spPr bwMode="auto">
            <a:xfrm>
              <a:off x="5056188" y="4229100"/>
              <a:ext cx="1001712" cy="225425"/>
            </a:xfrm>
            <a:custGeom>
              <a:avLst/>
              <a:gdLst>
                <a:gd name="T0" fmla="*/ 2147483646 w 76"/>
                <a:gd name="T1" fmla="*/ 0 h 17"/>
                <a:gd name="T2" fmla="*/ 2147483646 w 76"/>
                <a:gd name="T3" fmla="*/ 1934186281 h 17"/>
                <a:gd name="T4" fmla="*/ 2147483646 w 76"/>
                <a:gd name="T5" fmla="*/ 2147483646 h 17"/>
                <a:gd name="T6" fmla="*/ 1216065188 w 76"/>
                <a:gd name="T7" fmla="*/ 2147483646 h 17"/>
                <a:gd name="T8" fmla="*/ 0 w 76"/>
                <a:gd name="T9" fmla="*/ 1934186281 h 17"/>
                <a:gd name="T10" fmla="*/ 0 w 76"/>
                <a:gd name="T11" fmla="*/ 0 h 17"/>
                <a:gd name="T12" fmla="*/ 2147483646 w 76"/>
                <a:gd name="T13" fmla="*/ 0 h 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6" h="17">
                  <a:moveTo>
                    <a:pt x="76" y="0"/>
                  </a:moveTo>
                  <a:cubicBezTo>
                    <a:pt x="76" y="11"/>
                    <a:pt x="76" y="11"/>
                    <a:pt x="76" y="11"/>
                  </a:cubicBezTo>
                  <a:cubicBezTo>
                    <a:pt x="76" y="14"/>
                    <a:pt x="73" y="17"/>
                    <a:pt x="69" y="17"/>
                  </a:cubicBezTo>
                  <a:cubicBezTo>
                    <a:pt x="7" y="17"/>
                    <a:pt x="7" y="17"/>
                    <a:pt x="7" y="17"/>
                  </a:cubicBezTo>
                  <a:cubicBezTo>
                    <a:pt x="3" y="17"/>
                    <a:pt x="0" y="14"/>
                    <a:pt x="0" y="11"/>
                  </a:cubicBezTo>
                  <a:cubicBezTo>
                    <a:pt x="0" y="0"/>
                    <a:pt x="0" y="0"/>
                    <a:pt x="0" y="0"/>
                  </a:cubicBezTo>
                  <a:lnTo>
                    <a:pt x="7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6" name="Группа 5">
            <a:extLst>
              <a:ext uri="{FF2B5EF4-FFF2-40B4-BE49-F238E27FC236}">
                <a16:creationId xmlns:a16="http://schemas.microsoft.com/office/drawing/2014/main" id="{125E4DA6-2F74-47CE-ABEB-87A6BBAED674}"/>
              </a:ext>
            </a:extLst>
          </p:cNvPr>
          <p:cNvGrpSpPr/>
          <p:nvPr/>
        </p:nvGrpSpPr>
        <p:grpSpPr>
          <a:xfrm>
            <a:off x="8759825" y="1990725"/>
            <a:ext cx="2509838" cy="1346200"/>
            <a:chOff x="8759825" y="1990725"/>
            <a:chExt cx="2509838" cy="1346200"/>
          </a:xfrm>
        </p:grpSpPr>
        <p:sp>
          <p:nvSpPr>
            <p:cNvPr id="15397" name="TextBox 115">
              <a:extLst>
                <a:ext uri="{FF2B5EF4-FFF2-40B4-BE49-F238E27FC236}">
                  <a16:creationId xmlns:a16="http://schemas.microsoft.com/office/drawing/2014/main" id="{CFBC4B1C-BF3E-4C1E-9B57-79137E94AC5D}"/>
                </a:ext>
              </a:extLst>
            </p:cNvPr>
            <p:cNvSpPr txBox="1">
              <a:spLocks noChangeArrowheads="1"/>
            </p:cNvSpPr>
            <p:nvPr/>
          </p:nvSpPr>
          <p:spPr bwMode="auto">
            <a:xfrm>
              <a:off x="8759825" y="1990725"/>
              <a:ext cx="2509838" cy="134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200" i="1">
                <a:solidFill>
                  <a:srgbClr val="73858E"/>
                </a:solidFill>
                <a:latin typeface="Arial" panose="020B0604020202020204" pitchFamily="34" charset="0"/>
                <a:cs typeface="Arial" panose="020B0604020202020204" pitchFamily="34" charset="0"/>
              </a:endParaRPr>
            </a:p>
          </p:txBody>
        </p:sp>
        <p:sp>
          <p:nvSpPr>
            <p:cNvPr id="16028" name="Прямоугольник: скругленные углы 16027">
              <a:extLst>
                <a:ext uri="{FF2B5EF4-FFF2-40B4-BE49-F238E27FC236}">
                  <a16:creationId xmlns:a16="http://schemas.microsoft.com/office/drawing/2014/main" id="{A2DF4BCA-83A0-4FAE-90D4-F3474EA36F4B}"/>
                </a:ext>
              </a:extLst>
            </p:cNvPr>
            <p:cNvSpPr/>
            <p:nvPr/>
          </p:nvSpPr>
          <p:spPr>
            <a:xfrm>
              <a:off x="8759825" y="1990725"/>
              <a:ext cx="2509838" cy="1331913"/>
            </a:xfrm>
            <a:prstGeom prst="roundRect">
              <a:avLst>
                <a:gd name="adj" fmla="val 9167"/>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grpSp>
      <p:grpSp>
        <p:nvGrpSpPr>
          <p:cNvPr id="7" name="Группа 6">
            <a:extLst>
              <a:ext uri="{FF2B5EF4-FFF2-40B4-BE49-F238E27FC236}">
                <a16:creationId xmlns:a16="http://schemas.microsoft.com/office/drawing/2014/main" id="{97B79884-EA57-45BA-85EE-CCF9BD077701}"/>
              </a:ext>
            </a:extLst>
          </p:cNvPr>
          <p:cNvGrpSpPr/>
          <p:nvPr/>
        </p:nvGrpSpPr>
        <p:grpSpPr>
          <a:xfrm>
            <a:off x="8759825" y="3492500"/>
            <a:ext cx="2509838" cy="1344613"/>
            <a:chOff x="8759825" y="3492500"/>
            <a:chExt cx="2509838" cy="1344613"/>
          </a:xfrm>
        </p:grpSpPr>
        <p:sp>
          <p:nvSpPr>
            <p:cNvPr id="15398" name="TextBox 115">
              <a:extLst>
                <a:ext uri="{FF2B5EF4-FFF2-40B4-BE49-F238E27FC236}">
                  <a16:creationId xmlns:a16="http://schemas.microsoft.com/office/drawing/2014/main" id="{E1CA36D8-9A3F-4C19-8C18-2044C6C00512}"/>
                </a:ext>
              </a:extLst>
            </p:cNvPr>
            <p:cNvSpPr txBox="1">
              <a:spLocks noChangeArrowheads="1"/>
            </p:cNvSpPr>
            <p:nvPr/>
          </p:nvSpPr>
          <p:spPr bwMode="auto">
            <a:xfrm>
              <a:off x="8759825" y="3492500"/>
              <a:ext cx="2509838"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400" i="1" dirty="0">
                  <a:solidFill>
                    <a:srgbClr val="73858E"/>
                  </a:solidFill>
                  <a:latin typeface="Arial" panose="020B0604020202020204" pitchFamily="34" charset="0"/>
                  <a:cs typeface="Arial" panose="020B0604020202020204" pitchFamily="34" charset="0"/>
                </a:rPr>
                <a:t>Lorem ipsum dolor sit </a:t>
              </a:r>
              <a:r>
                <a:rPr lang="en-US" altLang="ru-RU" sz="1400" i="1" dirty="0" err="1">
                  <a:solidFill>
                    <a:srgbClr val="73858E"/>
                  </a:solidFill>
                  <a:latin typeface="Arial" panose="020B0604020202020204" pitchFamily="34" charset="0"/>
                  <a:cs typeface="Arial" panose="020B0604020202020204" pitchFamily="34" charset="0"/>
                </a:rPr>
                <a:t>amet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consectetur</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adipiscing</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elit</a:t>
              </a:r>
              <a:r>
                <a:rPr lang="en-US" altLang="ru-RU" sz="1400" i="1" dirty="0">
                  <a:solidFill>
                    <a:srgbClr val="73858E"/>
                  </a:solidFill>
                  <a:latin typeface="Arial" panose="020B0604020202020204" pitchFamily="34" charset="0"/>
                  <a:cs typeface="Arial" panose="020B0604020202020204" pitchFamily="34" charset="0"/>
                </a:rPr>
                <a:t>, sed do </a:t>
              </a:r>
              <a:r>
                <a:rPr lang="en-US" altLang="ru-RU" sz="1400" i="1" dirty="0" err="1">
                  <a:solidFill>
                    <a:srgbClr val="73858E"/>
                  </a:solidFill>
                  <a:latin typeface="Arial" panose="020B0604020202020204" pitchFamily="34" charset="0"/>
                  <a:cs typeface="Arial" panose="020B0604020202020204" pitchFamily="34" charset="0"/>
                </a:rPr>
                <a:t>eiusmod</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tempor</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incididunt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ut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labore</a:t>
              </a:r>
              <a:r>
                <a:rPr lang="en-US" altLang="ru-RU" sz="1400" i="1" dirty="0">
                  <a:solidFill>
                    <a:srgbClr val="73858E"/>
                  </a:solidFill>
                  <a:latin typeface="Arial" panose="020B0604020202020204" pitchFamily="34" charset="0"/>
                  <a:cs typeface="Arial" panose="020B0604020202020204" pitchFamily="34" charset="0"/>
                </a:rPr>
                <a:t> et dolore</a:t>
              </a:r>
              <a:endParaRPr lang="ru-RU" altLang="ru-RU" sz="1200" i="1" dirty="0">
                <a:solidFill>
                  <a:srgbClr val="73858E"/>
                </a:solidFill>
                <a:latin typeface="Arial" panose="020B0604020202020204" pitchFamily="34" charset="0"/>
                <a:cs typeface="Arial" panose="020B0604020202020204" pitchFamily="34" charset="0"/>
              </a:endParaRPr>
            </a:p>
          </p:txBody>
        </p:sp>
        <p:sp>
          <p:nvSpPr>
            <p:cNvPr id="736" name="Прямоугольник: скругленные углы 735">
              <a:extLst>
                <a:ext uri="{FF2B5EF4-FFF2-40B4-BE49-F238E27FC236}">
                  <a16:creationId xmlns:a16="http://schemas.microsoft.com/office/drawing/2014/main" id="{28CB60D7-82F0-4B95-88DE-E2D6564CD7FD}"/>
                </a:ext>
              </a:extLst>
            </p:cNvPr>
            <p:cNvSpPr/>
            <p:nvPr/>
          </p:nvSpPr>
          <p:spPr>
            <a:xfrm>
              <a:off x="8759825" y="3506788"/>
              <a:ext cx="2509838" cy="1330325"/>
            </a:xfrm>
            <a:prstGeom prst="roundRect">
              <a:avLst>
                <a:gd name="adj" fmla="val 9167"/>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grpSp>
      <p:grpSp>
        <p:nvGrpSpPr>
          <p:cNvPr id="8" name="Группа 7">
            <a:extLst>
              <a:ext uri="{FF2B5EF4-FFF2-40B4-BE49-F238E27FC236}">
                <a16:creationId xmlns:a16="http://schemas.microsoft.com/office/drawing/2014/main" id="{9300A964-B285-432D-99A3-EF31FAE61495}"/>
              </a:ext>
            </a:extLst>
          </p:cNvPr>
          <p:cNvGrpSpPr/>
          <p:nvPr/>
        </p:nvGrpSpPr>
        <p:grpSpPr>
          <a:xfrm>
            <a:off x="8759825" y="5006975"/>
            <a:ext cx="2509838" cy="1346200"/>
            <a:chOff x="8759825" y="5006975"/>
            <a:chExt cx="2509838" cy="1346200"/>
          </a:xfrm>
        </p:grpSpPr>
        <p:sp>
          <p:nvSpPr>
            <p:cNvPr id="15399" name="TextBox 115">
              <a:extLst>
                <a:ext uri="{FF2B5EF4-FFF2-40B4-BE49-F238E27FC236}">
                  <a16:creationId xmlns:a16="http://schemas.microsoft.com/office/drawing/2014/main" id="{4C8E319B-733F-416B-B9F6-87803D4E0193}"/>
                </a:ext>
              </a:extLst>
            </p:cNvPr>
            <p:cNvSpPr txBox="1">
              <a:spLocks noChangeArrowheads="1"/>
            </p:cNvSpPr>
            <p:nvPr/>
          </p:nvSpPr>
          <p:spPr bwMode="auto">
            <a:xfrm>
              <a:off x="8759825" y="5006975"/>
              <a:ext cx="2509838" cy="134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200" i="1">
                <a:solidFill>
                  <a:srgbClr val="73858E"/>
                </a:solidFill>
                <a:latin typeface="Arial" panose="020B0604020202020204" pitchFamily="34" charset="0"/>
                <a:cs typeface="Arial" panose="020B0604020202020204" pitchFamily="34" charset="0"/>
              </a:endParaRPr>
            </a:p>
          </p:txBody>
        </p:sp>
        <p:sp>
          <p:nvSpPr>
            <p:cNvPr id="737" name="Прямоугольник: скругленные углы 736">
              <a:extLst>
                <a:ext uri="{FF2B5EF4-FFF2-40B4-BE49-F238E27FC236}">
                  <a16:creationId xmlns:a16="http://schemas.microsoft.com/office/drawing/2014/main" id="{2A0D7966-A3CF-4983-A1B7-D69B73D90CF3}"/>
                </a:ext>
              </a:extLst>
            </p:cNvPr>
            <p:cNvSpPr/>
            <p:nvPr/>
          </p:nvSpPr>
          <p:spPr>
            <a:xfrm>
              <a:off x="8759825" y="5021263"/>
              <a:ext cx="2509838" cy="1331912"/>
            </a:xfrm>
            <a:prstGeom prst="roundRect">
              <a:avLst>
                <a:gd name="adj" fmla="val 9167"/>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500" fill="hold"/>
                                        <p:tgtEl>
                                          <p:spTgt spid="15362"/>
                                        </p:tgtEl>
                                        <p:attrNameLst>
                                          <p:attrName>ppt_x</p:attrName>
                                        </p:attrNameLst>
                                      </p:cBhvr>
                                      <p:tavLst>
                                        <p:tav tm="0">
                                          <p:val>
                                            <p:strVal val="#ppt_x"/>
                                          </p:val>
                                        </p:tav>
                                        <p:tav tm="100000">
                                          <p:val>
                                            <p:strVal val="#ppt_x"/>
                                          </p:val>
                                        </p:tav>
                                      </p:tavLst>
                                    </p:anim>
                                    <p:anim calcmode="lin" valueType="num">
                                      <p:cBhvr additive="base">
                                        <p:cTn id="8" dur="500" fill="hold"/>
                                        <p:tgtEl>
                                          <p:spTgt spid="1536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5363"/>
                                        </p:tgtEl>
                                        <p:attrNameLst>
                                          <p:attrName>style.visibility</p:attrName>
                                        </p:attrNameLst>
                                      </p:cBhvr>
                                      <p:to>
                                        <p:strVal val="visible"/>
                                      </p:to>
                                    </p:set>
                                    <p:anim calcmode="lin" valueType="num">
                                      <p:cBhvr additive="base">
                                        <p:cTn id="11" dur="500" fill="hold"/>
                                        <p:tgtEl>
                                          <p:spTgt spid="15363"/>
                                        </p:tgtEl>
                                        <p:attrNameLst>
                                          <p:attrName>ppt_x</p:attrName>
                                        </p:attrNameLst>
                                      </p:cBhvr>
                                      <p:tavLst>
                                        <p:tav tm="0">
                                          <p:val>
                                            <p:strVal val="#ppt_x"/>
                                          </p:val>
                                        </p:tav>
                                        <p:tav tm="100000">
                                          <p:val>
                                            <p:strVal val="#ppt_x"/>
                                          </p:val>
                                        </p:tav>
                                      </p:tavLst>
                                    </p:anim>
                                    <p:anim calcmode="lin" valueType="num">
                                      <p:cBhvr additive="base">
                                        <p:cTn id="12" dur="500" fill="hold"/>
                                        <p:tgtEl>
                                          <p:spTgt spid="15363"/>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3" presetClass="entr" presetSubtype="16"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childTnLst>
                                </p:cTn>
                              </p:par>
                              <p:par>
                                <p:cTn id="27" presetID="2" presetClass="entr" presetSubtype="8" fill="hold" nodeType="withEffect">
                                  <p:stCondLst>
                                    <p:cond delay="25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0-#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par>
                                <p:cTn id="31" presetID="23" presetClass="entr" presetSubtype="16" fill="hold" nodeType="withEffect">
                                  <p:stCondLst>
                                    <p:cond delay="25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childTnLst>
                                </p:cTn>
                              </p:par>
                              <p:par>
                                <p:cTn id="35" presetID="2" presetClass="entr" presetSubtype="8" fill="hold" nodeType="withEffect">
                                  <p:stCondLst>
                                    <p:cond delay="50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par>
                                <p:cTn id="39" presetID="23" presetClass="entr" presetSubtype="16" fill="hold" nodeType="withEffect">
                                  <p:stCondLst>
                                    <p:cond delay="50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12">
            <a:extLst>
              <a:ext uri="{FF2B5EF4-FFF2-40B4-BE49-F238E27FC236}">
                <a16:creationId xmlns:a16="http://schemas.microsoft.com/office/drawing/2014/main" id="{CF5CC92F-17BA-4D8E-9C90-C1A46BDDB41B}"/>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16387" name="TextBox 115">
            <a:extLst>
              <a:ext uri="{FF2B5EF4-FFF2-40B4-BE49-F238E27FC236}">
                <a16:creationId xmlns:a16="http://schemas.microsoft.com/office/drawing/2014/main" id="{1DE3A3D4-6DC2-40FD-AE3B-B2A485829CC2}"/>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16388" name="Rectangle 47">
            <a:extLst>
              <a:ext uri="{FF2B5EF4-FFF2-40B4-BE49-F238E27FC236}">
                <a16:creationId xmlns:a16="http://schemas.microsoft.com/office/drawing/2014/main" id="{3D1CD8AD-564A-461B-8811-BE7B3832EB67}"/>
              </a:ext>
            </a:extLst>
          </p:cNvPr>
          <p:cNvSpPr>
            <a:spLocks noChangeArrowheads="1"/>
          </p:cNvSpPr>
          <p:nvPr/>
        </p:nvSpPr>
        <p:spPr bwMode="auto">
          <a:xfrm>
            <a:off x="8901113" y="3548063"/>
            <a:ext cx="1712912"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2"/>
                </a:solidFill>
                <a:latin typeface="Arial" panose="020B0604020202020204" pitchFamily="34" charset="0"/>
              </a:rPr>
              <a:t>#</a:t>
            </a:r>
            <a:r>
              <a:rPr lang="en-US" altLang="ru-RU" sz="8000" b="1" dirty="0">
                <a:solidFill>
                  <a:schemeClr val="accent2"/>
                </a:solidFill>
                <a:latin typeface="Arial" panose="020B0604020202020204" pitchFamily="34" charset="0"/>
              </a:rPr>
              <a:t>0</a:t>
            </a:r>
            <a:r>
              <a:rPr lang="ru-RU" altLang="ru-RU" sz="8000" b="1" dirty="0">
                <a:solidFill>
                  <a:schemeClr val="accent2"/>
                </a:solidFill>
                <a:latin typeface="Arial" panose="020B0604020202020204" pitchFamily="34" charset="0"/>
              </a:rPr>
              <a:t>2</a:t>
            </a:r>
            <a:endParaRPr lang="ru-RU" altLang="ru-RU" sz="3200" dirty="0">
              <a:solidFill>
                <a:schemeClr val="accent2"/>
              </a:solidFill>
            </a:endParaRPr>
          </a:p>
        </p:txBody>
      </p:sp>
      <p:sp>
        <p:nvSpPr>
          <p:cNvPr id="16389" name="Rectangle 47">
            <a:extLst>
              <a:ext uri="{FF2B5EF4-FFF2-40B4-BE49-F238E27FC236}">
                <a16:creationId xmlns:a16="http://schemas.microsoft.com/office/drawing/2014/main" id="{18275DF7-F529-417E-9E62-8DC7E6BF3EDB}"/>
              </a:ext>
            </a:extLst>
          </p:cNvPr>
          <p:cNvSpPr>
            <a:spLocks noChangeArrowheads="1"/>
          </p:cNvSpPr>
          <p:nvPr/>
        </p:nvSpPr>
        <p:spPr bwMode="auto">
          <a:xfrm>
            <a:off x="8901113" y="1909763"/>
            <a:ext cx="1712912"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1"/>
                </a:solidFill>
                <a:latin typeface="Arial" panose="020B0604020202020204" pitchFamily="34" charset="0"/>
              </a:rPr>
              <a:t>#</a:t>
            </a:r>
            <a:r>
              <a:rPr lang="en-US" altLang="ru-RU" sz="8000" b="1" dirty="0">
                <a:solidFill>
                  <a:schemeClr val="accent1"/>
                </a:solidFill>
                <a:latin typeface="Arial" panose="020B0604020202020204" pitchFamily="34" charset="0"/>
              </a:rPr>
              <a:t>0</a:t>
            </a:r>
            <a:r>
              <a:rPr lang="ru-RU" altLang="ru-RU" sz="8000" b="1" dirty="0">
                <a:solidFill>
                  <a:schemeClr val="accent1"/>
                </a:solidFill>
                <a:latin typeface="Arial" panose="020B0604020202020204" pitchFamily="34" charset="0"/>
              </a:rPr>
              <a:t>1</a:t>
            </a:r>
            <a:endParaRPr lang="ru-RU" altLang="ru-RU" sz="3200" dirty="0">
              <a:solidFill>
                <a:schemeClr val="accent1"/>
              </a:solidFill>
            </a:endParaRPr>
          </a:p>
        </p:txBody>
      </p:sp>
      <p:sp>
        <p:nvSpPr>
          <p:cNvPr id="16390" name="Rectangle 47">
            <a:extLst>
              <a:ext uri="{FF2B5EF4-FFF2-40B4-BE49-F238E27FC236}">
                <a16:creationId xmlns:a16="http://schemas.microsoft.com/office/drawing/2014/main" id="{BE906168-B2E5-49CC-99B5-569AE584A5CA}"/>
              </a:ext>
            </a:extLst>
          </p:cNvPr>
          <p:cNvSpPr>
            <a:spLocks noChangeArrowheads="1"/>
          </p:cNvSpPr>
          <p:nvPr/>
        </p:nvSpPr>
        <p:spPr bwMode="auto">
          <a:xfrm>
            <a:off x="8901113" y="5187950"/>
            <a:ext cx="1712912"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4"/>
                </a:solidFill>
                <a:latin typeface="Arial" panose="020B0604020202020204" pitchFamily="34" charset="0"/>
              </a:rPr>
              <a:t>#</a:t>
            </a:r>
            <a:r>
              <a:rPr lang="en-US" altLang="ru-RU" sz="8000" b="1" dirty="0">
                <a:solidFill>
                  <a:schemeClr val="accent4"/>
                </a:solidFill>
                <a:latin typeface="Arial" panose="020B0604020202020204" pitchFamily="34" charset="0"/>
              </a:rPr>
              <a:t>0</a:t>
            </a:r>
            <a:r>
              <a:rPr lang="ru-RU" altLang="ru-RU" sz="8000" b="1" dirty="0">
                <a:solidFill>
                  <a:schemeClr val="accent4"/>
                </a:solidFill>
                <a:latin typeface="Arial" panose="020B0604020202020204" pitchFamily="34" charset="0"/>
              </a:rPr>
              <a:t>3</a:t>
            </a:r>
            <a:endParaRPr lang="ru-RU" altLang="ru-RU" sz="3200" dirty="0">
              <a:solidFill>
                <a:schemeClr val="accent4"/>
              </a:solidFill>
            </a:endParaRPr>
          </a:p>
        </p:txBody>
      </p:sp>
      <p:grpSp>
        <p:nvGrpSpPr>
          <p:cNvPr id="2" name="Группа 1">
            <a:extLst>
              <a:ext uri="{FF2B5EF4-FFF2-40B4-BE49-F238E27FC236}">
                <a16:creationId xmlns:a16="http://schemas.microsoft.com/office/drawing/2014/main" id="{4E1FCBB7-310A-4A56-B905-ED9C9CAFD424}"/>
              </a:ext>
            </a:extLst>
          </p:cNvPr>
          <p:cNvGrpSpPr/>
          <p:nvPr/>
        </p:nvGrpSpPr>
        <p:grpSpPr>
          <a:xfrm>
            <a:off x="1458913" y="1982788"/>
            <a:ext cx="487362" cy="1108075"/>
            <a:chOff x="1458913" y="1982788"/>
            <a:chExt cx="487362" cy="1108075"/>
          </a:xfrm>
        </p:grpSpPr>
        <p:sp>
          <p:nvSpPr>
            <p:cNvPr id="16391" name="Freeform 357">
              <a:extLst>
                <a:ext uri="{FF2B5EF4-FFF2-40B4-BE49-F238E27FC236}">
                  <a16:creationId xmlns:a16="http://schemas.microsoft.com/office/drawing/2014/main" id="{6439DBE9-FE2E-4BEC-95AA-68F128E0876D}"/>
                </a:ext>
              </a:extLst>
            </p:cNvPr>
            <p:cNvSpPr>
              <a:spLocks/>
            </p:cNvSpPr>
            <p:nvPr/>
          </p:nvSpPr>
          <p:spPr bwMode="auto">
            <a:xfrm>
              <a:off x="1458913" y="2203450"/>
              <a:ext cx="487362" cy="887413"/>
            </a:xfrm>
            <a:custGeom>
              <a:avLst/>
              <a:gdLst>
                <a:gd name="T0" fmla="*/ 2147483646 w 73"/>
                <a:gd name="T1" fmla="*/ 2147483646 h 133"/>
                <a:gd name="T2" fmla="*/ 2147483646 w 73"/>
                <a:gd name="T3" fmla="*/ 2147483646 h 133"/>
                <a:gd name="T4" fmla="*/ 2147483646 w 73"/>
                <a:gd name="T5" fmla="*/ 2147483646 h 133"/>
                <a:gd name="T6" fmla="*/ 2147483646 w 73"/>
                <a:gd name="T7" fmla="*/ 222593873 h 133"/>
                <a:gd name="T8" fmla="*/ 1961144688 w 73"/>
                <a:gd name="T9" fmla="*/ 0 h 133"/>
                <a:gd name="T10" fmla="*/ 1649146218 w 73"/>
                <a:gd name="T11" fmla="*/ 0 h 133"/>
                <a:gd name="T12" fmla="*/ 1292577491 w 73"/>
                <a:gd name="T13" fmla="*/ 0 h 133"/>
                <a:gd name="T14" fmla="*/ 936002088 w 73"/>
                <a:gd name="T15" fmla="*/ 222593873 h 133"/>
                <a:gd name="T16" fmla="*/ 0 w 73"/>
                <a:gd name="T17" fmla="*/ 2147483646 h 133"/>
                <a:gd name="T18" fmla="*/ 89140513 w 73"/>
                <a:gd name="T19" fmla="*/ 2147483646 h 133"/>
                <a:gd name="T20" fmla="*/ 89140513 w 73"/>
                <a:gd name="T21" fmla="*/ 2147483646 h 133"/>
                <a:gd name="T22" fmla="*/ 267428214 w 73"/>
                <a:gd name="T23" fmla="*/ 2147483646 h 133"/>
                <a:gd name="T24" fmla="*/ 1114289789 w 73"/>
                <a:gd name="T25" fmla="*/ 1068465269 h 133"/>
                <a:gd name="T26" fmla="*/ 1248000558 w 73"/>
                <a:gd name="T27" fmla="*/ 1424618134 h 133"/>
                <a:gd name="T28" fmla="*/ 311998470 w 73"/>
                <a:gd name="T29" fmla="*/ 2147483646 h 133"/>
                <a:gd name="T30" fmla="*/ 1158860046 w 73"/>
                <a:gd name="T31" fmla="*/ 2147483646 h 133"/>
                <a:gd name="T32" fmla="*/ 1470858516 w 73"/>
                <a:gd name="T33" fmla="*/ 2147483646 h 133"/>
                <a:gd name="T34" fmla="*/ 1649146218 w 73"/>
                <a:gd name="T35" fmla="*/ 2147483646 h 133"/>
                <a:gd name="T36" fmla="*/ 1782863663 w 73"/>
                <a:gd name="T37" fmla="*/ 2147483646 h 133"/>
                <a:gd name="T38" fmla="*/ 2094862133 w 73"/>
                <a:gd name="T39" fmla="*/ 2147483646 h 133"/>
                <a:gd name="T40" fmla="*/ 2147483646 w 73"/>
                <a:gd name="T41" fmla="*/ 2147483646 h 133"/>
                <a:gd name="T42" fmla="*/ 2050291877 w 73"/>
                <a:gd name="T43" fmla="*/ 1424618134 h 133"/>
                <a:gd name="T44" fmla="*/ 2139432390 w 73"/>
                <a:gd name="T45" fmla="*/ 1068465269 h 133"/>
                <a:gd name="T46" fmla="*/ 2147483646 w 73"/>
                <a:gd name="T47" fmla="*/ 2147483646 h 133"/>
                <a:gd name="T48" fmla="*/ 2147483646 w 73"/>
                <a:gd name="T49" fmla="*/ 2147483646 h 1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3" h="133">
                  <a:moveTo>
                    <a:pt x="71" y="60"/>
                  </a:moveTo>
                  <a:cubicBezTo>
                    <a:pt x="71" y="60"/>
                    <a:pt x="71" y="60"/>
                    <a:pt x="71" y="60"/>
                  </a:cubicBezTo>
                  <a:cubicBezTo>
                    <a:pt x="73" y="59"/>
                    <a:pt x="73" y="57"/>
                    <a:pt x="73" y="56"/>
                  </a:cubicBezTo>
                  <a:cubicBezTo>
                    <a:pt x="52" y="5"/>
                    <a:pt x="52" y="5"/>
                    <a:pt x="52" y="5"/>
                  </a:cubicBezTo>
                  <a:cubicBezTo>
                    <a:pt x="51" y="2"/>
                    <a:pt x="48" y="0"/>
                    <a:pt x="44" y="0"/>
                  </a:cubicBezTo>
                  <a:cubicBezTo>
                    <a:pt x="37" y="0"/>
                    <a:pt x="37" y="0"/>
                    <a:pt x="37" y="0"/>
                  </a:cubicBezTo>
                  <a:cubicBezTo>
                    <a:pt x="29" y="0"/>
                    <a:pt x="29" y="0"/>
                    <a:pt x="29" y="0"/>
                  </a:cubicBezTo>
                  <a:cubicBezTo>
                    <a:pt x="25" y="0"/>
                    <a:pt x="22" y="2"/>
                    <a:pt x="21" y="5"/>
                  </a:cubicBezTo>
                  <a:cubicBezTo>
                    <a:pt x="0" y="56"/>
                    <a:pt x="0" y="56"/>
                    <a:pt x="0" y="56"/>
                  </a:cubicBezTo>
                  <a:cubicBezTo>
                    <a:pt x="0" y="57"/>
                    <a:pt x="1" y="59"/>
                    <a:pt x="2" y="60"/>
                  </a:cubicBezTo>
                  <a:cubicBezTo>
                    <a:pt x="2" y="60"/>
                    <a:pt x="2" y="60"/>
                    <a:pt x="2" y="60"/>
                  </a:cubicBezTo>
                  <a:cubicBezTo>
                    <a:pt x="4" y="60"/>
                    <a:pt x="5" y="60"/>
                    <a:pt x="6" y="58"/>
                  </a:cubicBezTo>
                  <a:cubicBezTo>
                    <a:pt x="25" y="24"/>
                    <a:pt x="25" y="24"/>
                    <a:pt x="25" y="24"/>
                  </a:cubicBezTo>
                  <a:cubicBezTo>
                    <a:pt x="28" y="32"/>
                    <a:pt x="28" y="32"/>
                    <a:pt x="28" y="32"/>
                  </a:cubicBezTo>
                  <a:cubicBezTo>
                    <a:pt x="7" y="83"/>
                    <a:pt x="7" y="83"/>
                    <a:pt x="7" y="83"/>
                  </a:cubicBezTo>
                  <a:cubicBezTo>
                    <a:pt x="26" y="83"/>
                    <a:pt x="26" y="83"/>
                    <a:pt x="26" y="83"/>
                  </a:cubicBezTo>
                  <a:cubicBezTo>
                    <a:pt x="33" y="133"/>
                    <a:pt x="33" y="133"/>
                    <a:pt x="33" y="133"/>
                  </a:cubicBezTo>
                  <a:cubicBezTo>
                    <a:pt x="37" y="133"/>
                    <a:pt x="37" y="133"/>
                    <a:pt x="37" y="133"/>
                  </a:cubicBezTo>
                  <a:cubicBezTo>
                    <a:pt x="40" y="133"/>
                    <a:pt x="40" y="133"/>
                    <a:pt x="40" y="133"/>
                  </a:cubicBezTo>
                  <a:cubicBezTo>
                    <a:pt x="47" y="83"/>
                    <a:pt x="47" y="83"/>
                    <a:pt x="47" y="83"/>
                  </a:cubicBezTo>
                  <a:cubicBezTo>
                    <a:pt x="66" y="83"/>
                    <a:pt x="66" y="83"/>
                    <a:pt x="66" y="83"/>
                  </a:cubicBezTo>
                  <a:cubicBezTo>
                    <a:pt x="46" y="32"/>
                    <a:pt x="46" y="32"/>
                    <a:pt x="46" y="32"/>
                  </a:cubicBezTo>
                  <a:cubicBezTo>
                    <a:pt x="48" y="24"/>
                    <a:pt x="48" y="24"/>
                    <a:pt x="48" y="24"/>
                  </a:cubicBezTo>
                  <a:cubicBezTo>
                    <a:pt x="67" y="58"/>
                    <a:pt x="67" y="58"/>
                    <a:pt x="67" y="58"/>
                  </a:cubicBezTo>
                  <a:cubicBezTo>
                    <a:pt x="68" y="60"/>
                    <a:pt x="70" y="60"/>
                    <a:pt x="71"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392" name="Oval 358">
              <a:extLst>
                <a:ext uri="{FF2B5EF4-FFF2-40B4-BE49-F238E27FC236}">
                  <a16:creationId xmlns:a16="http://schemas.microsoft.com/office/drawing/2014/main" id="{0D4AF9F9-26B5-4268-92B0-0A2D2167AC59}"/>
                </a:ext>
              </a:extLst>
            </p:cNvPr>
            <p:cNvSpPr>
              <a:spLocks noChangeArrowheads="1"/>
            </p:cNvSpPr>
            <p:nvPr/>
          </p:nvSpPr>
          <p:spPr bwMode="auto">
            <a:xfrm>
              <a:off x="1604963" y="1982788"/>
              <a:ext cx="193675" cy="1936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5" name="Группа 4">
            <a:extLst>
              <a:ext uri="{FF2B5EF4-FFF2-40B4-BE49-F238E27FC236}">
                <a16:creationId xmlns:a16="http://schemas.microsoft.com/office/drawing/2014/main" id="{4DADB1B2-589D-45F0-8CD5-141A361F34C8}"/>
              </a:ext>
            </a:extLst>
          </p:cNvPr>
          <p:cNvGrpSpPr/>
          <p:nvPr/>
        </p:nvGrpSpPr>
        <p:grpSpPr>
          <a:xfrm>
            <a:off x="1492250" y="3619500"/>
            <a:ext cx="420688" cy="1108075"/>
            <a:chOff x="1492250" y="3619500"/>
            <a:chExt cx="420688" cy="1108075"/>
          </a:xfrm>
        </p:grpSpPr>
        <p:sp>
          <p:nvSpPr>
            <p:cNvPr id="16393" name="Freeform 359">
              <a:extLst>
                <a:ext uri="{FF2B5EF4-FFF2-40B4-BE49-F238E27FC236}">
                  <a16:creationId xmlns:a16="http://schemas.microsoft.com/office/drawing/2014/main" id="{2BFBEA29-9A28-486A-BE47-26ADE6A98F78}"/>
                </a:ext>
              </a:extLst>
            </p:cNvPr>
            <p:cNvSpPr>
              <a:spLocks/>
            </p:cNvSpPr>
            <p:nvPr/>
          </p:nvSpPr>
          <p:spPr bwMode="auto">
            <a:xfrm>
              <a:off x="1492250" y="3838575"/>
              <a:ext cx="420688" cy="889000"/>
            </a:xfrm>
            <a:custGeom>
              <a:avLst/>
              <a:gdLst>
                <a:gd name="T0" fmla="*/ 2147483646 w 63"/>
                <a:gd name="T1" fmla="*/ 223393000 h 133"/>
                <a:gd name="T2" fmla="*/ 2147483646 w 63"/>
                <a:gd name="T3" fmla="*/ 223393000 h 133"/>
                <a:gd name="T4" fmla="*/ 2006554886 w 63"/>
                <a:gd name="T5" fmla="*/ 0 h 133"/>
                <a:gd name="T6" fmla="*/ 1426880210 w 63"/>
                <a:gd name="T7" fmla="*/ 0 h 133"/>
                <a:gd name="T8" fmla="*/ 847212211 w 63"/>
                <a:gd name="T9" fmla="*/ 0 h 133"/>
                <a:gd name="T10" fmla="*/ 445902570 w 63"/>
                <a:gd name="T11" fmla="*/ 223393000 h 133"/>
                <a:gd name="T12" fmla="*/ 445902570 w 63"/>
                <a:gd name="T13" fmla="*/ 223393000 h 133"/>
                <a:gd name="T14" fmla="*/ 222951285 w 63"/>
                <a:gd name="T15" fmla="*/ 848894737 h 133"/>
                <a:gd name="T16" fmla="*/ 44592928 w 63"/>
                <a:gd name="T17" fmla="*/ 2147483646 h 133"/>
                <a:gd name="T18" fmla="*/ 222951285 w 63"/>
                <a:gd name="T19" fmla="*/ 2147483646 h 133"/>
                <a:gd name="T20" fmla="*/ 222951285 w 63"/>
                <a:gd name="T21" fmla="*/ 2147483646 h 133"/>
                <a:gd name="T22" fmla="*/ 401309642 w 63"/>
                <a:gd name="T23" fmla="*/ 2147483646 h 133"/>
                <a:gd name="T24" fmla="*/ 713440105 w 63"/>
                <a:gd name="T25" fmla="*/ 1251003474 h 133"/>
                <a:gd name="T26" fmla="*/ 713440105 w 63"/>
                <a:gd name="T27" fmla="*/ 2147483646 h 133"/>
                <a:gd name="T28" fmla="*/ 713440105 w 63"/>
                <a:gd name="T29" fmla="*/ 2147483646 h 133"/>
                <a:gd name="T30" fmla="*/ 1248521853 w 63"/>
                <a:gd name="T31" fmla="*/ 2147483646 h 133"/>
                <a:gd name="T32" fmla="*/ 1293114781 w 63"/>
                <a:gd name="T33" fmla="*/ 2147483646 h 133"/>
                <a:gd name="T34" fmla="*/ 1516059388 w 63"/>
                <a:gd name="T35" fmla="*/ 2147483646 h 133"/>
                <a:gd name="T36" fmla="*/ 1560652316 w 63"/>
                <a:gd name="T37" fmla="*/ 2147483646 h 133"/>
                <a:gd name="T38" fmla="*/ 2095734064 w 63"/>
                <a:gd name="T39" fmla="*/ 2147483646 h 133"/>
                <a:gd name="T40" fmla="*/ 2095734064 w 63"/>
                <a:gd name="T41" fmla="*/ 2147483646 h 133"/>
                <a:gd name="T42" fmla="*/ 2095734064 w 63"/>
                <a:gd name="T43" fmla="*/ 1251003474 h 133"/>
                <a:gd name="T44" fmla="*/ 2147483646 w 63"/>
                <a:gd name="T45" fmla="*/ 2147483646 h 133"/>
                <a:gd name="T46" fmla="*/ 2147483646 w 63"/>
                <a:gd name="T47" fmla="*/ 2147483646 h 133"/>
                <a:gd name="T48" fmla="*/ 2147483646 w 63"/>
                <a:gd name="T49" fmla="*/ 2147483646 h 133"/>
                <a:gd name="T50" fmla="*/ 2147483646 w 63"/>
                <a:gd name="T51" fmla="*/ 2147483646 h 133"/>
                <a:gd name="T52" fmla="*/ 2147483646 w 63"/>
                <a:gd name="T53" fmla="*/ 848894737 h 133"/>
                <a:gd name="T54" fmla="*/ 2147483646 w 63"/>
                <a:gd name="T55" fmla="*/ 223393000 h 13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 h="133">
                  <a:moveTo>
                    <a:pt x="54" y="5"/>
                  </a:moveTo>
                  <a:cubicBezTo>
                    <a:pt x="54" y="5"/>
                    <a:pt x="54" y="5"/>
                    <a:pt x="54" y="5"/>
                  </a:cubicBezTo>
                  <a:cubicBezTo>
                    <a:pt x="52" y="2"/>
                    <a:pt x="48" y="0"/>
                    <a:pt x="45" y="0"/>
                  </a:cubicBezTo>
                  <a:cubicBezTo>
                    <a:pt x="32" y="0"/>
                    <a:pt x="32" y="0"/>
                    <a:pt x="32" y="0"/>
                  </a:cubicBezTo>
                  <a:cubicBezTo>
                    <a:pt x="19" y="0"/>
                    <a:pt x="19" y="0"/>
                    <a:pt x="19" y="0"/>
                  </a:cubicBezTo>
                  <a:cubicBezTo>
                    <a:pt x="15" y="0"/>
                    <a:pt x="11" y="2"/>
                    <a:pt x="10" y="5"/>
                  </a:cubicBezTo>
                  <a:cubicBezTo>
                    <a:pt x="10" y="5"/>
                    <a:pt x="10" y="5"/>
                    <a:pt x="10" y="5"/>
                  </a:cubicBezTo>
                  <a:cubicBezTo>
                    <a:pt x="7" y="9"/>
                    <a:pt x="6" y="14"/>
                    <a:pt x="5" y="19"/>
                  </a:cubicBezTo>
                  <a:cubicBezTo>
                    <a:pt x="1" y="60"/>
                    <a:pt x="1" y="60"/>
                    <a:pt x="1" y="60"/>
                  </a:cubicBezTo>
                  <a:cubicBezTo>
                    <a:pt x="0" y="62"/>
                    <a:pt x="2" y="64"/>
                    <a:pt x="5" y="64"/>
                  </a:cubicBezTo>
                  <a:cubicBezTo>
                    <a:pt x="5" y="64"/>
                    <a:pt x="5" y="64"/>
                    <a:pt x="5" y="64"/>
                  </a:cubicBezTo>
                  <a:cubicBezTo>
                    <a:pt x="7" y="64"/>
                    <a:pt x="9" y="63"/>
                    <a:pt x="9" y="61"/>
                  </a:cubicBezTo>
                  <a:cubicBezTo>
                    <a:pt x="16" y="28"/>
                    <a:pt x="16" y="28"/>
                    <a:pt x="16" y="28"/>
                  </a:cubicBezTo>
                  <a:cubicBezTo>
                    <a:pt x="16" y="58"/>
                    <a:pt x="16" y="58"/>
                    <a:pt x="16" y="58"/>
                  </a:cubicBezTo>
                  <a:cubicBezTo>
                    <a:pt x="16" y="133"/>
                    <a:pt x="16" y="133"/>
                    <a:pt x="16" y="133"/>
                  </a:cubicBezTo>
                  <a:cubicBezTo>
                    <a:pt x="28" y="133"/>
                    <a:pt x="28" y="133"/>
                    <a:pt x="28" y="133"/>
                  </a:cubicBezTo>
                  <a:cubicBezTo>
                    <a:pt x="29" y="76"/>
                    <a:pt x="29" y="76"/>
                    <a:pt x="29" y="76"/>
                  </a:cubicBezTo>
                  <a:cubicBezTo>
                    <a:pt x="34" y="76"/>
                    <a:pt x="34" y="76"/>
                    <a:pt x="34" y="76"/>
                  </a:cubicBezTo>
                  <a:cubicBezTo>
                    <a:pt x="35" y="133"/>
                    <a:pt x="35" y="133"/>
                    <a:pt x="35" y="133"/>
                  </a:cubicBezTo>
                  <a:cubicBezTo>
                    <a:pt x="47" y="133"/>
                    <a:pt x="47" y="133"/>
                    <a:pt x="47" y="133"/>
                  </a:cubicBezTo>
                  <a:cubicBezTo>
                    <a:pt x="47" y="58"/>
                    <a:pt x="47" y="58"/>
                    <a:pt x="47" y="58"/>
                  </a:cubicBezTo>
                  <a:cubicBezTo>
                    <a:pt x="47" y="28"/>
                    <a:pt x="47" y="28"/>
                    <a:pt x="47" y="28"/>
                  </a:cubicBezTo>
                  <a:cubicBezTo>
                    <a:pt x="54" y="61"/>
                    <a:pt x="54" y="61"/>
                    <a:pt x="54" y="61"/>
                  </a:cubicBezTo>
                  <a:cubicBezTo>
                    <a:pt x="55" y="63"/>
                    <a:pt x="56" y="64"/>
                    <a:pt x="58" y="64"/>
                  </a:cubicBezTo>
                  <a:cubicBezTo>
                    <a:pt x="58" y="64"/>
                    <a:pt x="58" y="64"/>
                    <a:pt x="58" y="64"/>
                  </a:cubicBezTo>
                  <a:cubicBezTo>
                    <a:pt x="61" y="64"/>
                    <a:pt x="63" y="62"/>
                    <a:pt x="62" y="60"/>
                  </a:cubicBezTo>
                  <a:cubicBezTo>
                    <a:pt x="58" y="19"/>
                    <a:pt x="58" y="19"/>
                    <a:pt x="58" y="19"/>
                  </a:cubicBezTo>
                  <a:cubicBezTo>
                    <a:pt x="57" y="14"/>
                    <a:pt x="56" y="9"/>
                    <a:pt x="54" y="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394" name="Oval 360">
              <a:extLst>
                <a:ext uri="{FF2B5EF4-FFF2-40B4-BE49-F238E27FC236}">
                  <a16:creationId xmlns:a16="http://schemas.microsoft.com/office/drawing/2014/main" id="{D5D5F2AA-DE0D-42DB-A0F7-F15EBFE211D6}"/>
                </a:ext>
              </a:extLst>
            </p:cNvPr>
            <p:cNvSpPr>
              <a:spLocks noChangeArrowheads="1"/>
            </p:cNvSpPr>
            <p:nvPr/>
          </p:nvSpPr>
          <p:spPr bwMode="auto">
            <a:xfrm>
              <a:off x="1604963" y="3619500"/>
              <a:ext cx="193675" cy="1936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3" name="Группа 2">
            <a:extLst>
              <a:ext uri="{FF2B5EF4-FFF2-40B4-BE49-F238E27FC236}">
                <a16:creationId xmlns:a16="http://schemas.microsoft.com/office/drawing/2014/main" id="{3C8634CC-BA99-460D-80F0-39B912B85092}"/>
              </a:ext>
            </a:extLst>
          </p:cNvPr>
          <p:cNvGrpSpPr/>
          <p:nvPr/>
        </p:nvGrpSpPr>
        <p:grpSpPr>
          <a:xfrm>
            <a:off x="2125663" y="1982788"/>
            <a:ext cx="487362" cy="1108075"/>
            <a:chOff x="2125663" y="1982788"/>
            <a:chExt cx="487362" cy="1108075"/>
          </a:xfrm>
        </p:grpSpPr>
        <p:sp>
          <p:nvSpPr>
            <p:cNvPr id="16395" name="Freeform 361">
              <a:extLst>
                <a:ext uri="{FF2B5EF4-FFF2-40B4-BE49-F238E27FC236}">
                  <a16:creationId xmlns:a16="http://schemas.microsoft.com/office/drawing/2014/main" id="{7792DDD4-7795-432D-8F3F-8DA0995B4F4E}"/>
                </a:ext>
              </a:extLst>
            </p:cNvPr>
            <p:cNvSpPr>
              <a:spLocks/>
            </p:cNvSpPr>
            <p:nvPr/>
          </p:nvSpPr>
          <p:spPr bwMode="auto">
            <a:xfrm>
              <a:off x="2125663" y="2203450"/>
              <a:ext cx="487362" cy="887413"/>
            </a:xfrm>
            <a:custGeom>
              <a:avLst/>
              <a:gdLst>
                <a:gd name="T0" fmla="*/ 2147483646 w 73"/>
                <a:gd name="T1" fmla="*/ 2147483646 h 133"/>
                <a:gd name="T2" fmla="*/ 2147483646 w 73"/>
                <a:gd name="T3" fmla="*/ 2147483646 h 133"/>
                <a:gd name="T4" fmla="*/ 2147483646 w 73"/>
                <a:gd name="T5" fmla="*/ 2147483646 h 133"/>
                <a:gd name="T6" fmla="*/ 2147483646 w 73"/>
                <a:gd name="T7" fmla="*/ 222593873 h 133"/>
                <a:gd name="T8" fmla="*/ 1961144688 w 73"/>
                <a:gd name="T9" fmla="*/ 0 h 133"/>
                <a:gd name="T10" fmla="*/ 1649146218 w 73"/>
                <a:gd name="T11" fmla="*/ 0 h 133"/>
                <a:gd name="T12" fmla="*/ 1292577491 w 73"/>
                <a:gd name="T13" fmla="*/ 0 h 133"/>
                <a:gd name="T14" fmla="*/ 936002088 w 73"/>
                <a:gd name="T15" fmla="*/ 222593873 h 133"/>
                <a:gd name="T16" fmla="*/ 0 w 73"/>
                <a:gd name="T17" fmla="*/ 2147483646 h 133"/>
                <a:gd name="T18" fmla="*/ 89140513 w 73"/>
                <a:gd name="T19" fmla="*/ 2147483646 h 133"/>
                <a:gd name="T20" fmla="*/ 89140513 w 73"/>
                <a:gd name="T21" fmla="*/ 2147483646 h 133"/>
                <a:gd name="T22" fmla="*/ 267428214 w 73"/>
                <a:gd name="T23" fmla="*/ 2147483646 h 133"/>
                <a:gd name="T24" fmla="*/ 1114289789 w 73"/>
                <a:gd name="T25" fmla="*/ 1068465269 h 133"/>
                <a:gd name="T26" fmla="*/ 1248000558 w 73"/>
                <a:gd name="T27" fmla="*/ 1424618134 h 133"/>
                <a:gd name="T28" fmla="*/ 311998470 w 73"/>
                <a:gd name="T29" fmla="*/ 2147483646 h 133"/>
                <a:gd name="T30" fmla="*/ 1158860046 w 73"/>
                <a:gd name="T31" fmla="*/ 2147483646 h 133"/>
                <a:gd name="T32" fmla="*/ 1470858516 w 73"/>
                <a:gd name="T33" fmla="*/ 2147483646 h 133"/>
                <a:gd name="T34" fmla="*/ 1649146218 w 73"/>
                <a:gd name="T35" fmla="*/ 2147483646 h 133"/>
                <a:gd name="T36" fmla="*/ 1782863663 w 73"/>
                <a:gd name="T37" fmla="*/ 2147483646 h 133"/>
                <a:gd name="T38" fmla="*/ 2094862133 w 73"/>
                <a:gd name="T39" fmla="*/ 2147483646 h 133"/>
                <a:gd name="T40" fmla="*/ 2147483646 w 73"/>
                <a:gd name="T41" fmla="*/ 2147483646 h 133"/>
                <a:gd name="T42" fmla="*/ 2050291877 w 73"/>
                <a:gd name="T43" fmla="*/ 1424618134 h 133"/>
                <a:gd name="T44" fmla="*/ 2139432390 w 73"/>
                <a:gd name="T45" fmla="*/ 1068465269 h 133"/>
                <a:gd name="T46" fmla="*/ 2147483646 w 73"/>
                <a:gd name="T47" fmla="*/ 2147483646 h 133"/>
                <a:gd name="T48" fmla="*/ 2147483646 w 73"/>
                <a:gd name="T49" fmla="*/ 2147483646 h 1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3" h="133">
                  <a:moveTo>
                    <a:pt x="71" y="60"/>
                  </a:moveTo>
                  <a:cubicBezTo>
                    <a:pt x="71" y="60"/>
                    <a:pt x="71" y="60"/>
                    <a:pt x="71" y="60"/>
                  </a:cubicBezTo>
                  <a:cubicBezTo>
                    <a:pt x="73" y="59"/>
                    <a:pt x="73" y="57"/>
                    <a:pt x="73" y="56"/>
                  </a:cubicBezTo>
                  <a:cubicBezTo>
                    <a:pt x="52" y="5"/>
                    <a:pt x="52" y="5"/>
                    <a:pt x="52" y="5"/>
                  </a:cubicBezTo>
                  <a:cubicBezTo>
                    <a:pt x="51" y="2"/>
                    <a:pt x="48" y="0"/>
                    <a:pt x="44" y="0"/>
                  </a:cubicBezTo>
                  <a:cubicBezTo>
                    <a:pt x="37" y="0"/>
                    <a:pt x="37" y="0"/>
                    <a:pt x="37" y="0"/>
                  </a:cubicBezTo>
                  <a:cubicBezTo>
                    <a:pt x="29" y="0"/>
                    <a:pt x="29" y="0"/>
                    <a:pt x="29" y="0"/>
                  </a:cubicBezTo>
                  <a:cubicBezTo>
                    <a:pt x="25" y="0"/>
                    <a:pt x="22" y="2"/>
                    <a:pt x="21" y="5"/>
                  </a:cubicBezTo>
                  <a:cubicBezTo>
                    <a:pt x="0" y="56"/>
                    <a:pt x="0" y="56"/>
                    <a:pt x="0" y="56"/>
                  </a:cubicBezTo>
                  <a:cubicBezTo>
                    <a:pt x="0" y="57"/>
                    <a:pt x="1" y="59"/>
                    <a:pt x="2" y="60"/>
                  </a:cubicBezTo>
                  <a:cubicBezTo>
                    <a:pt x="2" y="60"/>
                    <a:pt x="2" y="60"/>
                    <a:pt x="2" y="60"/>
                  </a:cubicBezTo>
                  <a:cubicBezTo>
                    <a:pt x="4" y="60"/>
                    <a:pt x="5" y="60"/>
                    <a:pt x="6" y="58"/>
                  </a:cubicBezTo>
                  <a:cubicBezTo>
                    <a:pt x="25" y="24"/>
                    <a:pt x="25" y="24"/>
                    <a:pt x="25" y="24"/>
                  </a:cubicBezTo>
                  <a:cubicBezTo>
                    <a:pt x="28" y="32"/>
                    <a:pt x="28" y="32"/>
                    <a:pt x="28" y="32"/>
                  </a:cubicBezTo>
                  <a:cubicBezTo>
                    <a:pt x="7" y="83"/>
                    <a:pt x="7" y="83"/>
                    <a:pt x="7" y="83"/>
                  </a:cubicBezTo>
                  <a:cubicBezTo>
                    <a:pt x="26" y="83"/>
                    <a:pt x="26" y="83"/>
                    <a:pt x="26" y="83"/>
                  </a:cubicBezTo>
                  <a:cubicBezTo>
                    <a:pt x="33" y="133"/>
                    <a:pt x="33" y="133"/>
                    <a:pt x="33" y="133"/>
                  </a:cubicBezTo>
                  <a:cubicBezTo>
                    <a:pt x="37" y="133"/>
                    <a:pt x="37" y="133"/>
                    <a:pt x="37" y="133"/>
                  </a:cubicBezTo>
                  <a:cubicBezTo>
                    <a:pt x="40" y="133"/>
                    <a:pt x="40" y="133"/>
                    <a:pt x="40" y="133"/>
                  </a:cubicBezTo>
                  <a:cubicBezTo>
                    <a:pt x="47" y="83"/>
                    <a:pt x="47" y="83"/>
                    <a:pt x="47" y="83"/>
                  </a:cubicBezTo>
                  <a:cubicBezTo>
                    <a:pt x="66" y="83"/>
                    <a:pt x="66" y="83"/>
                    <a:pt x="66" y="83"/>
                  </a:cubicBezTo>
                  <a:cubicBezTo>
                    <a:pt x="46" y="32"/>
                    <a:pt x="46" y="32"/>
                    <a:pt x="46" y="32"/>
                  </a:cubicBezTo>
                  <a:cubicBezTo>
                    <a:pt x="48" y="24"/>
                    <a:pt x="48" y="24"/>
                    <a:pt x="48" y="24"/>
                  </a:cubicBezTo>
                  <a:cubicBezTo>
                    <a:pt x="67" y="58"/>
                    <a:pt x="67" y="58"/>
                    <a:pt x="67" y="58"/>
                  </a:cubicBezTo>
                  <a:cubicBezTo>
                    <a:pt x="68" y="60"/>
                    <a:pt x="70" y="60"/>
                    <a:pt x="71"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396" name="Oval 362">
              <a:extLst>
                <a:ext uri="{FF2B5EF4-FFF2-40B4-BE49-F238E27FC236}">
                  <a16:creationId xmlns:a16="http://schemas.microsoft.com/office/drawing/2014/main" id="{2180396C-6FB8-44DC-81E0-E972E60EB0C1}"/>
                </a:ext>
              </a:extLst>
            </p:cNvPr>
            <p:cNvSpPr>
              <a:spLocks noChangeArrowheads="1"/>
            </p:cNvSpPr>
            <p:nvPr/>
          </p:nvSpPr>
          <p:spPr bwMode="auto">
            <a:xfrm>
              <a:off x="2271713" y="1982788"/>
              <a:ext cx="193675" cy="1936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6" name="Группа 5">
            <a:extLst>
              <a:ext uri="{FF2B5EF4-FFF2-40B4-BE49-F238E27FC236}">
                <a16:creationId xmlns:a16="http://schemas.microsoft.com/office/drawing/2014/main" id="{1FF159FB-4C63-43AF-8FDE-B377ECA4C7B3}"/>
              </a:ext>
            </a:extLst>
          </p:cNvPr>
          <p:cNvGrpSpPr/>
          <p:nvPr/>
        </p:nvGrpSpPr>
        <p:grpSpPr>
          <a:xfrm>
            <a:off x="2159000" y="3619500"/>
            <a:ext cx="420688" cy="1108075"/>
            <a:chOff x="2159000" y="3619500"/>
            <a:chExt cx="420688" cy="1108075"/>
          </a:xfrm>
        </p:grpSpPr>
        <p:sp>
          <p:nvSpPr>
            <p:cNvPr id="16397" name="Freeform 363">
              <a:extLst>
                <a:ext uri="{FF2B5EF4-FFF2-40B4-BE49-F238E27FC236}">
                  <a16:creationId xmlns:a16="http://schemas.microsoft.com/office/drawing/2014/main" id="{871DD351-2E38-4E03-AA94-1AF627489EE4}"/>
                </a:ext>
              </a:extLst>
            </p:cNvPr>
            <p:cNvSpPr>
              <a:spLocks/>
            </p:cNvSpPr>
            <p:nvPr/>
          </p:nvSpPr>
          <p:spPr bwMode="auto">
            <a:xfrm>
              <a:off x="2159000" y="3838575"/>
              <a:ext cx="420688" cy="889000"/>
            </a:xfrm>
            <a:custGeom>
              <a:avLst/>
              <a:gdLst>
                <a:gd name="T0" fmla="*/ 2147483646 w 63"/>
                <a:gd name="T1" fmla="*/ 223393000 h 133"/>
                <a:gd name="T2" fmla="*/ 2147483646 w 63"/>
                <a:gd name="T3" fmla="*/ 223393000 h 133"/>
                <a:gd name="T4" fmla="*/ 2006554886 w 63"/>
                <a:gd name="T5" fmla="*/ 0 h 133"/>
                <a:gd name="T6" fmla="*/ 1426880210 w 63"/>
                <a:gd name="T7" fmla="*/ 0 h 133"/>
                <a:gd name="T8" fmla="*/ 847212211 w 63"/>
                <a:gd name="T9" fmla="*/ 0 h 133"/>
                <a:gd name="T10" fmla="*/ 445902570 w 63"/>
                <a:gd name="T11" fmla="*/ 223393000 h 133"/>
                <a:gd name="T12" fmla="*/ 445902570 w 63"/>
                <a:gd name="T13" fmla="*/ 223393000 h 133"/>
                <a:gd name="T14" fmla="*/ 222951285 w 63"/>
                <a:gd name="T15" fmla="*/ 848894737 h 133"/>
                <a:gd name="T16" fmla="*/ 44592928 w 63"/>
                <a:gd name="T17" fmla="*/ 2147483646 h 133"/>
                <a:gd name="T18" fmla="*/ 222951285 w 63"/>
                <a:gd name="T19" fmla="*/ 2147483646 h 133"/>
                <a:gd name="T20" fmla="*/ 222951285 w 63"/>
                <a:gd name="T21" fmla="*/ 2147483646 h 133"/>
                <a:gd name="T22" fmla="*/ 401309642 w 63"/>
                <a:gd name="T23" fmla="*/ 2147483646 h 133"/>
                <a:gd name="T24" fmla="*/ 713440105 w 63"/>
                <a:gd name="T25" fmla="*/ 1251003474 h 133"/>
                <a:gd name="T26" fmla="*/ 713440105 w 63"/>
                <a:gd name="T27" fmla="*/ 2147483646 h 133"/>
                <a:gd name="T28" fmla="*/ 713440105 w 63"/>
                <a:gd name="T29" fmla="*/ 2147483646 h 133"/>
                <a:gd name="T30" fmla="*/ 1248521853 w 63"/>
                <a:gd name="T31" fmla="*/ 2147483646 h 133"/>
                <a:gd name="T32" fmla="*/ 1293114781 w 63"/>
                <a:gd name="T33" fmla="*/ 2147483646 h 133"/>
                <a:gd name="T34" fmla="*/ 1516059388 w 63"/>
                <a:gd name="T35" fmla="*/ 2147483646 h 133"/>
                <a:gd name="T36" fmla="*/ 1560652316 w 63"/>
                <a:gd name="T37" fmla="*/ 2147483646 h 133"/>
                <a:gd name="T38" fmla="*/ 2095734064 w 63"/>
                <a:gd name="T39" fmla="*/ 2147483646 h 133"/>
                <a:gd name="T40" fmla="*/ 2095734064 w 63"/>
                <a:gd name="T41" fmla="*/ 2147483646 h 133"/>
                <a:gd name="T42" fmla="*/ 2095734064 w 63"/>
                <a:gd name="T43" fmla="*/ 1251003474 h 133"/>
                <a:gd name="T44" fmla="*/ 2147483646 w 63"/>
                <a:gd name="T45" fmla="*/ 2147483646 h 133"/>
                <a:gd name="T46" fmla="*/ 2147483646 w 63"/>
                <a:gd name="T47" fmla="*/ 2147483646 h 133"/>
                <a:gd name="T48" fmla="*/ 2147483646 w 63"/>
                <a:gd name="T49" fmla="*/ 2147483646 h 133"/>
                <a:gd name="T50" fmla="*/ 2147483646 w 63"/>
                <a:gd name="T51" fmla="*/ 2147483646 h 133"/>
                <a:gd name="T52" fmla="*/ 2147483646 w 63"/>
                <a:gd name="T53" fmla="*/ 848894737 h 133"/>
                <a:gd name="T54" fmla="*/ 2147483646 w 63"/>
                <a:gd name="T55" fmla="*/ 223393000 h 13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 h="133">
                  <a:moveTo>
                    <a:pt x="54" y="5"/>
                  </a:moveTo>
                  <a:cubicBezTo>
                    <a:pt x="54" y="5"/>
                    <a:pt x="54" y="5"/>
                    <a:pt x="54" y="5"/>
                  </a:cubicBezTo>
                  <a:cubicBezTo>
                    <a:pt x="52" y="2"/>
                    <a:pt x="48" y="0"/>
                    <a:pt x="45" y="0"/>
                  </a:cubicBezTo>
                  <a:cubicBezTo>
                    <a:pt x="32" y="0"/>
                    <a:pt x="32" y="0"/>
                    <a:pt x="32" y="0"/>
                  </a:cubicBezTo>
                  <a:cubicBezTo>
                    <a:pt x="19" y="0"/>
                    <a:pt x="19" y="0"/>
                    <a:pt x="19" y="0"/>
                  </a:cubicBezTo>
                  <a:cubicBezTo>
                    <a:pt x="15" y="0"/>
                    <a:pt x="11" y="2"/>
                    <a:pt x="10" y="5"/>
                  </a:cubicBezTo>
                  <a:cubicBezTo>
                    <a:pt x="10" y="5"/>
                    <a:pt x="10" y="5"/>
                    <a:pt x="10" y="5"/>
                  </a:cubicBezTo>
                  <a:cubicBezTo>
                    <a:pt x="7" y="9"/>
                    <a:pt x="6" y="14"/>
                    <a:pt x="5" y="19"/>
                  </a:cubicBezTo>
                  <a:cubicBezTo>
                    <a:pt x="1" y="60"/>
                    <a:pt x="1" y="60"/>
                    <a:pt x="1" y="60"/>
                  </a:cubicBezTo>
                  <a:cubicBezTo>
                    <a:pt x="0" y="62"/>
                    <a:pt x="2" y="64"/>
                    <a:pt x="5" y="64"/>
                  </a:cubicBezTo>
                  <a:cubicBezTo>
                    <a:pt x="5" y="64"/>
                    <a:pt x="5" y="64"/>
                    <a:pt x="5" y="64"/>
                  </a:cubicBezTo>
                  <a:cubicBezTo>
                    <a:pt x="7" y="64"/>
                    <a:pt x="9" y="63"/>
                    <a:pt x="9" y="61"/>
                  </a:cubicBezTo>
                  <a:cubicBezTo>
                    <a:pt x="16" y="28"/>
                    <a:pt x="16" y="28"/>
                    <a:pt x="16" y="28"/>
                  </a:cubicBezTo>
                  <a:cubicBezTo>
                    <a:pt x="16" y="58"/>
                    <a:pt x="16" y="58"/>
                    <a:pt x="16" y="58"/>
                  </a:cubicBezTo>
                  <a:cubicBezTo>
                    <a:pt x="16" y="133"/>
                    <a:pt x="16" y="133"/>
                    <a:pt x="16" y="133"/>
                  </a:cubicBezTo>
                  <a:cubicBezTo>
                    <a:pt x="28" y="133"/>
                    <a:pt x="28" y="133"/>
                    <a:pt x="28" y="133"/>
                  </a:cubicBezTo>
                  <a:cubicBezTo>
                    <a:pt x="29" y="76"/>
                    <a:pt x="29" y="76"/>
                    <a:pt x="29" y="76"/>
                  </a:cubicBezTo>
                  <a:cubicBezTo>
                    <a:pt x="34" y="76"/>
                    <a:pt x="34" y="76"/>
                    <a:pt x="34" y="76"/>
                  </a:cubicBezTo>
                  <a:cubicBezTo>
                    <a:pt x="35" y="133"/>
                    <a:pt x="35" y="133"/>
                    <a:pt x="35" y="133"/>
                  </a:cubicBezTo>
                  <a:cubicBezTo>
                    <a:pt x="47" y="133"/>
                    <a:pt x="47" y="133"/>
                    <a:pt x="47" y="133"/>
                  </a:cubicBezTo>
                  <a:cubicBezTo>
                    <a:pt x="47" y="58"/>
                    <a:pt x="47" y="58"/>
                    <a:pt x="47" y="58"/>
                  </a:cubicBezTo>
                  <a:cubicBezTo>
                    <a:pt x="47" y="28"/>
                    <a:pt x="47" y="28"/>
                    <a:pt x="47" y="28"/>
                  </a:cubicBezTo>
                  <a:cubicBezTo>
                    <a:pt x="54" y="61"/>
                    <a:pt x="54" y="61"/>
                    <a:pt x="54" y="61"/>
                  </a:cubicBezTo>
                  <a:cubicBezTo>
                    <a:pt x="55" y="63"/>
                    <a:pt x="56" y="64"/>
                    <a:pt x="58" y="64"/>
                  </a:cubicBezTo>
                  <a:cubicBezTo>
                    <a:pt x="58" y="64"/>
                    <a:pt x="58" y="64"/>
                    <a:pt x="58" y="64"/>
                  </a:cubicBezTo>
                  <a:cubicBezTo>
                    <a:pt x="61" y="64"/>
                    <a:pt x="63" y="62"/>
                    <a:pt x="62" y="60"/>
                  </a:cubicBezTo>
                  <a:cubicBezTo>
                    <a:pt x="58" y="19"/>
                    <a:pt x="58" y="19"/>
                    <a:pt x="58" y="19"/>
                  </a:cubicBezTo>
                  <a:cubicBezTo>
                    <a:pt x="57" y="14"/>
                    <a:pt x="56" y="9"/>
                    <a:pt x="54" y="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398" name="Oval 364">
              <a:extLst>
                <a:ext uri="{FF2B5EF4-FFF2-40B4-BE49-F238E27FC236}">
                  <a16:creationId xmlns:a16="http://schemas.microsoft.com/office/drawing/2014/main" id="{F5FFC2B3-74DB-4E3A-9709-09C8A94E642D}"/>
                </a:ext>
              </a:extLst>
            </p:cNvPr>
            <p:cNvSpPr>
              <a:spLocks noChangeArrowheads="1"/>
            </p:cNvSpPr>
            <p:nvPr/>
          </p:nvSpPr>
          <p:spPr bwMode="auto">
            <a:xfrm>
              <a:off x="2271713" y="3619500"/>
              <a:ext cx="193675" cy="1936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4" name="Группа 3">
            <a:extLst>
              <a:ext uri="{FF2B5EF4-FFF2-40B4-BE49-F238E27FC236}">
                <a16:creationId xmlns:a16="http://schemas.microsoft.com/office/drawing/2014/main" id="{A693C77B-BF56-4C01-8DA5-A6B4A2E69931}"/>
              </a:ext>
            </a:extLst>
          </p:cNvPr>
          <p:cNvGrpSpPr/>
          <p:nvPr/>
        </p:nvGrpSpPr>
        <p:grpSpPr>
          <a:xfrm>
            <a:off x="2792413" y="1982788"/>
            <a:ext cx="487362" cy="1108075"/>
            <a:chOff x="2792413" y="1982788"/>
            <a:chExt cx="487362" cy="1108075"/>
          </a:xfrm>
        </p:grpSpPr>
        <p:sp>
          <p:nvSpPr>
            <p:cNvPr id="16399" name="Freeform 365">
              <a:extLst>
                <a:ext uri="{FF2B5EF4-FFF2-40B4-BE49-F238E27FC236}">
                  <a16:creationId xmlns:a16="http://schemas.microsoft.com/office/drawing/2014/main" id="{4524304F-9098-4AD2-83E4-7F43D23D98FE}"/>
                </a:ext>
              </a:extLst>
            </p:cNvPr>
            <p:cNvSpPr>
              <a:spLocks/>
            </p:cNvSpPr>
            <p:nvPr/>
          </p:nvSpPr>
          <p:spPr bwMode="auto">
            <a:xfrm>
              <a:off x="2792413" y="2203450"/>
              <a:ext cx="487362" cy="887413"/>
            </a:xfrm>
            <a:custGeom>
              <a:avLst/>
              <a:gdLst>
                <a:gd name="T0" fmla="*/ 2147483646 w 73"/>
                <a:gd name="T1" fmla="*/ 2147483646 h 133"/>
                <a:gd name="T2" fmla="*/ 2147483646 w 73"/>
                <a:gd name="T3" fmla="*/ 2147483646 h 133"/>
                <a:gd name="T4" fmla="*/ 2147483646 w 73"/>
                <a:gd name="T5" fmla="*/ 2147483646 h 133"/>
                <a:gd name="T6" fmla="*/ 2147483646 w 73"/>
                <a:gd name="T7" fmla="*/ 222593873 h 133"/>
                <a:gd name="T8" fmla="*/ 1961144688 w 73"/>
                <a:gd name="T9" fmla="*/ 0 h 133"/>
                <a:gd name="T10" fmla="*/ 1649146218 w 73"/>
                <a:gd name="T11" fmla="*/ 0 h 133"/>
                <a:gd name="T12" fmla="*/ 1292577491 w 73"/>
                <a:gd name="T13" fmla="*/ 0 h 133"/>
                <a:gd name="T14" fmla="*/ 936002088 w 73"/>
                <a:gd name="T15" fmla="*/ 222593873 h 133"/>
                <a:gd name="T16" fmla="*/ 0 w 73"/>
                <a:gd name="T17" fmla="*/ 2147483646 h 133"/>
                <a:gd name="T18" fmla="*/ 89140513 w 73"/>
                <a:gd name="T19" fmla="*/ 2147483646 h 133"/>
                <a:gd name="T20" fmla="*/ 89140513 w 73"/>
                <a:gd name="T21" fmla="*/ 2147483646 h 133"/>
                <a:gd name="T22" fmla="*/ 267428214 w 73"/>
                <a:gd name="T23" fmla="*/ 2147483646 h 133"/>
                <a:gd name="T24" fmla="*/ 1114289789 w 73"/>
                <a:gd name="T25" fmla="*/ 1068465269 h 133"/>
                <a:gd name="T26" fmla="*/ 1248000558 w 73"/>
                <a:gd name="T27" fmla="*/ 1424618134 h 133"/>
                <a:gd name="T28" fmla="*/ 311998470 w 73"/>
                <a:gd name="T29" fmla="*/ 2147483646 h 133"/>
                <a:gd name="T30" fmla="*/ 1158860046 w 73"/>
                <a:gd name="T31" fmla="*/ 2147483646 h 133"/>
                <a:gd name="T32" fmla="*/ 1470858516 w 73"/>
                <a:gd name="T33" fmla="*/ 2147483646 h 133"/>
                <a:gd name="T34" fmla="*/ 1649146218 w 73"/>
                <a:gd name="T35" fmla="*/ 2147483646 h 133"/>
                <a:gd name="T36" fmla="*/ 1782863663 w 73"/>
                <a:gd name="T37" fmla="*/ 2147483646 h 133"/>
                <a:gd name="T38" fmla="*/ 2094862133 w 73"/>
                <a:gd name="T39" fmla="*/ 2147483646 h 133"/>
                <a:gd name="T40" fmla="*/ 2147483646 w 73"/>
                <a:gd name="T41" fmla="*/ 2147483646 h 133"/>
                <a:gd name="T42" fmla="*/ 2050291877 w 73"/>
                <a:gd name="T43" fmla="*/ 1424618134 h 133"/>
                <a:gd name="T44" fmla="*/ 2139432390 w 73"/>
                <a:gd name="T45" fmla="*/ 1068465269 h 133"/>
                <a:gd name="T46" fmla="*/ 2147483646 w 73"/>
                <a:gd name="T47" fmla="*/ 2147483646 h 133"/>
                <a:gd name="T48" fmla="*/ 2147483646 w 73"/>
                <a:gd name="T49" fmla="*/ 2147483646 h 1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3" h="133">
                  <a:moveTo>
                    <a:pt x="71" y="60"/>
                  </a:moveTo>
                  <a:cubicBezTo>
                    <a:pt x="71" y="60"/>
                    <a:pt x="71" y="60"/>
                    <a:pt x="71" y="60"/>
                  </a:cubicBezTo>
                  <a:cubicBezTo>
                    <a:pt x="73" y="59"/>
                    <a:pt x="73" y="57"/>
                    <a:pt x="73" y="56"/>
                  </a:cubicBezTo>
                  <a:cubicBezTo>
                    <a:pt x="52" y="5"/>
                    <a:pt x="52" y="5"/>
                    <a:pt x="52" y="5"/>
                  </a:cubicBezTo>
                  <a:cubicBezTo>
                    <a:pt x="51" y="2"/>
                    <a:pt x="48" y="0"/>
                    <a:pt x="44" y="0"/>
                  </a:cubicBezTo>
                  <a:cubicBezTo>
                    <a:pt x="37" y="0"/>
                    <a:pt x="37" y="0"/>
                    <a:pt x="37" y="0"/>
                  </a:cubicBezTo>
                  <a:cubicBezTo>
                    <a:pt x="29" y="0"/>
                    <a:pt x="29" y="0"/>
                    <a:pt x="29" y="0"/>
                  </a:cubicBezTo>
                  <a:cubicBezTo>
                    <a:pt x="25" y="0"/>
                    <a:pt x="22" y="2"/>
                    <a:pt x="21" y="5"/>
                  </a:cubicBezTo>
                  <a:cubicBezTo>
                    <a:pt x="0" y="56"/>
                    <a:pt x="0" y="56"/>
                    <a:pt x="0" y="56"/>
                  </a:cubicBezTo>
                  <a:cubicBezTo>
                    <a:pt x="0" y="57"/>
                    <a:pt x="1" y="59"/>
                    <a:pt x="2" y="60"/>
                  </a:cubicBezTo>
                  <a:cubicBezTo>
                    <a:pt x="2" y="60"/>
                    <a:pt x="2" y="60"/>
                    <a:pt x="2" y="60"/>
                  </a:cubicBezTo>
                  <a:cubicBezTo>
                    <a:pt x="4" y="60"/>
                    <a:pt x="5" y="60"/>
                    <a:pt x="6" y="58"/>
                  </a:cubicBezTo>
                  <a:cubicBezTo>
                    <a:pt x="25" y="24"/>
                    <a:pt x="25" y="24"/>
                    <a:pt x="25" y="24"/>
                  </a:cubicBezTo>
                  <a:cubicBezTo>
                    <a:pt x="28" y="32"/>
                    <a:pt x="28" y="32"/>
                    <a:pt x="28" y="32"/>
                  </a:cubicBezTo>
                  <a:cubicBezTo>
                    <a:pt x="7" y="83"/>
                    <a:pt x="7" y="83"/>
                    <a:pt x="7" y="83"/>
                  </a:cubicBezTo>
                  <a:cubicBezTo>
                    <a:pt x="26" y="83"/>
                    <a:pt x="26" y="83"/>
                    <a:pt x="26" y="83"/>
                  </a:cubicBezTo>
                  <a:cubicBezTo>
                    <a:pt x="33" y="133"/>
                    <a:pt x="33" y="133"/>
                    <a:pt x="33" y="133"/>
                  </a:cubicBezTo>
                  <a:cubicBezTo>
                    <a:pt x="37" y="133"/>
                    <a:pt x="37" y="133"/>
                    <a:pt x="37" y="133"/>
                  </a:cubicBezTo>
                  <a:cubicBezTo>
                    <a:pt x="40" y="133"/>
                    <a:pt x="40" y="133"/>
                    <a:pt x="40" y="133"/>
                  </a:cubicBezTo>
                  <a:cubicBezTo>
                    <a:pt x="47" y="83"/>
                    <a:pt x="47" y="83"/>
                    <a:pt x="47" y="83"/>
                  </a:cubicBezTo>
                  <a:cubicBezTo>
                    <a:pt x="66" y="83"/>
                    <a:pt x="66" y="83"/>
                    <a:pt x="66" y="83"/>
                  </a:cubicBezTo>
                  <a:cubicBezTo>
                    <a:pt x="46" y="32"/>
                    <a:pt x="46" y="32"/>
                    <a:pt x="46" y="32"/>
                  </a:cubicBezTo>
                  <a:cubicBezTo>
                    <a:pt x="48" y="24"/>
                    <a:pt x="48" y="24"/>
                    <a:pt x="48" y="24"/>
                  </a:cubicBezTo>
                  <a:cubicBezTo>
                    <a:pt x="67" y="58"/>
                    <a:pt x="67" y="58"/>
                    <a:pt x="67" y="58"/>
                  </a:cubicBezTo>
                  <a:cubicBezTo>
                    <a:pt x="68" y="60"/>
                    <a:pt x="70" y="60"/>
                    <a:pt x="71"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400" name="Oval 366">
              <a:extLst>
                <a:ext uri="{FF2B5EF4-FFF2-40B4-BE49-F238E27FC236}">
                  <a16:creationId xmlns:a16="http://schemas.microsoft.com/office/drawing/2014/main" id="{8418A210-431A-4728-83FB-A5D2AEE88EFD}"/>
                </a:ext>
              </a:extLst>
            </p:cNvPr>
            <p:cNvSpPr>
              <a:spLocks noChangeArrowheads="1"/>
            </p:cNvSpPr>
            <p:nvPr/>
          </p:nvSpPr>
          <p:spPr bwMode="auto">
            <a:xfrm>
              <a:off x="2938463" y="1982788"/>
              <a:ext cx="193675" cy="1936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7" name="Группа 6">
            <a:extLst>
              <a:ext uri="{FF2B5EF4-FFF2-40B4-BE49-F238E27FC236}">
                <a16:creationId xmlns:a16="http://schemas.microsoft.com/office/drawing/2014/main" id="{0190C6FB-FBEC-4AD0-986C-EE1407990B71}"/>
              </a:ext>
            </a:extLst>
          </p:cNvPr>
          <p:cNvGrpSpPr/>
          <p:nvPr/>
        </p:nvGrpSpPr>
        <p:grpSpPr>
          <a:xfrm>
            <a:off x="2825750" y="3619500"/>
            <a:ext cx="420688" cy="1108075"/>
            <a:chOff x="2825750" y="3619500"/>
            <a:chExt cx="420688" cy="1108075"/>
          </a:xfrm>
        </p:grpSpPr>
        <p:sp>
          <p:nvSpPr>
            <p:cNvPr id="16401" name="Freeform 367">
              <a:extLst>
                <a:ext uri="{FF2B5EF4-FFF2-40B4-BE49-F238E27FC236}">
                  <a16:creationId xmlns:a16="http://schemas.microsoft.com/office/drawing/2014/main" id="{8F6A2134-6C5F-424F-B150-1D041D485912}"/>
                </a:ext>
              </a:extLst>
            </p:cNvPr>
            <p:cNvSpPr>
              <a:spLocks/>
            </p:cNvSpPr>
            <p:nvPr/>
          </p:nvSpPr>
          <p:spPr bwMode="auto">
            <a:xfrm>
              <a:off x="2825750" y="3838575"/>
              <a:ext cx="420688" cy="889000"/>
            </a:xfrm>
            <a:custGeom>
              <a:avLst/>
              <a:gdLst>
                <a:gd name="T0" fmla="*/ 2147483646 w 63"/>
                <a:gd name="T1" fmla="*/ 223393000 h 133"/>
                <a:gd name="T2" fmla="*/ 2147483646 w 63"/>
                <a:gd name="T3" fmla="*/ 223393000 h 133"/>
                <a:gd name="T4" fmla="*/ 2006554886 w 63"/>
                <a:gd name="T5" fmla="*/ 0 h 133"/>
                <a:gd name="T6" fmla="*/ 1426880210 w 63"/>
                <a:gd name="T7" fmla="*/ 0 h 133"/>
                <a:gd name="T8" fmla="*/ 847212211 w 63"/>
                <a:gd name="T9" fmla="*/ 0 h 133"/>
                <a:gd name="T10" fmla="*/ 445902570 w 63"/>
                <a:gd name="T11" fmla="*/ 223393000 h 133"/>
                <a:gd name="T12" fmla="*/ 445902570 w 63"/>
                <a:gd name="T13" fmla="*/ 223393000 h 133"/>
                <a:gd name="T14" fmla="*/ 222951285 w 63"/>
                <a:gd name="T15" fmla="*/ 848894737 h 133"/>
                <a:gd name="T16" fmla="*/ 44592928 w 63"/>
                <a:gd name="T17" fmla="*/ 2147483646 h 133"/>
                <a:gd name="T18" fmla="*/ 222951285 w 63"/>
                <a:gd name="T19" fmla="*/ 2147483646 h 133"/>
                <a:gd name="T20" fmla="*/ 222951285 w 63"/>
                <a:gd name="T21" fmla="*/ 2147483646 h 133"/>
                <a:gd name="T22" fmla="*/ 401309642 w 63"/>
                <a:gd name="T23" fmla="*/ 2147483646 h 133"/>
                <a:gd name="T24" fmla="*/ 713440105 w 63"/>
                <a:gd name="T25" fmla="*/ 1251003474 h 133"/>
                <a:gd name="T26" fmla="*/ 713440105 w 63"/>
                <a:gd name="T27" fmla="*/ 2147483646 h 133"/>
                <a:gd name="T28" fmla="*/ 713440105 w 63"/>
                <a:gd name="T29" fmla="*/ 2147483646 h 133"/>
                <a:gd name="T30" fmla="*/ 1248521853 w 63"/>
                <a:gd name="T31" fmla="*/ 2147483646 h 133"/>
                <a:gd name="T32" fmla="*/ 1293114781 w 63"/>
                <a:gd name="T33" fmla="*/ 2147483646 h 133"/>
                <a:gd name="T34" fmla="*/ 1516059388 w 63"/>
                <a:gd name="T35" fmla="*/ 2147483646 h 133"/>
                <a:gd name="T36" fmla="*/ 1560652316 w 63"/>
                <a:gd name="T37" fmla="*/ 2147483646 h 133"/>
                <a:gd name="T38" fmla="*/ 2095734064 w 63"/>
                <a:gd name="T39" fmla="*/ 2147483646 h 133"/>
                <a:gd name="T40" fmla="*/ 2095734064 w 63"/>
                <a:gd name="T41" fmla="*/ 2147483646 h 133"/>
                <a:gd name="T42" fmla="*/ 2095734064 w 63"/>
                <a:gd name="T43" fmla="*/ 1251003474 h 133"/>
                <a:gd name="T44" fmla="*/ 2147483646 w 63"/>
                <a:gd name="T45" fmla="*/ 2147483646 h 133"/>
                <a:gd name="T46" fmla="*/ 2147483646 w 63"/>
                <a:gd name="T47" fmla="*/ 2147483646 h 133"/>
                <a:gd name="T48" fmla="*/ 2147483646 w 63"/>
                <a:gd name="T49" fmla="*/ 2147483646 h 133"/>
                <a:gd name="T50" fmla="*/ 2147483646 w 63"/>
                <a:gd name="T51" fmla="*/ 2147483646 h 133"/>
                <a:gd name="T52" fmla="*/ 2147483646 w 63"/>
                <a:gd name="T53" fmla="*/ 848894737 h 133"/>
                <a:gd name="T54" fmla="*/ 2147483646 w 63"/>
                <a:gd name="T55" fmla="*/ 223393000 h 13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 h="133">
                  <a:moveTo>
                    <a:pt x="54" y="5"/>
                  </a:moveTo>
                  <a:cubicBezTo>
                    <a:pt x="54" y="5"/>
                    <a:pt x="54" y="5"/>
                    <a:pt x="54" y="5"/>
                  </a:cubicBezTo>
                  <a:cubicBezTo>
                    <a:pt x="52" y="2"/>
                    <a:pt x="48" y="0"/>
                    <a:pt x="45" y="0"/>
                  </a:cubicBezTo>
                  <a:cubicBezTo>
                    <a:pt x="32" y="0"/>
                    <a:pt x="32" y="0"/>
                    <a:pt x="32" y="0"/>
                  </a:cubicBezTo>
                  <a:cubicBezTo>
                    <a:pt x="19" y="0"/>
                    <a:pt x="19" y="0"/>
                    <a:pt x="19" y="0"/>
                  </a:cubicBezTo>
                  <a:cubicBezTo>
                    <a:pt x="15" y="0"/>
                    <a:pt x="11" y="2"/>
                    <a:pt x="10" y="5"/>
                  </a:cubicBezTo>
                  <a:cubicBezTo>
                    <a:pt x="10" y="5"/>
                    <a:pt x="10" y="5"/>
                    <a:pt x="10" y="5"/>
                  </a:cubicBezTo>
                  <a:cubicBezTo>
                    <a:pt x="7" y="9"/>
                    <a:pt x="6" y="14"/>
                    <a:pt x="5" y="19"/>
                  </a:cubicBezTo>
                  <a:cubicBezTo>
                    <a:pt x="1" y="60"/>
                    <a:pt x="1" y="60"/>
                    <a:pt x="1" y="60"/>
                  </a:cubicBezTo>
                  <a:cubicBezTo>
                    <a:pt x="0" y="62"/>
                    <a:pt x="2" y="64"/>
                    <a:pt x="5" y="64"/>
                  </a:cubicBezTo>
                  <a:cubicBezTo>
                    <a:pt x="5" y="64"/>
                    <a:pt x="5" y="64"/>
                    <a:pt x="5" y="64"/>
                  </a:cubicBezTo>
                  <a:cubicBezTo>
                    <a:pt x="7" y="64"/>
                    <a:pt x="9" y="63"/>
                    <a:pt x="9" y="61"/>
                  </a:cubicBezTo>
                  <a:cubicBezTo>
                    <a:pt x="16" y="28"/>
                    <a:pt x="16" y="28"/>
                    <a:pt x="16" y="28"/>
                  </a:cubicBezTo>
                  <a:cubicBezTo>
                    <a:pt x="16" y="58"/>
                    <a:pt x="16" y="58"/>
                    <a:pt x="16" y="58"/>
                  </a:cubicBezTo>
                  <a:cubicBezTo>
                    <a:pt x="16" y="133"/>
                    <a:pt x="16" y="133"/>
                    <a:pt x="16" y="133"/>
                  </a:cubicBezTo>
                  <a:cubicBezTo>
                    <a:pt x="28" y="133"/>
                    <a:pt x="28" y="133"/>
                    <a:pt x="28" y="133"/>
                  </a:cubicBezTo>
                  <a:cubicBezTo>
                    <a:pt x="29" y="76"/>
                    <a:pt x="29" y="76"/>
                    <a:pt x="29" y="76"/>
                  </a:cubicBezTo>
                  <a:cubicBezTo>
                    <a:pt x="34" y="76"/>
                    <a:pt x="34" y="76"/>
                    <a:pt x="34" y="76"/>
                  </a:cubicBezTo>
                  <a:cubicBezTo>
                    <a:pt x="35" y="133"/>
                    <a:pt x="35" y="133"/>
                    <a:pt x="35" y="133"/>
                  </a:cubicBezTo>
                  <a:cubicBezTo>
                    <a:pt x="47" y="133"/>
                    <a:pt x="47" y="133"/>
                    <a:pt x="47" y="133"/>
                  </a:cubicBezTo>
                  <a:cubicBezTo>
                    <a:pt x="47" y="58"/>
                    <a:pt x="47" y="58"/>
                    <a:pt x="47" y="58"/>
                  </a:cubicBezTo>
                  <a:cubicBezTo>
                    <a:pt x="47" y="28"/>
                    <a:pt x="47" y="28"/>
                    <a:pt x="47" y="28"/>
                  </a:cubicBezTo>
                  <a:cubicBezTo>
                    <a:pt x="54" y="61"/>
                    <a:pt x="54" y="61"/>
                    <a:pt x="54" y="61"/>
                  </a:cubicBezTo>
                  <a:cubicBezTo>
                    <a:pt x="55" y="63"/>
                    <a:pt x="56" y="64"/>
                    <a:pt x="58" y="64"/>
                  </a:cubicBezTo>
                  <a:cubicBezTo>
                    <a:pt x="58" y="64"/>
                    <a:pt x="58" y="64"/>
                    <a:pt x="58" y="64"/>
                  </a:cubicBezTo>
                  <a:cubicBezTo>
                    <a:pt x="61" y="64"/>
                    <a:pt x="63" y="62"/>
                    <a:pt x="62" y="60"/>
                  </a:cubicBezTo>
                  <a:cubicBezTo>
                    <a:pt x="58" y="19"/>
                    <a:pt x="58" y="19"/>
                    <a:pt x="58" y="19"/>
                  </a:cubicBezTo>
                  <a:cubicBezTo>
                    <a:pt x="57" y="14"/>
                    <a:pt x="56" y="9"/>
                    <a:pt x="54" y="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402" name="Oval 368">
              <a:extLst>
                <a:ext uri="{FF2B5EF4-FFF2-40B4-BE49-F238E27FC236}">
                  <a16:creationId xmlns:a16="http://schemas.microsoft.com/office/drawing/2014/main" id="{524156B6-DA12-45AE-B128-FEF7342DDC4F}"/>
                </a:ext>
              </a:extLst>
            </p:cNvPr>
            <p:cNvSpPr>
              <a:spLocks noChangeArrowheads="1"/>
            </p:cNvSpPr>
            <p:nvPr/>
          </p:nvSpPr>
          <p:spPr bwMode="auto">
            <a:xfrm>
              <a:off x="2938463" y="3619500"/>
              <a:ext cx="193675" cy="1936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8" name="Группа 7">
            <a:extLst>
              <a:ext uri="{FF2B5EF4-FFF2-40B4-BE49-F238E27FC236}">
                <a16:creationId xmlns:a16="http://schemas.microsoft.com/office/drawing/2014/main" id="{D802BF13-011C-4DFD-BDE6-94AC4D2F1200}"/>
              </a:ext>
            </a:extLst>
          </p:cNvPr>
          <p:cNvGrpSpPr/>
          <p:nvPr/>
        </p:nvGrpSpPr>
        <p:grpSpPr>
          <a:xfrm>
            <a:off x="1492250" y="5233988"/>
            <a:ext cx="420688" cy="1108075"/>
            <a:chOff x="1492250" y="5233988"/>
            <a:chExt cx="420688" cy="1108075"/>
          </a:xfrm>
        </p:grpSpPr>
        <p:sp>
          <p:nvSpPr>
            <p:cNvPr id="16405" name="Freeform 371">
              <a:extLst>
                <a:ext uri="{FF2B5EF4-FFF2-40B4-BE49-F238E27FC236}">
                  <a16:creationId xmlns:a16="http://schemas.microsoft.com/office/drawing/2014/main" id="{8DE0941D-8549-4E41-8673-D23DDA77737F}"/>
                </a:ext>
              </a:extLst>
            </p:cNvPr>
            <p:cNvSpPr>
              <a:spLocks/>
            </p:cNvSpPr>
            <p:nvPr/>
          </p:nvSpPr>
          <p:spPr bwMode="auto">
            <a:xfrm>
              <a:off x="1492250" y="5448300"/>
              <a:ext cx="420688" cy="893763"/>
            </a:xfrm>
            <a:custGeom>
              <a:avLst/>
              <a:gdLst>
                <a:gd name="T0" fmla="*/ 2147483646 w 63"/>
                <a:gd name="T1" fmla="*/ 266921653 h 134"/>
                <a:gd name="T2" fmla="*/ 2147483646 w 63"/>
                <a:gd name="T3" fmla="*/ 266921653 h 134"/>
                <a:gd name="T4" fmla="*/ 2006554886 w 63"/>
                <a:gd name="T5" fmla="*/ 0 h 134"/>
                <a:gd name="T6" fmla="*/ 1426880210 w 63"/>
                <a:gd name="T7" fmla="*/ 0 h 134"/>
                <a:gd name="T8" fmla="*/ 847212211 w 63"/>
                <a:gd name="T9" fmla="*/ 0 h 134"/>
                <a:gd name="T10" fmla="*/ 445902570 w 63"/>
                <a:gd name="T11" fmla="*/ 266921653 h 134"/>
                <a:gd name="T12" fmla="*/ 445902570 w 63"/>
                <a:gd name="T13" fmla="*/ 266921653 h 134"/>
                <a:gd name="T14" fmla="*/ 222951285 w 63"/>
                <a:gd name="T15" fmla="*/ 845259683 h 134"/>
                <a:gd name="T16" fmla="*/ 44592928 w 63"/>
                <a:gd name="T17" fmla="*/ 2147483646 h 134"/>
                <a:gd name="T18" fmla="*/ 222951285 w 63"/>
                <a:gd name="T19" fmla="*/ 2147483646 h 134"/>
                <a:gd name="T20" fmla="*/ 222951285 w 63"/>
                <a:gd name="T21" fmla="*/ 2147483646 h 134"/>
                <a:gd name="T22" fmla="*/ 401309642 w 63"/>
                <a:gd name="T23" fmla="*/ 2147483646 h 134"/>
                <a:gd name="T24" fmla="*/ 713440105 w 63"/>
                <a:gd name="T25" fmla="*/ 1290126881 h 134"/>
                <a:gd name="T26" fmla="*/ 713440105 w 63"/>
                <a:gd name="T27" fmla="*/ 2147483646 h 134"/>
                <a:gd name="T28" fmla="*/ 713440105 w 63"/>
                <a:gd name="T29" fmla="*/ 2147483646 h 134"/>
                <a:gd name="T30" fmla="*/ 1248521853 w 63"/>
                <a:gd name="T31" fmla="*/ 2147483646 h 134"/>
                <a:gd name="T32" fmla="*/ 1293114781 w 63"/>
                <a:gd name="T33" fmla="*/ 2147483646 h 134"/>
                <a:gd name="T34" fmla="*/ 1516059388 w 63"/>
                <a:gd name="T35" fmla="*/ 2147483646 h 134"/>
                <a:gd name="T36" fmla="*/ 1560652316 w 63"/>
                <a:gd name="T37" fmla="*/ 2147483646 h 134"/>
                <a:gd name="T38" fmla="*/ 2095734064 w 63"/>
                <a:gd name="T39" fmla="*/ 2147483646 h 134"/>
                <a:gd name="T40" fmla="*/ 2095734064 w 63"/>
                <a:gd name="T41" fmla="*/ 2147483646 h 134"/>
                <a:gd name="T42" fmla="*/ 2095734064 w 63"/>
                <a:gd name="T43" fmla="*/ 1290126881 h 134"/>
                <a:gd name="T44" fmla="*/ 2147483646 w 63"/>
                <a:gd name="T45" fmla="*/ 2147483646 h 134"/>
                <a:gd name="T46" fmla="*/ 2147483646 w 63"/>
                <a:gd name="T47" fmla="*/ 2147483646 h 134"/>
                <a:gd name="T48" fmla="*/ 2147483646 w 63"/>
                <a:gd name="T49" fmla="*/ 2147483646 h 134"/>
                <a:gd name="T50" fmla="*/ 2147483646 w 63"/>
                <a:gd name="T51" fmla="*/ 2147483646 h 134"/>
                <a:gd name="T52" fmla="*/ 2147483646 w 63"/>
                <a:gd name="T53" fmla="*/ 845259683 h 134"/>
                <a:gd name="T54" fmla="*/ 2147483646 w 63"/>
                <a:gd name="T55" fmla="*/ 266921653 h 1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 h="134">
                  <a:moveTo>
                    <a:pt x="54" y="6"/>
                  </a:moveTo>
                  <a:cubicBezTo>
                    <a:pt x="54" y="6"/>
                    <a:pt x="54" y="6"/>
                    <a:pt x="54" y="6"/>
                  </a:cubicBezTo>
                  <a:cubicBezTo>
                    <a:pt x="52" y="2"/>
                    <a:pt x="48" y="0"/>
                    <a:pt x="45" y="0"/>
                  </a:cubicBezTo>
                  <a:cubicBezTo>
                    <a:pt x="32" y="0"/>
                    <a:pt x="32" y="0"/>
                    <a:pt x="32" y="0"/>
                  </a:cubicBezTo>
                  <a:cubicBezTo>
                    <a:pt x="19" y="0"/>
                    <a:pt x="19" y="0"/>
                    <a:pt x="19" y="0"/>
                  </a:cubicBezTo>
                  <a:cubicBezTo>
                    <a:pt x="15" y="0"/>
                    <a:pt x="11" y="2"/>
                    <a:pt x="10" y="6"/>
                  </a:cubicBezTo>
                  <a:cubicBezTo>
                    <a:pt x="10" y="6"/>
                    <a:pt x="10" y="6"/>
                    <a:pt x="10" y="6"/>
                  </a:cubicBezTo>
                  <a:cubicBezTo>
                    <a:pt x="7" y="10"/>
                    <a:pt x="6" y="15"/>
                    <a:pt x="5" y="19"/>
                  </a:cubicBezTo>
                  <a:cubicBezTo>
                    <a:pt x="1" y="60"/>
                    <a:pt x="1" y="60"/>
                    <a:pt x="1" y="60"/>
                  </a:cubicBezTo>
                  <a:cubicBezTo>
                    <a:pt x="0" y="63"/>
                    <a:pt x="2" y="65"/>
                    <a:pt x="5" y="65"/>
                  </a:cubicBezTo>
                  <a:cubicBezTo>
                    <a:pt x="5" y="65"/>
                    <a:pt x="5" y="65"/>
                    <a:pt x="5" y="65"/>
                  </a:cubicBezTo>
                  <a:cubicBezTo>
                    <a:pt x="7" y="65"/>
                    <a:pt x="9" y="64"/>
                    <a:pt x="9" y="62"/>
                  </a:cubicBezTo>
                  <a:cubicBezTo>
                    <a:pt x="16" y="29"/>
                    <a:pt x="16" y="29"/>
                    <a:pt x="16" y="29"/>
                  </a:cubicBezTo>
                  <a:cubicBezTo>
                    <a:pt x="16" y="59"/>
                    <a:pt x="16" y="59"/>
                    <a:pt x="16" y="59"/>
                  </a:cubicBezTo>
                  <a:cubicBezTo>
                    <a:pt x="16" y="134"/>
                    <a:pt x="16" y="134"/>
                    <a:pt x="16" y="134"/>
                  </a:cubicBezTo>
                  <a:cubicBezTo>
                    <a:pt x="28" y="134"/>
                    <a:pt x="28" y="134"/>
                    <a:pt x="28" y="134"/>
                  </a:cubicBezTo>
                  <a:cubicBezTo>
                    <a:pt x="29" y="77"/>
                    <a:pt x="29" y="77"/>
                    <a:pt x="29" y="77"/>
                  </a:cubicBezTo>
                  <a:cubicBezTo>
                    <a:pt x="34" y="77"/>
                    <a:pt x="34" y="77"/>
                    <a:pt x="34" y="77"/>
                  </a:cubicBezTo>
                  <a:cubicBezTo>
                    <a:pt x="35" y="134"/>
                    <a:pt x="35" y="134"/>
                    <a:pt x="35" y="134"/>
                  </a:cubicBezTo>
                  <a:cubicBezTo>
                    <a:pt x="47" y="134"/>
                    <a:pt x="47" y="134"/>
                    <a:pt x="47" y="134"/>
                  </a:cubicBezTo>
                  <a:cubicBezTo>
                    <a:pt x="47" y="59"/>
                    <a:pt x="47" y="59"/>
                    <a:pt x="47" y="59"/>
                  </a:cubicBezTo>
                  <a:cubicBezTo>
                    <a:pt x="47" y="29"/>
                    <a:pt x="47" y="29"/>
                    <a:pt x="47" y="29"/>
                  </a:cubicBezTo>
                  <a:cubicBezTo>
                    <a:pt x="54" y="62"/>
                    <a:pt x="54" y="62"/>
                    <a:pt x="54" y="62"/>
                  </a:cubicBezTo>
                  <a:cubicBezTo>
                    <a:pt x="55" y="64"/>
                    <a:pt x="56" y="65"/>
                    <a:pt x="58" y="65"/>
                  </a:cubicBezTo>
                  <a:cubicBezTo>
                    <a:pt x="58" y="65"/>
                    <a:pt x="58" y="65"/>
                    <a:pt x="58" y="65"/>
                  </a:cubicBezTo>
                  <a:cubicBezTo>
                    <a:pt x="61" y="65"/>
                    <a:pt x="63" y="63"/>
                    <a:pt x="62" y="60"/>
                  </a:cubicBezTo>
                  <a:cubicBezTo>
                    <a:pt x="58" y="19"/>
                    <a:pt x="58" y="19"/>
                    <a:pt x="58" y="19"/>
                  </a:cubicBezTo>
                  <a:cubicBezTo>
                    <a:pt x="57" y="15"/>
                    <a:pt x="56" y="10"/>
                    <a:pt x="54" y="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406" name="Oval 372">
              <a:extLst>
                <a:ext uri="{FF2B5EF4-FFF2-40B4-BE49-F238E27FC236}">
                  <a16:creationId xmlns:a16="http://schemas.microsoft.com/office/drawing/2014/main" id="{42C5A2AE-D03E-4C41-9D74-D39C9B03BAB8}"/>
                </a:ext>
              </a:extLst>
            </p:cNvPr>
            <p:cNvSpPr>
              <a:spLocks noChangeArrowheads="1"/>
            </p:cNvSpPr>
            <p:nvPr/>
          </p:nvSpPr>
          <p:spPr bwMode="auto">
            <a:xfrm>
              <a:off x="1604963" y="5233988"/>
              <a:ext cx="193675" cy="187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9" name="Группа 8">
            <a:extLst>
              <a:ext uri="{FF2B5EF4-FFF2-40B4-BE49-F238E27FC236}">
                <a16:creationId xmlns:a16="http://schemas.microsoft.com/office/drawing/2014/main" id="{B56037A4-6911-4FF5-9273-571066BBF1BB}"/>
              </a:ext>
            </a:extLst>
          </p:cNvPr>
          <p:cNvGrpSpPr/>
          <p:nvPr/>
        </p:nvGrpSpPr>
        <p:grpSpPr>
          <a:xfrm>
            <a:off x="2159000" y="5233988"/>
            <a:ext cx="420688" cy="1108075"/>
            <a:chOff x="2159000" y="5233988"/>
            <a:chExt cx="420688" cy="1108075"/>
          </a:xfrm>
        </p:grpSpPr>
        <p:sp>
          <p:nvSpPr>
            <p:cNvPr id="16407" name="Freeform 373">
              <a:extLst>
                <a:ext uri="{FF2B5EF4-FFF2-40B4-BE49-F238E27FC236}">
                  <a16:creationId xmlns:a16="http://schemas.microsoft.com/office/drawing/2014/main" id="{53E20AA4-7164-4279-8F9C-A0079F54CDCE}"/>
                </a:ext>
              </a:extLst>
            </p:cNvPr>
            <p:cNvSpPr>
              <a:spLocks/>
            </p:cNvSpPr>
            <p:nvPr/>
          </p:nvSpPr>
          <p:spPr bwMode="auto">
            <a:xfrm>
              <a:off x="2159000" y="5448300"/>
              <a:ext cx="420688" cy="893763"/>
            </a:xfrm>
            <a:custGeom>
              <a:avLst/>
              <a:gdLst>
                <a:gd name="T0" fmla="*/ 2147483646 w 63"/>
                <a:gd name="T1" fmla="*/ 266921653 h 134"/>
                <a:gd name="T2" fmla="*/ 2147483646 w 63"/>
                <a:gd name="T3" fmla="*/ 266921653 h 134"/>
                <a:gd name="T4" fmla="*/ 2006554886 w 63"/>
                <a:gd name="T5" fmla="*/ 0 h 134"/>
                <a:gd name="T6" fmla="*/ 1426880210 w 63"/>
                <a:gd name="T7" fmla="*/ 0 h 134"/>
                <a:gd name="T8" fmla="*/ 847212211 w 63"/>
                <a:gd name="T9" fmla="*/ 0 h 134"/>
                <a:gd name="T10" fmla="*/ 445902570 w 63"/>
                <a:gd name="T11" fmla="*/ 266921653 h 134"/>
                <a:gd name="T12" fmla="*/ 445902570 w 63"/>
                <a:gd name="T13" fmla="*/ 266921653 h 134"/>
                <a:gd name="T14" fmla="*/ 222951285 w 63"/>
                <a:gd name="T15" fmla="*/ 845259683 h 134"/>
                <a:gd name="T16" fmla="*/ 44592928 w 63"/>
                <a:gd name="T17" fmla="*/ 2147483646 h 134"/>
                <a:gd name="T18" fmla="*/ 222951285 w 63"/>
                <a:gd name="T19" fmla="*/ 2147483646 h 134"/>
                <a:gd name="T20" fmla="*/ 222951285 w 63"/>
                <a:gd name="T21" fmla="*/ 2147483646 h 134"/>
                <a:gd name="T22" fmla="*/ 401309642 w 63"/>
                <a:gd name="T23" fmla="*/ 2147483646 h 134"/>
                <a:gd name="T24" fmla="*/ 713440105 w 63"/>
                <a:gd name="T25" fmla="*/ 1290126881 h 134"/>
                <a:gd name="T26" fmla="*/ 713440105 w 63"/>
                <a:gd name="T27" fmla="*/ 2147483646 h 134"/>
                <a:gd name="T28" fmla="*/ 713440105 w 63"/>
                <a:gd name="T29" fmla="*/ 2147483646 h 134"/>
                <a:gd name="T30" fmla="*/ 1248521853 w 63"/>
                <a:gd name="T31" fmla="*/ 2147483646 h 134"/>
                <a:gd name="T32" fmla="*/ 1293114781 w 63"/>
                <a:gd name="T33" fmla="*/ 2147483646 h 134"/>
                <a:gd name="T34" fmla="*/ 1516059388 w 63"/>
                <a:gd name="T35" fmla="*/ 2147483646 h 134"/>
                <a:gd name="T36" fmla="*/ 1560652316 w 63"/>
                <a:gd name="T37" fmla="*/ 2147483646 h 134"/>
                <a:gd name="T38" fmla="*/ 2095734064 w 63"/>
                <a:gd name="T39" fmla="*/ 2147483646 h 134"/>
                <a:gd name="T40" fmla="*/ 2095734064 w 63"/>
                <a:gd name="T41" fmla="*/ 2147483646 h 134"/>
                <a:gd name="T42" fmla="*/ 2095734064 w 63"/>
                <a:gd name="T43" fmla="*/ 1290126881 h 134"/>
                <a:gd name="T44" fmla="*/ 2147483646 w 63"/>
                <a:gd name="T45" fmla="*/ 2147483646 h 134"/>
                <a:gd name="T46" fmla="*/ 2147483646 w 63"/>
                <a:gd name="T47" fmla="*/ 2147483646 h 134"/>
                <a:gd name="T48" fmla="*/ 2147483646 w 63"/>
                <a:gd name="T49" fmla="*/ 2147483646 h 134"/>
                <a:gd name="T50" fmla="*/ 2147483646 w 63"/>
                <a:gd name="T51" fmla="*/ 2147483646 h 134"/>
                <a:gd name="T52" fmla="*/ 2147483646 w 63"/>
                <a:gd name="T53" fmla="*/ 845259683 h 134"/>
                <a:gd name="T54" fmla="*/ 2147483646 w 63"/>
                <a:gd name="T55" fmla="*/ 266921653 h 1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 h="134">
                  <a:moveTo>
                    <a:pt x="54" y="6"/>
                  </a:moveTo>
                  <a:cubicBezTo>
                    <a:pt x="54" y="6"/>
                    <a:pt x="54" y="6"/>
                    <a:pt x="54" y="6"/>
                  </a:cubicBezTo>
                  <a:cubicBezTo>
                    <a:pt x="52" y="2"/>
                    <a:pt x="48" y="0"/>
                    <a:pt x="45" y="0"/>
                  </a:cubicBezTo>
                  <a:cubicBezTo>
                    <a:pt x="32" y="0"/>
                    <a:pt x="32" y="0"/>
                    <a:pt x="32" y="0"/>
                  </a:cubicBezTo>
                  <a:cubicBezTo>
                    <a:pt x="19" y="0"/>
                    <a:pt x="19" y="0"/>
                    <a:pt x="19" y="0"/>
                  </a:cubicBezTo>
                  <a:cubicBezTo>
                    <a:pt x="15" y="0"/>
                    <a:pt x="11" y="2"/>
                    <a:pt x="10" y="6"/>
                  </a:cubicBezTo>
                  <a:cubicBezTo>
                    <a:pt x="10" y="6"/>
                    <a:pt x="10" y="6"/>
                    <a:pt x="10" y="6"/>
                  </a:cubicBezTo>
                  <a:cubicBezTo>
                    <a:pt x="7" y="10"/>
                    <a:pt x="6" y="15"/>
                    <a:pt x="5" y="19"/>
                  </a:cubicBezTo>
                  <a:cubicBezTo>
                    <a:pt x="1" y="60"/>
                    <a:pt x="1" y="60"/>
                    <a:pt x="1" y="60"/>
                  </a:cubicBezTo>
                  <a:cubicBezTo>
                    <a:pt x="0" y="63"/>
                    <a:pt x="2" y="65"/>
                    <a:pt x="5" y="65"/>
                  </a:cubicBezTo>
                  <a:cubicBezTo>
                    <a:pt x="5" y="65"/>
                    <a:pt x="5" y="65"/>
                    <a:pt x="5" y="65"/>
                  </a:cubicBezTo>
                  <a:cubicBezTo>
                    <a:pt x="7" y="65"/>
                    <a:pt x="9" y="64"/>
                    <a:pt x="9" y="62"/>
                  </a:cubicBezTo>
                  <a:cubicBezTo>
                    <a:pt x="16" y="29"/>
                    <a:pt x="16" y="29"/>
                    <a:pt x="16" y="29"/>
                  </a:cubicBezTo>
                  <a:cubicBezTo>
                    <a:pt x="16" y="59"/>
                    <a:pt x="16" y="59"/>
                    <a:pt x="16" y="59"/>
                  </a:cubicBezTo>
                  <a:cubicBezTo>
                    <a:pt x="16" y="134"/>
                    <a:pt x="16" y="134"/>
                    <a:pt x="16" y="134"/>
                  </a:cubicBezTo>
                  <a:cubicBezTo>
                    <a:pt x="28" y="134"/>
                    <a:pt x="28" y="134"/>
                    <a:pt x="28" y="134"/>
                  </a:cubicBezTo>
                  <a:cubicBezTo>
                    <a:pt x="29" y="77"/>
                    <a:pt x="29" y="77"/>
                    <a:pt x="29" y="77"/>
                  </a:cubicBezTo>
                  <a:cubicBezTo>
                    <a:pt x="34" y="77"/>
                    <a:pt x="34" y="77"/>
                    <a:pt x="34" y="77"/>
                  </a:cubicBezTo>
                  <a:cubicBezTo>
                    <a:pt x="35" y="134"/>
                    <a:pt x="35" y="134"/>
                    <a:pt x="35" y="134"/>
                  </a:cubicBezTo>
                  <a:cubicBezTo>
                    <a:pt x="47" y="134"/>
                    <a:pt x="47" y="134"/>
                    <a:pt x="47" y="134"/>
                  </a:cubicBezTo>
                  <a:cubicBezTo>
                    <a:pt x="47" y="59"/>
                    <a:pt x="47" y="59"/>
                    <a:pt x="47" y="59"/>
                  </a:cubicBezTo>
                  <a:cubicBezTo>
                    <a:pt x="47" y="29"/>
                    <a:pt x="47" y="29"/>
                    <a:pt x="47" y="29"/>
                  </a:cubicBezTo>
                  <a:cubicBezTo>
                    <a:pt x="54" y="62"/>
                    <a:pt x="54" y="62"/>
                    <a:pt x="54" y="62"/>
                  </a:cubicBezTo>
                  <a:cubicBezTo>
                    <a:pt x="55" y="64"/>
                    <a:pt x="56" y="65"/>
                    <a:pt x="58" y="65"/>
                  </a:cubicBezTo>
                  <a:cubicBezTo>
                    <a:pt x="58" y="65"/>
                    <a:pt x="58" y="65"/>
                    <a:pt x="58" y="65"/>
                  </a:cubicBezTo>
                  <a:cubicBezTo>
                    <a:pt x="61" y="65"/>
                    <a:pt x="63" y="63"/>
                    <a:pt x="62" y="60"/>
                  </a:cubicBezTo>
                  <a:cubicBezTo>
                    <a:pt x="58" y="19"/>
                    <a:pt x="58" y="19"/>
                    <a:pt x="58" y="19"/>
                  </a:cubicBezTo>
                  <a:cubicBezTo>
                    <a:pt x="57" y="15"/>
                    <a:pt x="56" y="10"/>
                    <a:pt x="54" y="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408" name="Oval 374">
              <a:extLst>
                <a:ext uri="{FF2B5EF4-FFF2-40B4-BE49-F238E27FC236}">
                  <a16:creationId xmlns:a16="http://schemas.microsoft.com/office/drawing/2014/main" id="{EC32A391-DA70-413F-8723-D49BE8F05448}"/>
                </a:ext>
              </a:extLst>
            </p:cNvPr>
            <p:cNvSpPr>
              <a:spLocks noChangeArrowheads="1"/>
            </p:cNvSpPr>
            <p:nvPr/>
          </p:nvSpPr>
          <p:spPr bwMode="auto">
            <a:xfrm>
              <a:off x="2271713" y="5233988"/>
              <a:ext cx="193675" cy="187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10" name="Группа 9">
            <a:extLst>
              <a:ext uri="{FF2B5EF4-FFF2-40B4-BE49-F238E27FC236}">
                <a16:creationId xmlns:a16="http://schemas.microsoft.com/office/drawing/2014/main" id="{728BFA01-BB9F-4C0D-83E0-F009895D8BDD}"/>
              </a:ext>
            </a:extLst>
          </p:cNvPr>
          <p:cNvGrpSpPr/>
          <p:nvPr/>
        </p:nvGrpSpPr>
        <p:grpSpPr>
          <a:xfrm>
            <a:off x="2825750" y="5233988"/>
            <a:ext cx="420688" cy="1108075"/>
            <a:chOff x="2825750" y="5233988"/>
            <a:chExt cx="420688" cy="1108075"/>
          </a:xfrm>
        </p:grpSpPr>
        <p:sp>
          <p:nvSpPr>
            <p:cNvPr id="16409" name="Freeform 375">
              <a:extLst>
                <a:ext uri="{FF2B5EF4-FFF2-40B4-BE49-F238E27FC236}">
                  <a16:creationId xmlns:a16="http://schemas.microsoft.com/office/drawing/2014/main" id="{6AA630B7-E608-4A37-943C-412C71A6EB8B}"/>
                </a:ext>
              </a:extLst>
            </p:cNvPr>
            <p:cNvSpPr>
              <a:spLocks/>
            </p:cNvSpPr>
            <p:nvPr/>
          </p:nvSpPr>
          <p:spPr bwMode="auto">
            <a:xfrm>
              <a:off x="2825750" y="5448300"/>
              <a:ext cx="420688" cy="893763"/>
            </a:xfrm>
            <a:custGeom>
              <a:avLst/>
              <a:gdLst>
                <a:gd name="T0" fmla="*/ 2147483646 w 63"/>
                <a:gd name="T1" fmla="*/ 266921653 h 134"/>
                <a:gd name="T2" fmla="*/ 2147483646 w 63"/>
                <a:gd name="T3" fmla="*/ 266921653 h 134"/>
                <a:gd name="T4" fmla="*/ 2006554886 w 63"/>
                <a:gd name="T5" fmla="*/ 0 h 134"/>
                <a:gd name="T6" fmla="*/ 1426880210 w 63"/>
                <a:gd name="T7" fmla="*/ 0 h 134"/>
                <a:gd name="T8" fmla="*/ 847212211 w 63"/>
                <a:gd name="T9" fmla="*/ 0 h 134"/>
                <a:gd name="T10" fmla="*/ 445902570 w 63"/>
                <a:gd name="T11" fmla="*/ 266921653 h 134"/>
                <a:gd name="T12" fmla="*/ 445902570 w 63"/>
                <a:gd name="T13" fmla="*/ 266921653 h 134"/>
                <a:gd name="T14" fmla="*/ 222951285 w 63"/>
                <a:gd name="T15" fmla="*/ 845259683 h 134"/>
                <a:gd name="T16" fmla="*/ 44592928 w 63"/>
                <a:gd name="T17" fmla="*/ 2147483646 h 134"/>
                <a:gd name="T18" fmla="*/ 222951285 w 63"/>
                <a:gd name="T19" fmla="*/ 2147483646 h 134"/>
                <a:gd name="T20" fmla="*/ 222951285 w 63"/>
                <a:gd name="T21" fmla="*/ 2147483646 h 134"/>
                <a:gd name="T22" fmla="*/ 401309642 w 63"/>
                <a:gd name="T23" fmla="*/ 2147483646 h 134"/>
                <a:gd name="T24" fmla="*/ 713440105 w 63"/>
                <a:gd name="T25" fmla="*/ 1290126881 h 134"/>
                <a:gd name="T26" fmla="*/ 713440105 w 63"/>
                <a:gd name="T27" fmla="*/ 2147483646 h 134"/>
                <a:gd name="T28" fmla="*/ 713440105 w 63"/>
                <a:gd name="T29" fmla="*/ 2147483646 h 134"/>
                <a:gd name="T30" fmla="*/ 1248521853 w 63"/>
                <a:gd name="T31" fmla="*/ 2147483646 h 134"/>
                <a:gd name="T32" fmla="*/ 1293114781 w 63"/>
                <a:gd name="T33" fmla="*/ 2147483646 h 134"/>
                <a:gd name="T34" fmla="*/ 1516059388 w 63"/>
                <a:gd name="T35" fmla="*/ 2147483646 h 134"/>
                <a:gd name="T36" fmla="*/ 1560652316 w 63"/>
                <a:gd name="T37" fmla="*/ 2147483646 h 134"/>
                <a:gd name="T38" fmla="*/ 2095734064 w 63"/>
                <a:gd name="T39" fmla="*/ 2147483646 h 134"/>
                <a:gd name="T40" fmla="*/ 2095734064 w 63"/>
                <a:gd name="T41" fmla="*/ 2147483646 h 134"/>
                <a:gd name="T42" fmla="*/ 2095734064 w 63"/>
                <a:gd name="T43" fmla="*/ 1290126881 h 134"/>
                <a:gd name="T44" fmla="*/ 2147483646 w 63"/>
                <a:gd name="T45" fmla="*/ 2147483646 h 134"/>
                <a:gd name="T46" fmla="*/ 2147483646 w 63"/>
                <a:gd name="T47" fmla="*/ 2147483646 h 134"/>
                <a:gd name="T48" fmla="*/ 2147483646 w 63"/>
                <a:gd name="T49" fmla="*/ 2147483646 h 134"/>
                <a:gd name="T50" fmla="*/ 2147483646 w 63"/>
                <a:gd name="T51" fmla="*/ 2147483646 h 134"/>
                <a:gd name="T52" fmla="*/ 2147483646 w 63"/>
                <a:gd name="T53" fmla="*/ 845259683 h 134"/>
                <a:gd name="T54" fmla="*/ 2147483646 w 63"/>
                <a:gd name="T55" fmla="*/ 266921653 h 1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 h="134">
                  <a:moveTo>
                    <a:pt x="54" y="6"/>
                  </a:moveTo>
                  <a:cubicBezTo>
                    <a:pt x="54" y="6"/>
                    <a:pt x="54" y="6"/>
                    <a:pt x="54" y="6"/>
                  </a:cubicBezTo>
                  <a:cubicBezTo>
                    <a:pt x="52" y="2"/>
                    <a:pt x="48" y="0"/>
                    <a:pt x="45" y="0"/>
                  </a:cubicBezTo>
                  <a:cubicBezTo>
                    <a:pt x="32" y="0"/>
                    <a:pt x="32" y="0"/>
                    <a:pt x="32" y="0"/>
                  </a:cubicBezTo>
                  <a:cubicBezTo>
                    <a:pt x="19" y="0"/>
                    <a:pt x="19" y="0"/>
                    <a:pt x="19" y="0"/>
                  </a:cubicBezTo>
                  <a:cubicBezTo>
                    <a:pt x="15" y="0"/>
                    <a:pt x="11" y="2"/>
                    <a:pt x="10" y="6"/>
                  </a:cubicBezTo>
                  <a:cubicBezTo>
                    <a:pt x="10" y="6"/>
                    <a:pt x="10" y="6"/>
                    <a:pt x="10" y="6"/>
                  </a:cubicBezTo>
                  <a:cubicBezTo>
                    <a:pt x="7" y="10"/>
                    <a:pt x="6" y="15"/>
                    <a:pt x="5" y="19"/>
                  </a:cubicBezTo>
                  <a:cubicBezTo>
                    <a:pt x="1" y="60"/>
                    <a:pt x="1" y="60"/>
                    <a:pt x="1" y="60"/>
                  </a:cubicBezTo>
                  <a:cubicBezTo>
                    <a:pt x="0" y="63"/>
                    <a:pt x="2" y="65"/>
                    <a:pt x="5" y="65"/>
                  </a:cubicBezTo>
                  <a:cubicBezTo>
                    <a:pt x="5" y="65"/>
                    <a:pt x="5" y="65"/>
                    <a:pt x="5" y="65"/>
                  </a:cubicBezTo>
                  <a:cubicBezTo>
                    <a:pt x="7" y="65"/>
                    <a:pt x="9" y="64"/>
                    <a:pt x="9" y="62"/>
                  </a:cubicBezTo>
                  <a:cubicBezTo>
                    <a:pt x="16" y="29"/>
                    <a:pt x="16" y="29"/>
                    <a:pt x="16" y="29"/>
                  </a:cubicBezTo>
                  <a:cubicBezTo>
                    <a:pt x="16" y="59"/>
                    <a:pt x="16" y="59"/>
                    <a:pt x="16" y="59"/>
                  </a:cubicBezTo>
                  <a:cubicBezTo>
                    <a:pt x="16" y="134"/>
                    <a:pt x="16" y="134"/>
                    <a:pt x="16" y="134"/>
                  </a:cubicBezTo>
                  <a:cubicBezTo>
                    <a:pt x="28" y="134"/>
                    <a:pt x="28" y="134"/>
                    <a:pt x="28" y="134"/>
                  </a:cubicBezTo>
                  <a:cubicBezTo>
                    <a:pt x="29" y="77"/>
                    <a:pt x="29" y="77"/>
                    <a:pt x="29" y="77"/>
                  </a:cubicBezTo>
                  <a:cubicBezTo>
                    <a:pt x="34" y="77"/>
                    <a:pt x="34" y="77"/>
                    <a:pt x="34" y="77"/>
                  </a:cubicBezTo>
                  <a:cubicBezTo>
                    <a:pt x="35" y="134"/>
                    <a:pt x="35" y="134"/>
                    <a:pt x="35" y="134"/>
                  </a:cubicBezTo>
                  <a:cubicBezTo>
                    <a:pt x="47" y="134"/>
                    <a:pt x="47" y="134"/>
                    <a:pt x="47" y="134"/>
                  </a:cubicBezTo>
                  <a:cubicBezTo>
                    <a:pt x="47" y="59"/>
                    <a:pt x="47" y="59"/>
                    <a:pt x="47" y="59"/>
                  </a:cubicBezTo>
                  <a:cubicBezTo>
                    <a:pt x="47" y="29"/>
                    <a:pt x="47" y="29"/>
                    <a:pt x="47" y="29"/>
                  </a:cubicBezTo>
                  <a:cubicBezTo>
                    <a:pt x="54" y="62"/>
                    <a:pt x="54" y="62"/>
                    <a:pt x="54" y="62"/>
                  </a:cubicBezTo>
                  <a:cubicBezTo>
                    <a:pt x="55" y="64"/>
                    <a:pt x="56" y="65"/>
                    <a:pt x="58" y="65"/>
                  </a:cubicBezTo>
                  <a:cubicBezTo>
                    <a:pt x="58" y="65"/>
                    <a:pt x="58" y="65"/>
                    <a:pt x="58" y="65"/>
                  </a:cubicBezTo>
                  <a:cubicBezTo>
                    <a:pt x="61" y="65"/>
                    <a:pt x="63" y="63"/>
                    <a:pt x="62" y="60"/>
                  </a:cubicBezTo>
                  <a:cubicBezTo>
                    <a:pt x="58" y="19"/>
                    <a:pt x="58" y="19"/>
                    <a:pt x="58" y="19"/>
                  </a:cubicBezTo>
                  <a:cubicBezTo>
                    <a:pt x="57" y="15"/>
                    <a:pt x="56" y="10"/>
                    <a:pt x="54" y="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410" name="Oval 376">
              <a:extLst>
                <a:ext uri="{FF2B5EF4-FFF2-40B4-BE49-F238E27FC236}">
                  <a16:creationId xmlns:a16="http://schemas.microsoft.com/office/drawing/2014/main" id="{B1A4D005-BAAA-409E-8AA8-B40F5F71E71A}"/>
                </a:ext>
              </a:extLst>
            </p:cNvPr>
            <p:cNvSpPr>
              <a:spLocks noChangeArrowheads="1"/>
            </p:cNvSpPr>
            <p:nvPr/>
          </p:nvSpPr>
          <p:spPr bwMode="auto">
            <a:xfrm>
              <a:off x="2938463" y="5233988"/>
              <a:ext cx="193675" cy="187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11" name="Группа 10">
            <a:extLst>
              <a:ext uri="{FF2B5EF4-FFF2-40B4-BE49-F238E27FC236}">
                <a16:creationId xmlns:a16="http://schemas.microsoft.com/office/drawing/2014/main" id="{79B42933-5398-42C0-9A0E-645AD41B47CA}"/>
              </a:ext>
            </a:extLst>
          </p:cNvPr>
          <p:cNvGrpSpPr/>
          <p:nvPr/>
        </p:nvGrpSpPr>
        <p:grpSpPr>
          <a:xfrm>
            <a:off x="3511550" y="1803400"/>
            <a:ext cx="5305425" cy="1495425"/>
            <a:chOff x="3511550" y="1803400"/>
            <a:chExt cx="5305425" cy="1495425"/>
          </a:xfrm>
        </p:grpSpPr>
        <p:sp>
          <p:nvSpPr>
            <p:cNvPr id="16403" name="Freeform 369">
              <a:extLst>
                <a:ext uri="{FF2B5EF4-FFF2-40B4-BE49-F238E27FC236}">
                  <a16:creationId xmlns:a16="http://schemas.microsoft.com/office/drawing/2014/main" id="{60883F6B-E2A7-4504-93AB-B64874396CAF}"/>
                </a:ext>
              </a:extLst>
            </p:cNvPr>
            <p:cNvSpPr>
              <a:spLocks noEditPoints="1"/>
            </p:cNvSpPr>
            <p:nvPr/>
          </p:nvSpPr>
          <p:spPr bwMode="auto">
            <a:xfrm>
              <a:off x="3511550" y="1803400"/>
              <a:ext cx="5073650" cy="1495425"/>
            </a:xfrm>
            <a:custGeom>
              <a:avLst/>
              <a:gdLst>
                <a:gd name="T0" fmla="*/ 2147483646 w 761"/>
                <a:gd name="T1" fmla="*/ 2147483646 h 224"/>
                <a:gd name="T2" fmla="*/ 2147483646 w 761"/>
                <a:gd name="T3" fmla="*/ 2147483646 h 224"/>
                <a:gd name="T4" fmla="*/ 44449441 w 761"/>
                <a:gd name="T5" fmla="*/ 2147483646 h 224"/>
                <a:gd name="T6" fmla="*/ 44449441 w 761"/>
                <a:gd name="T7" fmla="*/ 2147483646 h 224"/>
                <a:gd name="T8" fmla="*/ 2147483646 w 761"/>
                <a:gd name="T9" fmla="*/ 44569006 h 224"/>
                <a:gd name="T10" fmla="*/ 2147483646 w 761"/>
                <a:gd name="T11" fmla="*/ 0 h 224"/>
                <a:gd name="T12" fmla="*/ 2147483646 w 761"/>
                <a:gd name="T13" fmla="*/ 89138012 h 224"/>
                <a:gd name="T14" fmla="*/ 2147483646 w 761"/>
                <a:gd name="T15" fmla="*/ 1515346197 h 224"/>
                <a:gd name="T16" fmla="*/ 2147483646 w 761"/>
                <a:gd name="T17" fmla="*/ 1515346197 h 224"/>
                <a:gd name="T18" fmla="*/ 2147483646 w 761"/>
                <a:gd name="T19" fmla="*/ 1604484209 h 224"/>
                <a:gd name="T20" fmla="*/ 2147483646 w 761"/>
                <a:gd name="T21" fmla="*/ 2147483646 h 224"/>
                <a:gd name="T22" fmla="*/ 2147483646 w 761"/>
                <a:gd name="T23" fmla="*/ 2147483646 h 224"/>
                <a:gd name="T24" fmla="*/ 2147483646 w 761"/>
                <a:gd name="T25" fmla="*/ 2147483646 h 224"/>
                <a:gd name="T26" fmla="*/ 2147483646 w 761"/>
                <a:gd name="T27" fmla="*/ 2147483646 h 224"/>
                <a:gd name="T28" fmla="*/ 2147483646 w 761"/>
                <a:gd name="T29" fmla="*/ 2147483646 h 224"/>
                <a:gd name="T30" fmla="*/ 2147483646 w 761"/>
                <a:gd name="T31" fmla="*/ 2147483646 h 224"/>
                <a:gd name="T32" fmla="*/ 222247205 w 761"/>
                <a:gd name="T33" fmla="*/ 2147483646 h 224"/>
                <a:gd name="T34" fmla="*/ 2147483646 w 761"/>
                <a:gd name="T35" fmla="*/ 2147483646 h 224"/>
                <a:gd name="T36" fmla="*/ 2147483646 w 761"/>
                <a:gd name="T37" fmla="*/ 2147483646 h 224"/>
                <a:gd name="T38" fmla="*/ 2147483646 w 761"/>
                <a:gd name="T39" fmla="*/ 2147483646 h 224"/>
                <a:gd name="T40" fmla="*/ 2147483646 w 761"/>
                <a:gd name="T41" fmla="*/ 2147483646 h 224"/>
                <a:gd name="T42" fmla="*/ 2147483646 w 761"/>
                <a:gd name="T43" fmla="*/ 1693622221 h 224"/>
                <a:gd name="T44" fmla="*/ 2147483646 w 761"/>
                <a:gd name="T45" fmla="*/ 1693622221 h 224"/>
                <a:gd name="T46" fmla="*/ 2147483646 w 761"/>
                <a:gd name="T47" fmla="*/ 1604484209 h 224"/>
                <a:gd name="T48" fmla="*/ 2147483646 w 761"/>
                <a:gd name="T49" fmla="*/ 445690058 h 224"/>
                <a:gd name="T50" fmla="*/ 222247205 w 761"/>
                <a:gd name="T51" fmla="*/ 2147483646 h 2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1" h="224">
                  <a:moveTo>
                    <a:pt x="63" y="224"/>
                  </a:moveTo>
                  <a:cubicBezTo>
                    <a:pt x="62" y="224"/>
                    <a:pt x="62" y="223"/>
                    <a:pt x="61" y="223"/>
                  </a:cubicBezTo>
                  <a:cubicBezTo>
                    <a:pt x="1" y="113"/>
                    <a:pt x="1" y="113"/>
                    <a:pt x="1" y="113"/>
                  </a:cubicBezTo>
                  <a:cubicBezTo>
                    <a:pt x="0" y="112"/>
                    <a:pt x="0" y="112"/>
                    <a:pt x="1" y="111"/>
                  </a:cubicBezTo>
                  <a:cubicBezTo>
                    <a:pt x="61" y="1"/>
                    <a:pt x="61" y="1"/>
                    <a:pt x="61" y="1"/>
                  </a:cubicBezTo>
                  <a:cubicBezTo>
                    <a:pt x="62" y="0"/>
                    <a:pt x="63" y="0"/>
                    <a:pt x="64" y="0"/>
                  </a:cubicBezTo>
                  <a:cubicBezTo>
                    <a:pt x="64" y="0"/>
                    <a:pt x="65" y="1"/>
                    <a:pt x="65" y="2"/>
                  </a:cubicBezTo>
                  <a:cubicBezTo>
                    <a:pt x="65" y="34"/>
                    <a:pt x="65" y="34"/>
                    <a:pt x="65" y="34"/>
                  </a:cubicBezTo>
                  <a:cubicBezTo>
                    <a:pt x="759" y="34"/>
                    <a:pt x="759" y="34"/>
                    <a:pt x="759" y="34"/>
                  </a:cubicBezTo>
                  <a:cubicBezTo>
                    <a:pt x="760" y="34"/>
                    <a:pt x="761" y="35"/>
                    <a:pt x="761" y="36"/>
                  </a:cubicBezTo>
                  <a:cubicBezTo>
                    <a:pt x="761" y="187"/>
                    <a:pt x="761" y="187"/>
                    <a:pt x="761" y="187"/>
                  </a:cubicBezTo>
                  <a:cubicBezTo>
                    <a:pt x="761" y="188"/>
                    <a:pt x="760" y="189"/>
                    <a:pt x="759" y="189"/>
                  </a:cubicBezTo>
                  <a:cubicBezTo>
                    <a:pt x="65" y="189"/>
                    <a:pt x="65" y="189"/>
                    <a:pt x="65" y="189"/>
                  </a:cubicBezTo>
                  <a:cubicBezTo>
                    <a:pt x="65" y="222"/>
                    <a:pt x="65" y="222"/>
                    <a:pt x="65" y="222"/>
                  </a:cubicBezTo>
                  <a:cubicBezTo>
                    <a:pt x="65" y="223"/>
                    <a:pt x="64" y="224"/>
                    <a:pt x="64" y="224"/>
                  </a:cubicBezTo>
                  <a:cubicBezTo>
                    <a:pt x="63" y="224"/>
                    <a:pt x="63" y="224"/>
                    <a:pt x="63" y="224"/>
                  </a:cubicBezTo>
                  <a:close/>
                  <a:moveTo>
                    <a:pt x="5" y="112"/>
                  </a:moveTo>
                  <a:cubicBezTo>
                    <a:pt x="61" y="214"/>
                    <a:pt x="61" y="214"/>
                    <a:pt x="61" y="214"/>
                  </a:cubicBezTo>
                  <a:cubicBezTo>
                    <a:pt x="61" y="187"/>
                    <a:pt x="61" y="187"/>
                    <a:pt x="61" y="187"/>
                  </a:cubicBezTo>
                  <a:cubicBezTo>
                    <a:pt x="61" y="186"/>
                    <a:pt x="62" y="185"/>
                    <a:pt x="63" y="185"/>
                  </a:cubicBezTo>
                  <a:cubicBezTo>
                    <a:pt x="757" y="185"/>
                    <a:pt x="757" y="185"/>
                    <a:pt x="757" y="185"/>
                  </a:cubicBezTo>
                  <a:cubicBezTo>
                    <a:pt x="757" y="38"/>
                    <a:pt x="757" y="38"/>
                    <a:pt x="757" y="38"/>
                  </a:cubicBezTo>
                  <a:cubicBezTo>
                    <a:pt x="63" y="38"/>
                    <a:pt x="63" y="38"/>
                    <a:pt x="63" y="38"/>
                  </a:cubicBezTo>
                  <a:cubicBezTo>
                    <a:pt x="62" y="38"/>
                    <a:pt x="61" y="38"/>
                    <a:pt x="61" y="36"/>
                  </a:cubicBezTo>
                  <a:cubicBezTo>
                    <a:pt x="61" y="10"/>
                    <a:pt x="61" y="10"/>
                    <a:pt x="61" y="10"/>
                  </a:cubicBezTo>
                  <a:lnTo>
                    <a:pt x="5" y="11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412" name="TextBox 115">
              <a:extLst>
                <a:ext uri="{FF2B5EF4-FFF2-40B4-BE49-F238E27FC236}">
                  <a16:creationId xmlns:a16="http://schemas.microsoft.com/office/drawing/2014/main" id="{F4D5FB06-4188-406A-ABC6-42F933FFE445}"/>
                </a:ext>
              </a:extLst>
            </p:cNvPr>
            <p:cNvSpPr txBox="1">
              <a:spLocks noChangeArrowheads="1"/>
            </p:cNvSpPr>
            <p:nvPr/>
          </p:nvSpPr>
          <p:spPr bwMode="auto">
            <a:xfrm>
              <a:off x="4030663" y="2008188"/>
              <a:ext cx="4786312"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12" name="Группа 11">
            <a:extLst>
              <a:ext uri="{FF2B5EF4-FFF2-40B4-BE49-F238E27FC236}">
                <a16:creationId xmlns:a16="http://schemas.microsoft.com/office/drawing/2014/main" id="{BD574E65-F40C-4772-9956-C581CB363128}"/>
              </a:ext>
            </a:extLst>
          </p:cNvPr>
          <p:cNvGrpSpPr/>
          <p:nvPr/>
        </p:nvGrpSpPr>
        <p:grpSpPr>
          <a:xfrm>
            <a:off x="3511550" y="3425825"/>
            <a:ext cx="5305425" cy="1495425"/>
            <a:chOff x="3511550" y="3425825"/>
            <a:chExt cx="5305425" cy="1495425"/>
          </a:xfrm>
        </p:grpSpPr>
        <p:sp>
          <p:nvSpPr>
            <p:cNvPr id="16404" name="Freeform 370">
              <a:extLst>
                <a:ext uri="{FF2B5EF4-FFF2-40B4-BE49-F238E27FC236}">
                  <a16:creationId xmlns:a16="http://schemas.microsoft.com/office/drawing/2014/main" id="{F92A9BE9-88AB-4664-A0E0-70807677EDE8}"/>
                </a:ext>
              </a:extLst>
            </p:cNvPr>
            <p:cNvSpPr>
              <a:spLocks noEditPoints="1"/>
            </p:cNvSpPr>
            <p:nvPr/>
          </p:nvSpPr>
          <p:spPr bwMode="auto">
            <a:xfrm>
              <a:off x="3511550" y="3425825"/>
              <a:ext cx="5073650" cy="1495425"/>
            </a:xfrm>
            <a:custGeom>
              <a:avLst/>
              <a:gdLst>
                <a:gd name="T0" fmla="*/ 2147483646 w 761"/>
                <a:gd name="T1" fmla="*/ 2147483646 h 224"/>
                <a:gd name="T2" fmla="*/ 2147483646 w 761"/>
                <a:gd name="T3" fmla="*/ 2147483646 h 224"/>
                <a:gd name="T4" fmla="*/ 44449441 w 761"/>
                <a:gd name="T5" fmla="*/ 2147483646 h 224"/>
                <a:gd name="T6" fmla="*/ 44449441 w 761"/>
                <a:gd name="T7" fmla="*/ 2147483646 h 224"/>
                <a:gd name="T8" fmla="*/ 2147483646 w 761"/>
                <a:gd name="T9" fmla="*/ 44569006 h 224"/>
                <a:gd name="T10" fmla="*/ 2147483646 w 761"/>
                <a:gd name="T11" fmla="*/ 0 h 224"/>
                <a:gd name="T12" fmla="*/ 2147483646 w 761"/>
                <a:gd name="T13" fmla="*/ 89138012 h 224"/>
                <a:gd name="T14" fmla="*/ 2147483646 w 761"/>
                <a:gd name="T15" fmla="*/ 1559915203 h 224"/>
                <a:gd name="T16" fmla="*/ 2147483646 w 761"/>
                <a:gd name="T17" fmla="*/ 1559915203 h 224"/>
                <a:gd name="T18" fmla="*/ 2147483646 w 761"/>
                <a:gd name="T19" fmla="*/ 1649053215 h 224"/>
                <a:gd name="T20" fmla="*/ 2147483646 w 761"/>
                <a:gd name="T21" fmla="*/ 2147483646 h 224"/>
                <a:gd name="T22" fmla="*/ 2147483646 w 761"/>
                <a:gd name="T23" fmla="*/ 2147483646 h 224"/>
                <a:gd name="T24" fmla="*/ 2147483646 w 761"/>
                <a:gd name="T25" fmla="*/ 2147483646 h 224"/>
                <a:gd name="T26" fmla="*/ 2147483646 w 761"/>
                <a:gd name="T27" fmla="*/ 2147483646 h 224"/>
                <a:gd name="T28" fmla="*/ 2147483646 w 761"/>
                <a:gd name="T29" fmla="*/ 2147483646 h 224"/>
                <a:gd name="T30" fmla="*/ 2147483646 w 761"/>
                <a:gd name="T31" fmla="*/ 2147483646 h 224"/>
                <a:gd name="T32" fmla="*/ 222247205 w 761"/>
                <a:gd name="T33" fmla="*/ 2147483646 h 224"/>
                <a:gd name="T34" fmla="*/ 2147483646 w 761"/>
                <a:gd name="T35" fmla="*/ 2147483646 h 224"/>
                <a:gd name="T36" fmla="*/ 2147483646 w 761"/>
                <a:gd name="T37" fmla="*/ 2147483646 h 224"/>
                <a:gd name="T38" fmla="*/ 2147483646 w 761"/>
                <a:gd name="T39" fmla="*/ 2147483646 h 224"/>
                <a:gd name="T40" fmla="*/ 2147483646 w 761"/>
                <a:gd name="T41" fmla="*/ 2147483646 h 224"/>
                <a:gd name="T42" fmla="*/ 2147483646 w 761"/>
                <a:gd name="T43" fmla="*/ 1738191226 h 224"/>
                <a:gd name="T44" fmla="*/ 2147483646 w 761"/>
                <a:gd name="T45" fmla="*/ 1738191226 h 224"/>
                <a:gd name="T46" fmla="*/ 2147483646 w 761"/>
                <a:gd name="T47" fmla="*/ 1649053215 h 224"/>
                <a:gd name="T48" fmla="*/ 2147483646 w 761"/>
                <a:gd name="T49" fmla="*/ 445690058 h 224"/>
                <a:gd name="T50" fmla="*/ 222247205 w 761"/>
                <a:gd name="T51" fmla="*/ 2147483646 h 2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1" h="224">
                  <a:moveTo>
                    <a:pt x="63" y="224"/>
                  </a:moveTo>
                  <a:cubicBezTo>
                    <a:pt x="62" y="224"/>
                    <a:pt x="62" y="224"/>
                    <a:pt x="61" y="223"/>
                  </a:cubicBezTo>
                  <a:cubicBezTo>
                    <a:pt x="1" y="113"/>
                    <a:pt x="1" y="113"/>
                    <a:pt x="1" y="113"/>
                  </a:cubicBezTo>
                  <a:cubicBezTo>
                    <a:pt x="0" y="113"/>
                    <a:pt x="0" y="112"/>
                    <a:pt x="1" y="111"/>
                  </a:cubicBezTo>
                  <a:cubicBezTo>
                    <a:pt x="61" y="1"/>
                    <a:pt x="61" y="1"/>
                    <a:pt x="61" y="1"/>
                  </a:cubicBezTo>
                  <a:cubicBezTo>
                    <a:pt x="62" y="0"/>
                    <a:pt x="63" y="0"/>
                    <a:pt x="64" y="0"/>
                  </a:cubicBezTo>
                  <a:cubicBezTo>
                    <a:pt x="64" y="1"/>
                    <a:pt x="65" y="1"/>
                    <a:pt x="65" y="2"/>
                  </a:cubicBezTo>
                  <a:cubicBezTo>
                    <a:pt x="65" y="35"/>
                    <a:pt x="65" y="35"/>
                    <a:pt x="65" y="35"/>
                  </a:cubicBezTo>
                  <a:cubicBezTo>
                    <a:pt x="759" y="35"/>
                    <a:pt x="759" y="35"/>
                    <a:pt x="759" y="35"/>
                  </a:cubicBezTo>
                  <a:cubicBezTo>
                    <a:pt x="760" y="35"/>
                    <a:pt x="761" y="36"/>
                    <a:pt x="761" y="37"/>
                  </a:cubicBezTo>
                  <a:cubicBezTo>
                    <a:pt x="761" y="188"/>
                    <a:pt x="761" y="188"/>
                    <a:pt x="761" y="188"/>
                  </a:cubicBezTo>
                  <a:cubicBezTo>
                    <a:pt x="761" y="189"/>
                    <a:pt x="760" y="190"/>
                    <a:pt x="759" y="190"/>
                  </a:cubicBezTo>
                  <a:cubicBezTo>
                    <a:pt x="65" y="190"/>
                    <a:pt x="65" y="190"/>
                    <a:pt x="65" y="190"/>
                  </a:cubicBezTo>
                  <a:cubicBezTo>
                    <a:pt x="65" y="222"/>
                    <a:pt x="65" y="222"/>
                    <a:pt x="65" y="222"/>
                  </a:cubicBezTo>
                  <a:cubicBezTo>
                    <a:pt x="65" y="223"/>
                    <a:pt x="64" y="224"/>
                    <a:pt x="64" y="224"/>
                  </a:cubicBezTo>
                  <a:cubicBezTo>
                    <a:pt x="63" y="224"/>
                    <a:pt x="63" y="224"/>
                    <a:pt x="63" y="224"/>
                  </a:cubicBezTo>
                  <a:close/>
                  <a:moveTo>
                    <a:pt x="5" y="112"/>
                  </a:moveTo>
                  <a:cubicBezTo>
                    <a:pt x="61" y="214"/>
                    <a:pt x="61" y="214"/>
                    <a:pt x="61" y="214"/>
                  </a:cubicBezTo>
                  <a:cubicBezTo>
                    <a:pt x="61" y="188"/>
                    <a:pt x="61" y="188"/>
                    <a:pt x="61" y="188"/>
                  </a:cubicBezTo>
                  <a:cubicBezTo>
                    <a:pt x="61" y="186"/>
                    <a:pt x="62" y="186"/>
                    <a:pt x="63" y="186"/>
                  </a:cubicBezTo>
                  <a:cubicBezTo>
                    <a:pt x="757" y="186"/>
                    <a:pt x="757" y="186"/>
                    <a:pt x="757" y="186"/>
                  </a:cubicBezTo>
                  <a:cubicBezTo>
                    <a:pt x="757" y="39"/>
                    <a:pt x="757" y="39"/>
                    <a:pt x="757" y="39"/>
                  </a:cubicBezTo>
                  <a:cubicBezTo>
                    <a:pt x="63" y="39"/>
                    <a:pt x="63" y="39"/>
                    <a:pt x="63" y="39"/>
                  </a:cubicBezTo>
                  <a:cubicBezTo>
                    <a:pt x="62" y="39"/>
                    <a:pt x="61" y="38"/>
                    <a:pt x="61" y="37"/>
                  </a:cubicBezTo>
                  <a:cubicBezTo>
                    <a:pt x="61" y="10"/>
                    <a:pt x="61" y="10"/>
                    <a:pt x="61" y="10"/>
                  </a:cubicBezTo>
                  <a:lnTo>
                    <a:pt x="5" y="11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413" name="TextBox 115">
              <a:extLst>
                <a:ext uri="{FF2B5EF4-FFF2-40B4-BE49-F238E27FC236}">
                  <a16:creationId xmlns:a16="http://schemas.microsoft.com/office/drawing/2014/main" id="{92D931D1-3EE9-4B0D-A684-4930CCE1F10A}"/>
                </a:ext>
              </a:extLst>
            </p:cNvPr>
            <p:cNvSpPr txBox="1">
              <a:spLocks noChangeArrowheads="1"/>
            </p:cNvSpPr>
            <p:nvPr/>
          </p:nvSpPr>
          <p:spPr bwMode="auto">
            <a:xfrm>
              <a:off x="4030663" y="3646488"/>
              <a:ext cx="4786312"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dirty="0">
                  <a:solidFill>
                    <a:srgbClr val="73858E"/>
                  </a:solidFill>
                  <a:latin typeface="Arial" panose="020B0604020202020204" pitchFamily="34" charset="0"/>
                  <a:cs typeface="Arial" panose="020B0604020202020204" pitchFamily="34" charset="0"/>
                </a:rPr>
                <a:t>Lorem ipsum dolor sit </a:t>
              </a:r>
              <a:r>
                <a:rPr lang="en-US" altLang="ru-RU" sz="1400" i="1" dirty="0" err="1">
                  <a:solidFill>
                    <a:srgbClr val="73858E"/>
                  </a:solidFill>
                  <a:latin typeface="Arial" panose="020B0604020202020204" pitchFamily="34" charset="0"/>
                  <a:cs typeface="Arial" panose="020B0604020202020204" pitchFamily="34" charset="0"/>
                </a:rPr>
                <a:t>amet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consectetur</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adipiscing</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elit</a:t>
              </a:r>
              <a:r>
                <a:rPr lang="en-US" altLang="ru-RU" sz="1400" i="1" dirty="0">
                  <a:solidFill>
                    <a:srgbClr val="73858E"/>
                  </a:solidFill>
                  <a:latin typeface="Arial" panose="020B0604020202020204" pitchFamily="34" charset="0"/>
                  <a:cs typeface="Arial" panose="020B0604020202020204" pitchFamily="34" charset="0"/>
                </a:rPr>
                <a:t>, sed do </a:t>
              </a:r>
              <a:r>
                <a:rPr lang="en-US" altLang="ru-RU" sz="1400" i="1" dirty="0" err="1">
                  <a:solidFill>
                    <a:srgbClr val="73858E"/>
                  </a:solidFill>
                  <a:latin typeface="Arial" panose="020B0604020202020204" pitchFamily="34" charset="0"/>
                  <a:cs typeface="Arial" panose="020B0604020202020204" pitchFamily="34" charset="0"/>
                </a:rPr>
                <a:t>eiusmod</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tempor</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incididunt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ut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labore</a:t>
              </a:r>
              <a:r>
                <a:rPr lang="en-US" altLang="ru-RU" sz="1400" i="1" dirty="0">
                  <a:solidFill>
                    <a:srgbClr val="73858E"/>
                  </a:solidFill>
                  <a:latin typeface="Arial" panose="020B0604020202020204" pitchFamily="34" charset="0"/>
                  <a:cs typeface="Arial" panose="020B0604020202020204" pitchFamily="34" charset="0"/>
                </a:rPr>
                <a:t> et dolore magna </a:t>
              </a:r>
              <a:r>
                <a:rPr lang="en-US" altLang="ru-RU" sz="1400" i="1" dirty="0" err="1">
                  <a:solidFill>
                    <a:srgbClr val="73858E"/>
                  </a:solidFill>
                  <a:latin typeface="Arial" panose="020B0604020202020204" pitchFamily="34" charset="0"/>
                  <a:cs typeface="Arial" panose="020B0604020202020204" pitchFamily="34" charset="0"/>
                </a:rPr>
                <a:t>aliqua</a:t>
              </a:r>
              <a:r>
                <a:rPr lang="en-US" altLang="ru-RU" sz="1400" i="1" dirty="0">
                  <a:solidFill>
                    <a:srgbClr val="73858E"/>
                  </a:solidFill>
                  <a:latin typeface="Arial" panose="020B0604020202020204" pitchFamily="34" charset="0"/>
                  <a:cs typeface="Arial" panose="020B0604020202020204" pitchFamily="34" charset="0"/>
                </a:rPr>
                <a:t>. Ut </a:t>
              </a:r>
              <a:r>
                <a:rPr lang="en-US" altLang="ru-RU" sz="1400" i="1" dirty="0" err="1">
                  <a:solidFill>
                    <a:srgbClr val="73858E"/>
                  </a:solidFill>
                  <a:latin typeface="Arial" panose="020B0604020202020204" pitchFamily="34" charset="0"/>
                  <a:cs typeface="Arial" panose="020B0604020202020204" pitchFamily="34" charset="0"/>
                </a:rPr>
                <a:t>enim</a:t>
              </a:r>
              <a:r>
                <a:rPr lang="en-US" altLang="ru-RU" sz="1400" i="1" dirty="0">
                  <a:solidFill>
                    <a:srgbClr val="73858E"/>
                  </a:solidFill>
                  <a:latin typeface="Arial" panose="020B0604020202020204" pitchFamily="34" charset="0"/>
                  <a:cs typeface="Arial" panose="020B0604020202020204" pitchFamily="34" charset="0"/>
                </a:rPr>
                <a:t> ad minim </a:t>
              </a:r>
              <a:r>
                <a:rPr lang="en-US" altLang="ru-RU" sz="1400" i="1" dirty="0" err="1">
                  <a:solidFill>
                    <a:srgbClr val="73858E"/>
                  </a:solidFill>
                  <a:latin typeface="Arial" panose="020B0604020202020204" pitchFamily="34" charset="0"/>
                  <a:cs typeface="Arial" panose="020B0604020202020204" pitchFamily="34" charset="0"/>
                </a:rPr>
                <a:t>veniam</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quis</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nostrud</a:t>
              </a:r>
              <a:endParaRPr lang="ru-RU" altLang="ru-RU" sz="1200" i="1" dirty="0">
                <a:solidFill>
                  <a:srgbClr val="73858E"/>
                </a:solidFill>
                <a:latin typeface="Arial" panose="020B0604020202020204" pitchFamily="34" charset="0"/>
                <a:cs typeface="Arial" panose="020B0604020202020204" pitchFamily="34" charset="0"/>
              </a:endParaRPr>
            </a:p>
          </p:txBody>
        </p:sp>
      </p:grpSp>
      <p:grpSp>
        <p:nvGrpSpPr>
          <p:cNvPr id="13" name="Группа 12">
            <a:extLst>
              <a:ext uri="{FF2B5EF4-FFF2-40B4-BE49-F238E27FC236}">
                <a16:creationId xmlns:a16="http://schemas.microsoft.com/office/drawing/2014/main" id="{92BF353C-16AA-49C4-9088-7568FF187FB5}"/>
              </a:ext>
            </a:extLst>
          </p:cNvPr>
          <p:cNvGrpSpPr/>
          <p:nvPr/>
        </p:nvGrpSpPr>
        <p:grpSpPr>
          <a:xfrm>
            <a:off x="3511550" y="5040313"/>
            <a:ext cx="5305425" cy="1495425"/>
            <a:chOff x="3511550" y="5040313"/>
            <a:chExt cx="5305425" cy="1495425"/>
          </a:xfrm>
        </p:grpSpPr>
        <p:sp>
          <p:nvSpPr>
            <p:cNvPr id="16411" name="Freeform 377">
              <a:extLst>
                <a:ext uri="{FF2B5EF4-FFF2-40B4-BE49-F238E27FC236}">
                  <a16:creationId xmlns:a16="http://schemas.microsoft.com/office/drawing/2014/main" id="{468AB82A-C703-42B6-9BBF-E9329F1DA86D}"/>
                </a:ext>
              </a:extLst>
            </p:cNvPr>
            <p:cNvSpPr>
              <a:spLocks noEditPoints="1"/>
            </p:cNvSpPr>
            <p:nvPr/>
          </p:nvSpPr>
          <p:spPr bwMode="auto">
            <a:xfrm>
              <a:off x="3511550" y="5040313"/>
              <a:ext cx="5073650" cy="1495425"/>
            </a:xfrm>
            <a:custGeom>
              <a:avLst/>
              <a:gdLst>
                <a:gd name="T0" fmla="*/ 2147483646 w 761"/>
                <a:gd name="T1" fmla="*/ 2147483646 h 224"/>
                <a:gd name="T2" fmla="*/ 2147483646 w 761"/>
                <a:gd name="T3" fmla="*/ 2147483646 h 224"/>
                <a:gd name="T4" fmla="*/ 44449441 w 761"/>
                <a:gd name="T5" fmla="*/ 2147483646 h 224"/>
                <a:gd name="T6" fmla="*/ 44449441 w 761"/>
                <a:gd name="T7" fmla="*/ 2147483646 h 224"/>
                <a:gd name="T8" fmla="*/ 2147483646 w 761"/>
                <a:gd name="T9" fmla="*/ 44569006 h 224"/>
                <a:gd name="T10" fmla="*/ 2147483646 w 761"/>
                <a:gd name="T11" fmla="*/ 0 h 224"/>
                <a:gd name="T12" fmla="*/ 2147483646 w 761"/>
                <a:gd name="T13" fmla="*/ 89138012 h 224"/>
                <a:gd name="T14" fmla="*/ 2147483646 w 761"/>
                <a:gd name="T15" fmla="*/ 1515346197 h 224"/>
                <a:gd name="T16" fmla="*/ 2147483646 w 761"/>
                <a:gd name="T17" fmla="*/ 1515346197 h 224"/>
                <a:gd name="T18" fmla="*/ 2147483646 w 761"/>
                <a:gd name="T19" fmla="*/ 1604484209 h 224"/>
                <a:gd name="T20" fmla="*/ 2147483646 w 761"/>
                <a:gd name="T21" fmla="*/ 2147483646 h 224"/>
                <a:gd name="T22" fmla="*/ 2147483646 w 761"/>
                <a:gd name="T23" fmla="*/ 2147483646 h 224"/>
                <a:gd name="T24" fmla="*/ 2147483646 w 761"/>
                <a:gd name="T25" fmla="*/ 2147483646 h 224"/>
                <a:gd name="T26" fmla="*/ 2147483646 w 761"/>
                <a:gd name="T27" fmla="*/ 2147483646 h 224"/>
                <a:gd name="T28" fmla="*/ 2147483646 w 761"/>
                <a:gd name="T29" fmla="*/ 2147483646 h 224"/>
                <a:gd name="T30" fmla="*/ 2147483646 w 761"/>
                <a:gd name="T31" fmla="*/ 2147483646 h 224"/>
                <a:gd name="T32" fmla="*/ 222247205 w 761"/>
                <a:gd name="T33" fmla="*/ 2147483646 h 224"/>
                <a:gd name="T34" fmla="*/ 2147483646 w 761"/>
                <a:gd name="T35" fmla="*/ 2147483646 h 224"/>
                <a:gd name="T36" fmla="*/ 2147483646 w 761"/>
                <a:gd name="T37" fmla="*/ 2147483646 h 224"/>
                <a:gd name="T38" fmla="*/ 2147483646 w 761"/>
                <a:gd name="T39" fmla="*/ 2147483646 h 224"/>
                <a:gd name="T40" fmla="*/ 2147483646 w 761"/>
                <a:gd name="T41" fmla="*/ 2147483646 h 224"/>
                <a:gd name="T42" fmla="*/ 2147483646 w 761"/>
                <a:gd name="T43" fmla="*/ 1693622221 h 224"/>
                <a:gd name="T44" fmla="*/ 2147483646 w 761"/>
                <a:gd name="T45" fmla="*/ 1693622221 h 224"/>
                <a:gd name="T46" fmla="*/ 2147483646 w 761"/>
                <a:gd name="T47" fmla="*/ 1604484209 h 224"/>
                <a:gd name="T48" fmla="*/ 2147483646 w 761"/>
                <a:gd name="T49" fmla="*/ 445690058 h 224"/>
                <a:gd name="T50" fmla="*/ 222247205 w 761"/>
                <a:gd name="T51" fmla="*/ 2147483646 h 2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61" h="224">
                  <a:moveTo>
                    <a:pt x="63" y="224"/>
                  </a:moveTo>
                  <a:cubicBezTo>
                    <a:pt x="62" y="224"/>
                    <a:pt x="62" y="223"/>
                    <a:pt x="61" y="223"/>
                  </a:cubicBezTo>
                  <a:cubicBezTo>
                    <a:pt x="1" y="113"/>
                    <a:pt x="1" y="113"/>
                    <a:pt x="1" y="113"/>
                  </a:cubicBezTo>
                  <a:cubicBezTo>
                    <a:pt x="0" y="112"/>
                    <a:pt x="0" y="111"/>
                    <a:pt x="1" y="111"/>
                  </a:cubicBezTo>
                  <a:cubicBezTo>
                    <a:pt x="61" y="1"/>
                    <a:pt x="61" y="1"/>
                    <a:pt x="61" y="1"/>
                  </a:cubicBezTo>
                  <a:cubicBezTo>
                    <a:pt x="62" y="0"/>
                    <a:pt x="63" y="0"/>
                    <a:pt x="64" y="0"/>
                  </a:cubicBezTo>
                  <a:cubicBezTo>
                    <a:pt x="64" y="0"/>
                    <a:pt x="65" y="1"/>
                    <a:pt x="65" y="2"/>
                  </a:cubicBezTo>
                  <a:cubicBezTo>
                    <a:pt x="65" y="34"/>
                    <a:pt x="65" y="34"/>
                    <a:pt x="65" y="34"/>
                  </a:cubicBezTo>
                  <a:cubicBezTo>
                    <a:pt x="759" y="34"/>
                    <a:pt x="759" y="34"/>
                    <a:pt x="759" y="34"/>
                  </a:cubicBezTo>
                  <a:cubicBezTo>
                    <a:pt x="760" y="34"/>
                    <a:pt x="761" y="35"/>
                    <a:pt x="761" y="36"/>
                  </a:cubicBezTo>
                  <a:cubicBezTo>
                    <a:pt x="761" y="187"/>
                    <a:pt x="761" y="187"/>
                    <a:pt x="761" y="187"/>
                  </a:cubicBezTo>
                  <a:cubicBezTo>
                    <a:pt x="761" y="188"/>
                    <a:pt x="760" y="189"/>
                    <a:pt x="759" y="189"/>
                  </a:cubicBezTo>
                  <a:cubicBezTo>
                    <a:pt x="65" y="189"/>
                    <a:pt x="65" y="189"/>
                    <a:pt x="65" y="189"/>
                  </a:cubicBezTo>
                  <a:cubicBezTo>
                    <a:pt x="65" y="222"/>
                    <a:pt x="65" y="222"/>
                    <a:pt x="65" y="222"/>
                  </a:cubicBezTo>
                  <a:cubicBezTo>
                    <a:pt x="65" y="223"/>
                    <a:pt x="64" y="223"/>
                    <a:pt x="64" y="224"/>
                  </a:cubicBezTo>
                  <a:cubicBezTo>
                    <a:pt x="63" y="224"/>
                    <a:pt x="63" y="224"/>
                    <a:pt x="63" y="224"/>
                  </a:cubicBezTo>
                  <a:close/>
                  <a:moveTo>
                    <a:pt x="5" y="112"/>
                  </a:moveTo>
                  <a:cubicBezTo>
                    <a:pt x="61" y="214"/>
                    <a:pt x="61" y="214"/>
                    <a:pt x="61" y="214"/>
                  </a:cubicBezTo>
                  <a:cubicBezTo>
                    <a:pt x="61" y="187"/>
                    <a:pt x="61" y="187"/>
                    <a:pt x="61" y="187"/>
                  </a:cubicBezTo>
                  <a:cubicBezTo>
                    <a:pt x="61" y="186"/>
                    <a:pt x="62" y="185"/>
                    <a:pt x="63" y="185"/>
                  </a:cubicBezTo>
                  <a:cubicBezTo>
                    <a:pt x="757" y="185"/>
                    <a:pt x="757" y="185"/>
                    <a:pt x="757" y="185"/>
                  </a:cubicBezTo>
                  <a:cubicBezTo>
                    <a:pt x="757" y="38"/>
                    <a:pt x="757" y="38"/>
                    <a:pt x="757" y="38"/>
                  </a:cubicBezTo>
                  <a:cubicBezTo>
                    <a:pt x="63" y="38"/>
                    <a:pt x="63" y="38"/>
                    <a:pt x="63" y="38"/>
                  </a:cubicBezTo>
                  <a:cubicBezTo>
                    <a:pt x="62" y="38"/>
                    <a:pt x="61" y="37"/>
                    <a:pt x="61" y="36"/>
                  </a:cubicBezTo>
                  <a:cubicBezTo>
                    <a:pt x="61" y="10"/>
                    <a:pt x="61" y="10"/>
                    <a:pt x="61" y="10"/>
                  </a:cubicBezTo>
                  <a:lnTo>
                    <a:pt x="5" y="112"/>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414" name="TextBox 115">
              <a:extLst>
                <a:ext uri="{FF2B5EF4-FFF2-40B4-BE49-F238E27FC236}">
                  <a16:creationId xmlns:a16="http://schemas.microsoft.com/office/drawing/2014/main" id="{5981CDFC-3067-4B45-98EB-9EF5C4E67921}"/>
                </a:ext>
              </a:extLst>
            </p:cNvPr>
            <p:cNvSpPr txBox="1">
              <a:spLocks noChangeArrowheads="1"/>
            </p:cNvSpPr>
            <p:nvPr/>
          </p:nvSpPr>
          <p:spPr bwMode="auto">
            <a:xfrm>
              <a:off x="4030663" y="5241925"/>
              <a:ext cx="4786312"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a:t>
              </a:r>
              <a:endParaRPr lang="ru-RU" altLang="ru-RU" sz="1200" i="1">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ppt_x"/>
                                          </p:val>
                                        </p:tav>
                                        <p:tav tm="100000">
                                          <p:val>
                                            <p:strVal val="#ppt_x"/>
                                          </p:val>
                                        </p:tav>
                                      </p:tavLst>
                                    </p:anim>
                                    <p:anim calcmode="lin" valueType="num">
                                      <p:cBhvr additive="base">
                                        <p:cTn id="8" dur="500" fill="hold"/>
                                        <p:tgtEl>
                                          <p:spTgt spid="1638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6387"/>
                                        </p:tgtEl>
                                        <p:attrNameLst>
                                          <p:attrName>style.visibility</p:attrName>
                                        </p:attrNameLst>
                                      </p:cBhvr>
                                      <p:to>
                                        <p:strVal val="visible"/>
                                      </p:to>
                                    </p:set>
                                    <p:anim calcmode="lin" valueType="num">
                                      <p:cBhvr additive="base">
                                        <p:cTn id="11" dur="500" fill="hold"/>
                                        <p:tgtEl>
                                          <p:spTgt spid="16387"/>
                                        </p:tgtEl>
                                        <p:attrNameLst>
                                          <p:attrName>ppt_x</p:attrName>
                                        </p:attrNameLst>
                                      </p:cBhvr>
                                      <p:tavLst>
                                        <p:tav tm="0">
                                          <p:val>
                                            <p:strVal val="#ppt_x"/>
                                          </p:val>
                                        </p:tav>
                                        <p:tav tm="100000">
                                          <p:val>
                                            <p:strVal val="#ppt_x"/>
                                          </p:val>
                                        </p:tav>
                                      </p:tavLst>
                                    </p:anim>
                                    <p:anim calcmode="lin" valueType="num">
                                      <p:cBhvr additive="base">
                                        <p:cTn id="12" dur="500" fill="hold"/>
                                        <p:tgtEl>
                                          <p:spTgt spid="16387"/>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childTnLst>
                                </p:cTn>
                              </p:par>
                              <p:par>
                                <p:cTn id="26" presetID="2" presetClass="entr" presetSubtype="2" fill="hold" nodeType="withEffect">
                                  <p:stCondLst>
                                    <p:cond delay="25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3" presetClass="entr" presetSubtype="16" fill="hold" grpId="0" nodeType="withEffect">
                                  <p:stCondLst>
                                    <p:cond delay="500"/>
                                  </p:stCondLst>
                                  <p:childTnLst>
                                    <p:set>
                                      <p:cBhvr>
                                        <p:cTn id="31" dur="1" fill="hold">
                                          <p:stCondLst>
                                            <p:cond delay="0"/>
                                          </p:stCondLst>
                                        </p:cTn>
                                        <p:tgtEl>
                                          <p:spTgt spid="16389"/>
                                        </p:tgtEl>
                                        <p:attrNameLst>
                                          <p:attrName>style.visibility</p:attrName>
                                        </p:attrNameLst>
                                      </p:cBhvr>
                                      <p:to>
                                        <p:strVal val="visible"/>
                                      </p:to>
                                    </p:set>
                                    <p:anim calcmode="lin" valueType="num">
                                      <p:cBhvr>
                                        <p:cTn id="32" dur="500" fill="hold"/>
                                        <p:tgtEl>
                                          <p:spTgt spid="16389"/>
                                        </p:tgtEl>
                                        <p:attrNameLst>
                                          <p:attrName>ppt_w</p:attrName>
                                        </p:attrNameLst>
                                      </p:cBhvr>
                                      <p:tavLst>
                                        <p:tav tm="0">
                                          <p:val>
                                            <p:fltVal val="0"/>
                                          </p:val>
                                        </p:tav>
                                        <p:tav tm="100000">
                                          <p:val>
                                            <p:strVal val="#ppt_w"/>
                                          </p:val>
                                        </p:tav>
                                      </p:tavLst>
                                    </p:anim>
                                    <p:anim calcmode="lin" valueType="num">
                                      <p:cBhvr>
                                        <p:cTn id="33" dur="500" fill="hold"/>
                                        <p:tgtEl>
                                          <p:spTgt spid="16389"/>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75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childTnLst>
                                </p:cTn>
                              </p:par>
                              <p:par>
                                <p:cTn id="38" presetID="23" presetClass="entr" presetSubtype="16" fill="hold" nodeType="withEffect">
                                  <p:stCondLst>
                                    <p:cond delay="75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75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childTnLst>
                                </p:cTn>
                              </p:par>
                              <p:par>
                                <p:cTn id="46" presetID="2" presetClass="entr" presetSubtype="2" fill="hold" nodeType="withEffect">
                                  <p:stCondLst>
                                    <p:cond delay="100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1+#ppt_w/2"/>
                                          </p:val>
                                        </p:tav>
                                        <p:tav tm="100000">
                                          <p:val>
                                            <p:strVal val="#ppt_x"/>
                                          </p:val>
                                        </p:tav>
                                      </p:tavLst>
                                    </p:anim>
                                    <p:anim calcmode="lin" valueType="num">
                                      <p:cBhvr additive="base">
                                        <p:cTn id="49" dur="500" fill="hold"/>
                                        <p:tgtEl>
                                          <p:spTgt spid="12"/>
                                        </p:tgtEl>
                                        <p:attrNameLst>
                                          <p:attrName>ppt_y</p:attrName>
                                        </p:attrNameLst>
                                      </p:cBhvr>
                                      <p:tavLst>
                                        <p:tav tm="0">
                                          <p:val>
                                            <p:strVal val="#ppt_y"/>
                                          </p:val>
                                        </p:tav>
                                        <p:tav tm="100000">
                                          <p:val>
                                            <p:strVal val="#ppt_y"/>
                                          </p:val>
                                        </p:tav>
                                      </p:tavLst>
                                    </p:anim>
                                  </p:childTnLst>
                                </p:cTn>
                              </p:par>
                              <p:par>
                                <p:cTn id="50" presetID="23" presetClass="entr" presetSubtype="16" fill="hold" grpId="0" nodeType="withEffect">
                                  <p:stCondLst>
                                    <p:cond delay="1250"/>
                                  </p:stCondLst>
                                  <p:childTnLst>
                                    <p:set>
                                      <p:cBhvr>
                                        <p:cTn id="51" dur="1" fill="hold">
                                          <p:stCondLst>
                                            <p:cond delay="0"/>
                                          </p:stCondLst>
                                        </p:cTn>
                                        <p:tgtEl>
                                          <p:spTgt spid="16388"/>
                                        </p:tgtEl>
                                        <p:attrNameLst>
                                          <p:attrName>style.visibility</p:attrName>
                                        </p:attrNameLst>
                                      </p:cBhvr>
                                      <p:to>
                                        <p:strVal val="visible"/>
                                      </p:to>
                                    </p:set>
                                    <p:anim calcmode="lin" valueType="num">
                                      <p:cBhvr>
                                        <p:cTn id="52" dur="500" fill="hold"/>
                                        <p:tgtEl>
                                          <p:spTgt spid="16388"/>
                                        </p:tgtEl>
                                        <p:attrNameLst>
                                          <p:attrName>ppt_w</p:attrName>
                                        </p:attrNameLst>
                                      </p:cBhvr>
                                      <p:tavLst>
                                        <p:tav tm="0">
                                          <p:val>
                                            <p:fltVal val="0"/>
                                          </p:val>
                                        </p:tav>
                                        <p:tav tm="100000">
                                          <p:val>
                                            <p:strVal val="#ppt_w"/>
                                          </p:val>
                                        </p:tav>
                                      </p:tavLst>
                                    </p:anim>
                                    <p:anim calcmode="lin" valueType="num">
                                      <p:cBhvr>
                                        <p:cTn id="53" dur="500" fill="hold"/>
                                        <p:tgtEl>
                                          <p:spTgt spid="16388"/>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150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childTnLst>
                                </p:cTn>
                              </p:par>
                              <p:par>
                                <p:cTn id="58" presetID="23" presetClass="entr" presetSubtype="16" fill="hold" nodeType="withEffect">
                                  <p:stCondLst>
                                    <p:cond delay="15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childTnLst>
                                </p:cTn>
                              </p:par>
                              <p:par>
                                <p:cTn id="62" presetID="23" presetClass="entr" presetSubtype="16" fill="hold" nodeType="withEffect">
                                  <p:stCondLst>
                                    <p:cond delay="1500"/>
                                  </p:stCondLst>
                                  <p:childTnLst>
                                    <p:set>
                                      <p:cBhvr>
                                        <p:cTn id="63" dur="1" fill="hold">
                                          <p:stCondLst>
                                            <p:cond delay="0"/>
                                          </p:stCondLst>
                                        </p:cTn>
                                        <p:tgtEl>
                                          <p:spTgt spid="10"/>
                                        </p:tgtEl>
                                        <p:attrNameLst>
                                          <p:attrName>style.visibility</p:attrName>
                                        </p:attrNameLst>
                                      </p:cBhvr>
                                      <p:to>
                                        <p:strVal val="visible"/>
                                      </p:to>
                                    </p:set>
                                    <p:anim calcmode="lin" valueType="num">
                                      <p:cBhvr>
                                        <p:cTn id="64" dur="500" fill="hold"/>
                                        <p:tgtEl>
                                          <p:spTgt spid="10"/>
                                        </p:tgtEl>
                                        <p:attrNameLst>
                                          <p:attrName>ppt_w</p:attrName>
                                        </p:attrNameLst>
                                      </p:cBhvr>
                                      <p:tavLst>
                                        <p:tav tm="0">
                                          <p:val>
                                            <p:fltVal val="0"/>
                                          </p:val>
                                        </p:tav>
                                        <p:tav tm="100000">
                                          <p:val>
                                            <p:strVal val="#ppt_w"/>
                                          </p:val>
                                        </p:tav>
                                      </p:tavLst>
                                    </p:anim>
                                    <p:anim calcmode="lin" valueType="num">
                                      <p:cBhvr>
                                        <p:cTn id="65" dur="500" fill="hold"/>
                                        <p:tgtEl>
                                          <p:spTgt spid="10"/>
                                        </p:tgtEl>
                                        <p:attrNameLst>
                                          <p:attrName>ppt_h</p:attrName>
                                        </p:attrNameLst>
                                      </p:cBhvr>
                                      <p:tavLst>
                                        <p:tav tm="0">
                                          <p:val>
                                            <p:fltVal val="0"/>
                                          </p:val>
                                        </p:tav>
                                        <p:tav tm="100000">
                                          <p:val>
                                            <p:strVal val="#ppt_h"/>
                                          </p:val>
                                        </p:tav>
                                      </p:tavLst>
                                    </p:anim>
                                  </p:childTnLst>
                                </p:cTn>
                              </p:par>
                              <p:par>
                                <p:cTn id="66" presetID="2" presetClass="entr" presetSubtype="2" fill="hold" nodeType="withEffect">
                                  <p:stCondLst>
                                    <p:cond delay="175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1+#ppt_w/2"/>
                                          </p:val>
                                        </p:tav>
                                        <p:tav tm="100000">
                                          <p:val>
                                            <p:strVal val="#ppt_x"/>
                                          </p:val>
                                        </p:tav>
                                      </p:tavLst>
                                    </p:anim>
                                    <p:anim calcmode="lin" valueType="num">
                                      <p:cBhvr additive="base">
                                        <p:cTn id="69" dur="500" fill="hold"/>
                                        <p:tgtEl>
                                          <p:spTgt spid="13"/>
                                        </p:tgtEl>
                                        <p:attrNameLst>
                                          <p:attrName>ppt_y</p:attrName>
                                        </p:attrNameLst>
                                      </p:cBhvr>
                                      <p:tavLst>
                                        <p:tav tm="0">
                                          <p:val>
                                            <p:strVal val="#ppt_y"/>
                                          </p:val>
                                        </p:tav>
                                        <p:tav tm="100000">
                                          <p:val>
                                            <p:strVal val="#ppt_y"/>
                                          </p:val>
                                        </p:tav>
                                      </p:tavLst>
                                    </p:anim>
                                  </p:childTnLst>
                                </p:cTn>
                              </p:par>
                              <p:par>
                                <p:cTn id="70" presetID="23" presetClass="entr" presetSubtype="16" fill="hold" grpId="0" nodeType="withEffect">
                                  <p:stCondLst>
                                    <p:cond delay="2000"/>
                                  </p:stCondLst>
                                  <p:childTnLst>
                                    <p:set>
                                      <p:cBhvr>
                                        <p:cTn id="71" dur="1" fill="hold">
                                          <p:stCondLst>
                                            <p:cond delay="0"/>
                                          </p:stCondLst>
                                        </p:cTn>
                                        <p:tgtEl>
                                          <p:spTgt spid="16390"/>
                                        </p:tgtEl>
                                        <p:attrNameLst>
                                          <p:attrName>style.visibility</p:attrName>
                                        </p:attrNameLst>
                                      </p:cBhvr>
                                      <p:to>
                                        <p:strVal val="visible"/>
                                      </p:to>
                                    </p:set>
                                    <p:anim calcmode="lin" valueType="num">
                                      <p:cBhvr>
                                        <p:cTn id="72" dur="500" fill="hold"/>
                                        <p:tgtEl>
                                          <p:spTgt spid="16390"/>
                                        </p:tgtEl>
                                        <p:attrNameLst>
                                          <p:attrName>ppt_w</p:attrName>
                                        </p:attrNameLst>
                                      </p:cBhvr>
                                      <p:tavLst>
                                        <p:tav tm="0">
                                          <p:val>
                                            <p:fltVal val="0"/>
                                          </p:val>
                                        </p:tav>
                                        <p:tav tm="100000">
                                          <p:val>
                                            <p:strVal val="#ppt_w"/>
                                          </p:val>
                                        </p:tav>
                                      </p:tavLst>
                                    </p:anim>
                                    <p:anim calcmode="lin" valueType="num">
                                      <p:cBhvr>
                                        <p:cTn id="73" dur="500" fill="hold"/>
                                        <p:tgtEl>
                                          <p:spTgt spid="1639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p:bldP spid="16388" grpId="0"/>
      <p:bldP spid="16389" grpId="0"/>
      <p:bldP spid="1639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12">
            <a:extLst>
              <a:ext uri="{FF2B5EF4-FFF2-40B4-BE49-F238E27FC236}">
                <a16:creationId xmlns:a16="http://schemas.microsoft.com/office/drawing/2014/main" id="{FAC19E00-C94A-462C-BDC6-BC6B967A7AF5}"/>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17411" name="TextBox 115">
            <a:extLst>
              <a:ext uri="{FF2B5EF4-FFF2-40B4-BE49-F238E27FC236}">
                <a16:creationId xmlns:a16="http://schemas.microsoft.com/office/drawing/2014/main" id="{37EDBD30-A831-4A4A-A3A1-629BFD85BA67}"/>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D55C05AA-89D1-4316-BA5D-CAEFCEFE3E65}"/>
              </a:ext>
            </a:extLst>
          </p:cNvPr>
          <p:cNvGrpSpPr/>
          <p:nvPr/>
        </p:nvGrpSpPr>
        <p:grpSpPr>
          <a:xfrm>
            <a:off x="1552575" y="3284538"/>
            <a:ext cx="5957888" cy="2171700"/>
            <a:chOff x="1552575" y="3284538"/>
            <a:chExt cx="5957888" cy="2171700"/>
          </a:xfrm>
        </p:grpSpPr>
        <p:sp>
          <p:nvSpPr>
            <p:cNvPr id="17413" name="Freeform 44">
              <a:extLst>
                <a:ext uri="{FF2B5EF4-FFF2-40B4-BE49-F238E27FC236}">
                  <a16:creationId xmlns:a16="http://schemas.microsoft.com/office/drawing/2014/main" id="{F0D56926-C454-49C5-81F9-BADD4029A380}"/>
                </a:ext>
              </a:extLst>
            </p:cNvPr>
            <p:cNvSpPr>
              <a:spLocks/>
            </p:cNvSpPr>
            <p:nvPr/>
          </p:nvSpPr>
          <p:spPr bwMode="auto">
            <a:xfrm>
              <a:off x="1806575" y="3549650"/>
              <a:ext cx="5349875" cy="1552575"/>
            </a:xfrm>
            <a:custGeom>
              <a:avLst/>
              <a:gdLst>
                <a:gd name="T0" fmla="*/ 2147483646 w 3370"/>
                <a:gd name="T1" fmla="*/ 2147483646 h 978"/>
                <a:gd name="T2" fmla="*/ 2147483646 w 3370"/>
                <a:gd name="T3" fmla="*/ 511592513 h 978"/>
                <a:gd name="T4" fmla="*/ 2147483646 w 3370"/>
                <a:gd name="T5" fmla="*/ 1794351250 h 978"/>
                <a:gd name="T6" fmla="*/ 2147483646 w 3370"/>
                <a:gd name="T7" fmla="*/ 808970950 h 978"/>
                <a:gd name="T8" fmla="*/ 1877517200 w 3370"/>
                <a:gd name="T9" fmla="*/ 2147483646 h 978"/>
                <a:gd name="T10" fmla="*/ 0 w 3370"/>
                <a:gd name="T11" fmla="*/ 35282188 h 978"/>
                <a:gd name="T12" fmla="*/ 52924075 w 3370"/>
                <a:gd name="T13" fmla="*/ 0 h 978"/>
                <a:gd name="T14" fmla="*/ 1877517200 w 3370"/>
                <a:gd name="T15" fmla="*/ 2147483646 h 978"/>
                <a:gd name="T16" fmla="*/ 2147483646 w 3370"/>
                <a:gd name="T17" fmla="*/ 720764688 h 978"/>
                <a:gd name="T18" fmla="*/ 2147483646 w 3370"/>
                <a:gd name="T19" fmla="*/ 1706146575 h 978"/>
                <a:gd name="T20" fmla="*/ 2147483646 w 3370"/>
                <a:gd name="T21" fmla="*/ 405745950 h 978"/>
                <a:gd name="T22" fmla="*/ 2147483646 w 3370"/>
                <a:gd name="T23" fmla="*/ 2147483646 h 978"/>
                <a:gd name="T24" fmla="*/ 2147483646 w 3370"/>
                <a:gd name="T25" fmla="*/ 2147483646 h 9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70" h="978">
                  <a:moveTo>
                    <a:pt x="3350" y="978"/>
                  </a:moveTo>
                  <a:lnTo>
                    <a:pt x="2639" y="203"/>
                  </a:lnTo>
                  <a:lnTo>
                    <a:pt x="2006" y="712"/>
                  </a:lnTo>
                  <a:lnTo>
                    <a:pt x="1226" y="321"/>
                  </a:lnTo>
                  <a:lnTo>
                    <a:pt x="745" y="978"/>
                  </a:lnTo>
                  <a:lnTo>
                    <a:pt x="0" y="14"/>
                  </a:lnTo>
                  <a:lnTo>
                    <a:pt x="21" y="0"/>
                  </a:lnTo>
                  <a:lnTo>
                    <a:pt x="745" y="929"/>
                  </a:lnTo>
                  <a:lnTo>
                    <a:pt x="1219" y="286"/>
                  </a:lnTo>
                  <a:lnTo>
                    <a:pt x="1999" y="677"/>
                  </a:lnTo>
                  <a:lnTo>
                    <a:pt x="2639" y="161"/>
                  </a:lnTo>
                  <a:lnTo>
                    <a:pt x="3370" y="957"/>
                  </a:lnTo>
                  <a:lnTo>
                    <a:pt x="3350" y="978"/>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14" name="Oval 45">
              <a:extLst>
                <a:ext uri="{FF2B5EF4-FFF2-40B4-BE49-F238E27FC236}">
                  <a16:creationId xmlns:a16="http://schemas.microsoft.com/office/drawing/2014/main" id="{F1430EEA-5CD6-4436-823E-B8F711B77176}"/>
                </a:ext>
              </a:extLst>
            </p:cNvPr>
            <p:cNvSpPr>
              <a:spLocks noChangeArrowheads="1"/>
            </p:cNvSpPr>
            <p:nvPr/>
          </p:nvSpPr>
          <p:spPr bwMode="auto">
            <a:xfrm>
              <a:off x="1552575" y="3284538"/>
              <a:ext cx="552450" cy="55403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15" name="Oval 46">
              <a:extLst>
                <a:ext uri="{FF2B5EF4-FFF2-40B4-BE49-F238E27FC236}">
                  <a16:creationId xmlns:a16="http://schemas.microsoft.com/office/drawing/2014/main" id="{7A9DAF8F-4D42-467B-B040-70957CCBA744}"/>
                </a:ext>
              </a:extLst>
            </p:cNvPr>
            <p:cNvSpPr>
              <a:spLocks noChangeArrowheads="1"/>
            </p:cNvSpPr>
            <p:nvPr/>
          </p:nvSpPr>
          <p:spPr bwMode="auto">
            <a:xfrm>
              <a:off x="4703763" y="4370388"/>
              <a:ext cx="563562" cy="56515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16" name="Oval 47">
              <a:extLst>
                <a:ext uri="{FF2B5EF4-FFF2-40B4-BE49-F238E27FC236}">
                  <a16:creationId xmlns:a16="http://schemas.microsoft.com/office/drawing/2014/main" id="{FBBA51E6-A1DD-46D3-A2BE-3ECBEE1087C7}"/>
                </a:ext>
              </a:extLst>
            </p:cNvPr>
            <p:cNvSpPr>
              <a:spLocks noChangeArrowheads="1"/>
            </p:cNvSpPr>
            <p:nvPr/>
          </p:nvSpPr>
          <p:spPr bwMode="auto">
            <a:xfrm>
              <a:off x="6770688" y="4713288"/>
              <a:ext cx="739775" cy="74295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17" name="Oval 48">
              <a:extLst>
                <a:ext uri="{FF2B5EF4-FFF2-40B4-BE49-F238E27FC236}">
                  <a16:creationId xmlns:a16="http://schemas.microsoft.com/office/drawing/2014/main" id="{502DC5A7-B279-49A3-B5BE-58AF28C0292D}"/>
                </a:ext>
              </a:extLst>
            </p:cNvPr>
            <p:cNvSpPr>
              <a:spLocks noChangeArrowheads="1"/>
            </p:cNvSpPr>
            <p:nvPr/>
          </p:nvSpPr>
          <p:spPr bwMode="auto">
            <a:xfrm>
              <a:off x="2790825" y="4868863"/>
              <a:ext cx="398463" cy="398462"/>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18" name="Oval 49">
              <a:extLst>
                <a:ext uri="{FF2B5EF4-FFF2-40B4-BE49-F238E27FC236}">
                  <a16:creationId xmlns:a16="http://schemas.microsoft.com/office/drawing/2014/main" id="{5AB74C51-0002-4998-97F6-7B783DB59468}"/>
                </a:ext>
              </a:extLst>
            </p:cNvPr>
            <p:cNvSpPr>
              <a:spLocks noChangeArrowheads="1"/>
            </p:cNvSpPr>
            <p:nvPr/>
          </p:nvSpPr>
          <p:spPr bwMode="auto">
            <a:xfrm>
              <a:off x="3552825" y="3838575"/>
              <a:ext cx="387350" cy="3984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19" name="Oval 50">
              <a:extLst>
                <a:ext uri="{FF2B5EF4-FFF2-40B4-BE49-F238E27FC236}">
                  <a16:creationId xmlns:a16="http://schemas.microsoft.com/office/drawing/2014/main" id="{1E3C882A-58CB-4CA6-8B85-18C4EC8349AB}"/>
                </a:ext>
              </a:extLst>
            </p:cNvPr>
            <p:cNvSpPr>
              <a:spLocks noChangeArrowheads="1"/>
            </p:cNvSpPr>
            <p:nvPr/>
          </p:nvSpPr>
          <p:spPr bwMode="auto">
            <a:xfrm>
              <a:off x="5797550" y="3638550"/>
              <a:ext cx="398463" cy="3984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3" name="Группа 2">
            <a:extLst>
              <a:ext uri="{FF2B5EF4-FFF2-40B4-BE49-F238E27FC236}">
                <a16:creationId xmlns:a16="http://schemas.microsoft.com/office/drawing/2014/main" id="{0BB1E010-C738-4D2A-B480-EA8BCDA07C24}"/>
              </a:ext>
            </a:extLst>
          </p:cNvPr>
          <p:cNvGrpSpPr/>
          <p:nvPr/>
        </p:nvGrpSpPr>
        <p:grpSpPr>
          <a:xfrm>
            <a:off x="1608138" y="4114800"/>
            <a:ext cx="6454775" cy="1263650"/>
            <a:chOff x="1608138" y="4114800"/>
            <a:chExt cx="6454775" cy="1263650"/>
          </a:xfrm>
        </p:grpSpPr>
        <p:sp>
          <p:nvSpPr>
            <p:cNvPr id="17426" name="Freeform 57">
              <a:extLst>
                <a:ext uri="{FF2B5EF4-FFF2-40B4-BE49-F238E27FC236}">
                  <a16:creationId xmlns:a16="http://schemas.microsoft.com/office/drawing/2014/main" id="{F480FA05-AE72-453B-BBC3-52FA8B3ED4A5}"/>
                </a:ext>
              </a:extLst>
            </p:cNvPr>
            <p:cNvSpPr>
              <a:spLocks/>
            </p:cNvSpPr>
            <p:nvPr/>
          </p:nvSpPr>
          <p:spPr bwMode="auto">
            <a:xfrm>
              <a:off x="1784350" y="4203700"/>
              <a:ext cx="6180138" cy="1085850"/>
            </a:xfrm>
            <a:custGeom>
              <a:avLst/>
              <a:gdLst>
                <a:gd name="T0" fmla="*/ 2147483646 w 559"/>
                <a:gd name="T1" fmla="*/ 2147483646 h 98"/>
                <a:gd name="T2" fmla="*/ 2147483646 w 559"/>
                <a:gd name="T3" fmla="*/ 2147483646 h 98"/>
                <a:gd name="T4" fmla="*/ 2147483646 w 559"/>
                <a:gd name="T5" fmla="*/ 2147483646 h 98"/>
                <a:gd name="T6" fmla="*/ 2147483646 w 559"/>
                <a:gd name="T7" fmla="*/ 2147483646 h 98"/>
                <a:gd name="T8" fmla="*/ 2147483646 w 559"/>
                <a:gd name="T9" fmla="*/ 2147483646 h 98"/>
                <a:gd name="T10" fmla="*/ 2147483646 w 559"/>
                <a:gd name="T11" fmla="*/ 613848733 h 98"/>
                <a:gd name="T12" fmla="*/ 2147483646 w 559"/>
                <a:gd name="T13" fmla="*/ 2147483646 h 98"/>
                <a:gd name="T14" fmla="*/ 2147483646 w 559"/>
                <a:gd name="T15" fmla="*/ 2147483646 h 98"/>
                <a:gd name="T16" fmla="*/ 2147483646 w 559"/>
                <a:gd name="T17" fmla="*/ 1964302650 h 98"/>
                <a:gd name="T18" fmla="*/ 366684503 w 559"/>
                <a:gd name="T19" fmla="*/ 2147483646 h 98"/>
                <a:gd name="T20" fmla="*/ 0 w 559"/>
                <a:gd name="T21" fmla="*/ 2147483646 h 98"/>
                <a:gd name="T22" fmla="*/ 122231853 w 559"/>
                <a:gd name="T23" fmla="*/ 2147483646 h 98"/>
                <a:gd name="T24" fmla="*/ 2147483646 w 559"/>
                <a:gd name="T25" fmla="*/ 1473221447 h 98"/>
                <a:gd name="T26" fmla="*/ 2147483646 w 559"/>
                <a:gd name="T27" fmla="*/ 1473221447 h 98"/>
                <a:gd name="T28" fmla="*/ 2147483646 w 559"/>
                <a:gd name="T29" fmla="*/ 2147483646 h 98"/>
                <a:gd name="T30" fmla="*/ 2147483646 w 559"/>
                <a:gd name="T31" fmla="*/ 122767531 h 98"/>
                <a:gd name="T32" fmla="*/ 2147483646 w 559"/>
                <a:gd name="T33" fmla="*/ 122767531 h 98"/>
                <a:gd name="T34" fmla="*/ 2147483646 w 559"/>
                <a:gd name="T35" fmla="*/ 2147483646 h 98"/>
                <a:gd name="T36" fmla="*/ 2147483646 w 559"/>
                <a:gd name="T37" fmla="*/ 2147483646 h 98"/>
                <a:gd name="T38" fmla="*/ 2147483646 w 559"/>
                <a:gd name="T39" fmla="*/ 2147483646 h 98"/>
                <a:gd name="T40" fmla="*/ 2147483646 w 559"/>
                <a:gd name="T41" fmla="*/ 2147483646 h 98"/>
                <a:gd name="T42" fmla="*/ 2147483646 w 559"/>
                <a:gd name="T43" fmla="*/ 2147483646 h 98"/>
                <a:gd name="T44" fmla="*/ 2147483646 w 559"/>
                <a:gd name="T45" fmla="*/ 2147483646 h 9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59" h="98">
                  <a:moveTo>
                    <a:pt x="557" y="98"/>
                  </a:moveTo>
                  <a:cubicBezTo>
                    <a:pt x="557" y="98"/>
                    <a:pt x="556" y="97"/>
                    <a:pt x="556" y="97"/>
                  </a:cubicBezTo>
                  <a:cubicBezTo>
                    <a:pt x="451" y="27"/>
                    <a:pt x="451" y="27"/>
                    <a:pt x="451" y="27"/>
                  </a:cubicBezTo>
                  <a:cubicBezTo>
                    <a:pt x="364" y="73"/>
                    <a:pt x="364" y="73"/>
                    <a:pt x="364" y="73"/>
                  </a:cubicBezTo>
                  <a:cubicBezTo>
                    <a:pt x="364" y="73"/>
                    <a:pt x="363" y="73"/>
                    <a:pt x="362" y="73"/>
                  </a:cubicBezTo>
                  <a:cubicBezTo>
                    <a:pt x="256" y="5"/>
                    <a:pt x="256" y="5"/>
                    <a:pt x="256" y="5"/>
                  </a:cubicBezTo>
                  <a:cubicBezTo>
                    <a:pt x="188" y="67"/>
                    <a:pt x="188" y="67"/>
                    <a:pt x="188" y="67"/>
                  </a:cubicBezTo>
                  <a:cubicBezTo>
                    <a:pt x="188" y="68"/>
                    <a:pt x="187" y="68"/>
                    <a:pt x="186" y="67"/>
                  </a:cubicBezTo>
                  <a:cubicBezTo>
                    <a:pt x="115" y="16"/>
                    <a:pt x="115" y="16"/>
                    <a:pt x="115" y="16"/>
                  </a:cubicBezTo>
                  <a:cubicBezTo>
                    <a:pt x="3" y="67"/>
                    <a:pt x="3" y="67"/>
                    <a:pt x="3" y="67"/>
                  </a:cubicBezTo>
                  <a:cubicBezTo>
                    <a:pt x="2" y="68"/>
                    <a:pt x="1" y="67"/>
                    <a:pt x="0" y="66"/>
                  </a:cubicBezTo>
                  <a:cubicBezTo>
                    <a:pt x="0" y="65"/>
                    <a:pt x="0" y="64"/>
                    <a:pt x="1" y="64"/>
                  </a:cubicBezTo>
                  <a:cubicBezTo>
                    <a:pt x="114" y="12"/>
                    <a:pt x="114" y="12"/>
                    <a:pt x="114" y="12"/>
                  </a:cubicBezTo>
                  <a:cubicBezTo>
                    <a:pt x="115" y="12"/>
                    <a:pt x="115" y="12"/>
                    <a:pt x="116" y="12"/>
                  </a:cubicBezTo>
                  <a:cubicBezTo>
                    <a:pt x="187" y="63"/>
                    <a:pt x="187" y="63"/>
                    <a:pt x="187" y="63"/>
                  </a:cubicBezTo>
                  <a:cubicBezTo>
                    <a:pt x="254" y="1"/>
                    <a:pt x="254" y="1"/>
                    <a:pt x="254" y="1"/>
                  </a:cubicBezTo>
                  <a:cubicBezTo>
                    <a:pt x="255" y="1"/>
                    <a:pt x="256" y="0"/>
                    <a:pt x="256" y="1"/>
                  </a:cubicBezTo>
                  <a:cubicBezTo>
                    <a:pt x="363" y="69"/>
                    <a:pt x="363" y="69"/>
                    <a:pt x="363" y="69"/>
                  </a:cubicBezTo>
                  <a:cubicBezTo>
                    <a:pt x="450" y="23"/>
                    <a:pt x="450" y="23"/>
                    <a:pt x="450" y="23"/>
                  </a:cubicBezTo>
                  <a:cubicBezTo>
                    <a:pt x="451" y="22"/>
                    <a:pt x="452" y="23"/>
                    <a:pt x="452" y="23"/>
                  </a:cubicBezTo>
                  <a:cubicBezTo>
                    <a:pt x="558" y="94"/>
                    <a:pt x="558" y="94"/>
                    <a:pt x="558" y="94"/>
                  </a:cubicBezTo>
                  <a:cubicBezTo>
                    <a:pt x="559" y="94"/>
                    <a:pt x="559" y="96"/>
                    <a:pt x="559" y="97"/>
                  </a:cubicBezTo>
                  <a:cubicBezTo>
                    <a:pt x="558" y="97"/>
                    <a:pt x="558" y="98"/>
                    <a:pt x="557" y="9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27" name="Oval 58">
              <a:extLst>
                <a:ext uri="{FF2B5EF4-FFF2-40B4-BE49-F238E27FC236}">
                  <a16:creationId xmlns:a16="http://schemas.microsoft.com/office/drawing/2014/main" id="{25447088-ED9B-444C-A0DC-771D2FC39A83}"/>
                </a:ext>
              </a:extLst>
            </p:cNvPr>
            <p:cNvSpPr>
              <a:spLocks noChangeArrowheads="1"/>
            </p:cNvSpPr>
            <p:nvPr/>
          </p:nvSpPr>
          <p:spPr bwMode="auto">
            <a:xfrm>
              <a:off x="1608138" y="4735513"/>
              <a:ext cx="398462" cy="3873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28" name="Oval 59">
              <a:extLst>
                <a:ext uri="{FF2B5EF4-FFF2-40B4-BE49-F238E27FC236}">
                  <a16:creationId xmlns:a16="http://schemas.microsoft.com/office/drawing/2014/main" id="{14A44BC6-FA8B-40F6-9201-A4744CC1BEBA}"/>
                </a:ext>
              </a:extLst>
            </p:cNvPr>
            <p:cNvSpPr>
              <a:spLocks noChangeArrowheads="1"/>
            </p:cNvSpPr>
            <p:nvPr/>
          </p:nvSpPr>
          <p:spPr bwMode="auto">
            <a:xfrm>
              <a:off x="3652838" y="4679950"/>
              <a:ext cx="398462" cy="400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29" name="Oval 60">
              <a:extLst>
                <a:ext uri="{FF2B5EF4-FFF2-40B4-BE49-F238E27FC236}">
                  <a16:creationId xmlns:a16="http://schemas.microsoft.com/office/drawing/2014/main" id="{3CB13577-B7FE-4338-B3EF-D9CB4003FCEA}"/>
                </a:ext>
              </a:extLst>
            </p:cNvPr>
            <p:cNvSpPr>
              <a:spLocks noChangeArrowheads="1"/>
            </p:cNvSpPr>
            <p:nvPr/>
          </p:nvSpPr>
          <p:spPr bwMode="auto">
            <a:xfrm>
              <a:off x="5610225" y="4791075"/>
              <a:ext cx="385763" cy="3984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30" name="Oval 61">
              <a:extLst>
                <a:ext uri="{FF2B5EF4-FFF2-40B4-BE49-F238E27FC236}">
                  <a16:creationId xmlns:a16="http://schemas.microsoft.com/office/drawing/2014/main" id="{101F9DF1-5564-4D65-91E9-B3FD6D5437F7}"/>
                </a:ext>
              </a:extLst>
            </p:cNvPr>
            <p:cNvSpPr>
              <a:spLocks noChangeArrowheads="1"/>
            </p:cNvSpPr>
            <p:nvPr/>
          </p:nvSpPr>
          <p:spPr bwMode="auto">
            <a:xfrm>
              <a:off x="4492625" y="4114800"/>
              <a:ext cx="233363" cy="2333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31" name="Oval 62">
              <a:extLst>
                <a:ext uri="{FF2B5EF4-FFF2-40B4-BE49-F238E27FC236}">
                  <a16:creationId xmlns:a16="http://schemas.microsoft.com/office/drawing/2014/main" id="{25D6A0C6-7966-4A66-ACA9-49147F34C027}"/>
                </a:ext>
              </a:extLst>
            </p:cNvPr>
            <p:cNvSpPr>
              <a:spLocks noChangeArrowheads="1"/>
            </p:cNvSpPr>
            <p:nvPr/>
          </p:nvSpPr>
          <p:spPr bwMode="auto">
            <a:xfrm>
              <a:off x="7820025" y="5145088"/>
              <a:ext cx="242888" cy="23336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32" name="Oval 63">
              <a:extLst>
                <a:ext uri="{FF2B5EF4-FFF2-40B4-BE49-F238E27FC236}">
                  <a16:creationId xmlns:a16="http://schemas.microsoft.com/office/drawing/2014/main" id="{7B39F2FC-ED24-4224-AF10-A6222BB04161}"/>
                </a:ext>
              </a:extLst>
            </p:cNvPr>
            <p:cNvSpPr>
              <a:spLocks noChangeArrowheads="1"/>
            </p:cNvSpPr>
            <p:nvPr/>
          </p:nvSpPr>
          <p:spPr bwMode="auto">
            <a:xfrm>
              <a:off x="6648450" y="4359275"/>
              <a:ext cx="242888" cy="2317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7433" name="Oval 64">
              <a:extLst>
                <a:ext uri="{FF2B5EF4-FFF2-40B4-BE49-F238E27FC236}">
                  <a16:creationId xmlns:a16="http://schemas.microsoft.com/office/drawing/2014/main" id="{DA44C9C2-8404-405C-9AD2-E57030E940AE}"/>
                </a:ext>
              </a:extLst>
            </p:cNvPr>
            <p:cNvSpPr>
              <a:spLocks noChangeArrowheads="1"/>
            </p:cNvSpPr>
            <p:nvPr/>
          </p:nvSpPr>
          <p:spPr bwMode="auto">
            <a:xfrm>
              <a:off x="2989263" y="4248150"/>
              <a:ext cx="244475" cy="2444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10" name="Группа 9">
            <a:extLst>
              <a:ext uri="{FF2B5EF4-FFF2-40B4-BE49-F238E27FC236}">
                <a16:creationId xmlns:a16="http://schemas.microsoft.com/office/drawing/2014/main" id="{399162D7-DDE5-432A-9122-4DD967E43A16}"/>
              </a:ext>
            </a:extLst>
          </p:cNvPr>
          <p:cNvGrpSpPr/>
          <p:nvPr/>
        </p:nvGrpSpPr>
        <p:grpSpPr>
          <a:xfrm>
            <a:off x="668338" y="1909763"/>
            <a:ext cx="7494587" cy="4721225"/>
            <a:chOff x="668338" y="1909763"/>
            <a:chExt cx="7494587" cy="4721225"/>
          </a:xfrm>
        </p:grpSpPr>
        <p:sp>
          <p:nvSpPr>
            <p:cNvPr id="17412" name="Freeform 43">
              <a:extLst>
                <a:ext uri="{FF2B5EF4-FFF2-40B4-BE49-F238E27FC236}">
                  <a16:creationId xmlns:a16="http://schemas.microsoft.com/office/drawing/2014/main" id="{3FC8CF80-8C25-4827-96C4-D8E97B8F8E92}"/>
                </a:ext>
              </a:extLst>
            </p:cNvPr>
            <p:cNvSpPr>
              <a:spLocks/>
            </p:cNvSpPr>
            <p:nvPr/>
          </p:nvSpPr>
          <p:spPr bwMode="auto">
            <a:xfrm>
              <a:off x="1176338" y="1909763"/>
              <a:ext cx="6986587" cy="4100512"/>
            </a:xfrm>
            <a:custGeom>
              <a:avLst/>
              <a:gdLst>
                <a:gd name="T0" fmla="*/ 2147483646 w 4401"/>
                <a:gd name="T1" fmla="*/ 2147483646 h 2583"/>
                <a:gd name="T2" fmla="*/ 0 w 4401"/>
                <a:gd name="T3" fmla="*/ 2147483646 h 2583"/>
                <a:gd name="T4" fmla="*/ 0 w 4401"/>
                <a:gd name="T5" fmla="*/ 0 h 2583"/>
                <a:gd name="T6" fmla="*/ 70564370 w 4401"/>
                <a:gd name="T7" fmla="*/ 0 h 2583"/>
                <a:gd name="T8" fmla="*/ 70564370 w 4401"/>
                <a:gd name="T9" fmla="*/ 2147483646 h 2583"/>
                <a:gd name="T10" fmla="*/ 2147483646 w 4401"/>
                <a:gd name="T11" fmla="*/ 2147483646 h 2583"/>
                <a:gd name="T12" fmla="*/ 2147483646 w 4401"/>
                <a:gd name="T13" fmla="*/ 2147483646 h 258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01" h="2583">
                  <a:moveTo>
                    <a:pt x="4401" y="2583"/>
                  </a:moveTo>
                  <a:lnTo>
                    <a:pt x="0" y="2583"/>
                  </a:lnTo>
                  <a:lnTo>
                    <a:pt x="0" y="0"/>
                  </a:lnTo>
                  <a:lnTo>
                    <a:pt x="28" y="0"/>
                  </a:lnTo>
                  <a:lnTo>
                    <a:pt x="28" y="2555"/>
                  </a:lnTo>
                  <a:lnTo>
                    <a:pt x="4401" y="2555"/>
                  </a:lnTo>
                  <a:lnTo>
                    <a:pt x="4401" y="2583"/>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34" name="Rectangle 65">
              <a:extLst>
                <a:ext uri="{FF2B5EF4-FFF2-40B4-BE49-F238E27FC236}">
                  <a16:creationId xmlns:a16="http://schemas.microsoft.com/office/drawing/2014/main" id="{EFC08BE1-A891-4C4A-9424-8BCEF35416CD}"/>
                </a:ext>
              </a:extLst>
            </p:cNvPr>
            <p:cNvSpPr>
              <a:spLocks noChangeArrowheads="1"/>
            </p:cNvSpPr>
            <p:nvPr/>
          </p:nvSpPr>
          <p:spPr bwMode="auto">
            <a:xfrm>
              <a:off x="7412038" y="6254750"/>
              <a:ext cx="57467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800</a:t>
              </a:r>
              <a:endParaRPr lang="ru-RU" altLang="ru-RU" sz="1800"/>
            </a:p>
          </p:txBody>
        </p:sp>
        <p:sp>
          <p:nvSpPr>
            <p:cNvPr id="17435" name="Rectangle 66">
              <a:extLst>
                <a:ext uri="{FF2B5EF4-FFF2-40B4-BE49-F238E27FC236}">
                  <a16:creationId xmlns:a16="http://schemas.microsoft.com/office/drawing/2014/main" id="{D95B2196-038E-41B4-9425-EBC563AD23B2}"/>
                </a:ext>
              </a:extLst>
            </p:cNvPr>
            <p:cNvSpPr>
              <a:spLocks noChangeArrowheads="1"/>
            </p:cNvSpPr>
            <p:nvPr/>
          </p:nvSpPr>
          <p:spPr bwMode="auto">
            <a:xfrm>
              <a:off x="6505575" y="6254750"/>
              <a:ext cx="57467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700</a:t>
              </a:r>
              <a:endParaRPr lang="ru-RU" altLang="ru-RU" sz="1800"/>
            </a:p>
          </p:txBody>
        </p:sp>
        <p:sp>
          <p:nvSpPr>
            <p:cNvPr id="17436" name="Rectangle 67">
              <a:extLst>
                <a:ext uri="{FF2B5EF4-FFF2-40B4-BE49-F238E27FC236}">
                  <a16:creationId xmlns:a16="http://schemas.microsoft.com/office/drawing/2014/main" id="{59F5E304-53B5-4B24-A2E3-1337E0FC51A0}"/>
                </a:ext>
              </a:extLst>
            </p:cNvPr>
            <p:cNvSpPr>
              <a:spLocks noChangeArrowheads="1"/>
            </p:cNvSpPr>
            <p:nvPr/>
          </p:nvSpPr>
          <p:spPr bwMode="auto">
            <a:xfrm>
              <a:off x="5621338" y="6232525"/>
              <a:ext cx="57467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600</a:t>
              </a:r>
              <a:endParaRPr lang="ru-RU" altLang="ru-RU" sz="1800"/>
            </a:p>
          </p:txBody>
        </p:sp>
        <p:sp>
          <p:nvSpPr>
            <p:cNvPr id="17437" name="Rectangle 68">
              <a:extLst>
                <a:ext uri="{FF2B5EF4-FFF2-40B4-BE49-F238E27FC236}">
                  <a16:creationId xmlns:a16="http://schemas.microsoft.com/office/drawing/2014/main" id="{55128E83-04C0-42B5-951A-9F0773FFDCB9}"/>
                </a:ext>
              </a:extLst>
            </p:cNvPr>
            <p:cNvSpPr>
              <a:spLocks noChangeArrowheads="1"/>
            </p:cNvSpPr>
            <p:nvPr/>
          </p:nvSpPr>
          <p:spPr bwMode="auto">
            <a:xfrm>
              <a:off x="4703763" y="6254750"/>
              <a:ext cx="57467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500</a:t>
              </a:r>
              <a:endParaRPr lang="ru-RU" altLang="ru-RU" sz="1800"/>
            </a:p>
          </p:txBody>
        </p:sp>
        <p:sp>
          <p:nvSpPr>
            <p:cNvPr id="17438" name="Rectangle 69">
              <a:extLst>
                <a:ext uri="{FF2B5EF4-FFF2-40B4-BE49-F238E27FC236}">
                  <a16:creationId xmlns:a16="http://schemas.microsoft.com/office/drawing/2014/main" id="{098BD688-43A1-4DF8-B3B4-5758A35DFCCD}"/>
                </a:ext>
              </a:extLst>
            </p:cNvPr>
            <p:cNvSpPr>
              <a:spLocks noChangeArrowheads="1"/>
            </p:cNvSpPr>
            <p:nvPr/>
          </p:nvSpPr>
          <p:spPr bwMode="auto">
            <a:xfrm>
              <a:off x="3851275" y="6254750"/>
              <a:ext cx="57467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400</a:t>
              </a:r>
              <a:endParaRPr lang="ru-RU" altLang="ru-RU" sz="1800"/>
            </a:p>
          </p:txBody>
        </p:sp>
        <p:sp>
          <p:nvSpPr>
            <p:cNvPr id="17439" name="Rectangle 70">
              <a:extLst>
                <a:ext uri="{FF2B5EF4-FFF2-40B4-BE49-F238E27FC236}">
                  <a16:creationId xmlns:a16="http://schemas.microsoft.com/office/drawing/2014/main" id="{544FF580-11D4-43A9-B6AF-971294BD5313}"/>
                </a:ext>
              </a:extLst>
            </p:cNvPr>
            <p:cNvSpPr>
              <a:spLocks noChangeArrowheads="1"/>
            </p:cNvSpPr>
            <p:nvPr/>
          </p:nvSpPr>
          <p:spPr bwMode="auto">
            <a:xfrm>
              <a:off x="2978150" y="6254750"/>
              <a:ext cx="57467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300</a:t>
              </a:r>
              <a:endParaRPr lang="ru-RU" altLang="ru-RU" sz="1800"/>
            </a:p>
          </p:txBody>
        </p:sp>
        <p:sp>
          <p:nvSpPr>
            <p:cNvPr id="17440" name="Rectangle 71">
              <a:extLst>
                <a:ext uri="{FF2B5EF4-FFF2-40B4-BE49-F238E27FC236}">
                  <a16:creationId xmlns:a16="http://schemas.microsoft.com/office/drawing/2014/main" id="{ED7EE931-1D05-43A3-893A-A886487EA64C}"/>
                </a:ext>
              </a:extLst>
            </p:cNvPr>
            <p:cNvSpPr>
              <a:spLocks noChangeArrowheads="1"/>
            </p:cNvSpPr>
            <p:nvPr/>
          </p:nvSpPr>
          <p:spPr bwMode="auto">
            <a:xfrm>
              <a:off x="2093913" y="6254750"/>
              <a:ext cx="57467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200</a:t>
              </a:r>
              <a:endParaRPr lang="ru-RU" altLang="ru-RU" sz="1800"/>
            </a:p>
          </p:txBody>
        </p:sp>
        <p:sp>
          <p:nvSpPr>
            <p:cNvPr id="17441" name="Rectangle 72">
              <a:extLst>
                <a:ext uri="{FF2B5EF4-FFF2-40B4-BE49-F238E27FC236}">
                  <a16:creationId xmlns:a16="http://schemas.microsoft.com/office/drawing/2014/main" id="{1D4B00E4-4D8D-4B7F-856C-5C7CC66C58E8}"/>
                </a:ext>
              </a:extLst>
            </p:cNvPr>
            <p:cNvSpPr>
              <a:spLocks noChangeArrowheads="1"/>
            </p:cNvSpPr>
            <p:nvPr/>
          </p:nvSpPr>
          <p:spPr bwMode="auto">
            <a:xfrm>
              <a:off x="1209675" y="6254750"/>
              <a:ext cx="57467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100</a:t>
              </a:r>
              <a:endParaRPr lang="ru-RU" altLang="ru-RU" sz="1800"/>
            </a:p>
          </p:txBody>
        </p:sp>
        <p:sp>
          <p:nvSpPr>
            <p:cNvPr id="17442" name="Rectangle 73">
              <a:extLst>
                <a:ext uri="{FF2B5EF4-FFF2-40B4-BE49-F238E27FC236}">
                  <a16:creationId xmlns:a16="http://schemas.microsoft.com/office/drawing/2014/main" id="{8C21D68B-8D77-4138-8AD0-CE1FC0149E61}"/>
                </a:ext>
              </a:extLst>
            </p:cNvPr>
            <p:cNvSpPr>
              <a:spLocks noChangeArrowheads="1"/>
            </p:cNvSpPr>
            <p:nvPr/>
          </p:nvSpPr>
          <p:spPr bwMode="auto">
            <a:xfrm>
              <a:off x="668338" y="5402263"/>
              <a:ext cx="508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10</a:t>
              </a:r>
              <a:endParaRPr lang="ru-RU" altLang="ru-RU" sz="1800"/>
            </a:p>
          </p:txBody>
        </p:sp>
        <p:sp>
          <p:nvSpPr>
            <p:cNvPr id="17443" name="Rectangle 74">
              <a:extLst>
                <a:ext uri="{FF2B5EF4-FFF2-40B4-BE49-F238E27FC236}">
                  <a16:creationId xmlns:a16="http://schemas.microsoft.com/office/drawing/2014/main" id="{D8836795-1BBD-4084-903F-40E6DAE8EE9A}"/>
                </a:ext>
              </a:extLst>
            </p:cNvPr>
            <p:cNvSpPr>
              <a:spLocks noChangeArrowheads="1"/>
            </p:cNvSpPr>
            <p:nvPr/>
          </p:nvSpPr>
          <p:spPr bwMode="auto">
            <a:xfrm>
              <a:off x="668338" y="4991100"/>
              <a:ext cx="508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20</a:t>
              </a:r>
              <a:endParaRPr lang="ru-RU" altLang="ru-RU" sz="1800"/>
            </a:p>
          </p:txBody>
        </p:sp>
        <p:sp>
          <p:nvSpPr>
            <p:cNvPr id="17444" name="Rectangle 75">
              <a:extLst>
                <a:ext uri="{FF2B5EF4-FFF2-40B4-BE49-F238E27FC236}">
                  <a16:creationId xmlns:a16="http://schemas.microsoft.com/office/drawing/2014/main" id="{834037D4-9A33-4173-8070-C0632A2858A6}"/>
                </a:ext>
              </a:extLst>
            </p:cNvPr>
            <p:cNvSpPr>
              <a:spLocks noChangeArrowheads="1"/>
            </p:cNvSpPr>
            <p:nvPr/>
          </p:nvSpPr>
          <p:spPr bwMode="auto">
            <a:xfrm>
              <a:off x="668338" y="4592638"/>
              <a:ext cx="508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30</a:t>
              </a:r>
              <a:endParaRPr lang="ru-RU" altLang="ru-RU" sz="1800"/>
            </a:p>
          </p:txBody>
        </p:sp>
        <p:sp>
          <p:nvSpPr>
            <p:cNvPr id="17445" name="Rectangle 76">
              <a:extLst>
                <a:ext uri="{FF2B5EF4-FFF2-40B4-BE49-F238E27FC236}">
                  <a16:creationId xmlns:a16="http://schemas.microsoft.com/office/drawing/2014/main" id="{60407F86-9533-4DC2-A921-815BF6AFF170}"/>
                </a:ext>
              </a:extLst>
            </p:cNvPr>
            <p:cNvSpPr>
              <a:spLocks noChangeArrowheads="1"/>
            </p:cNvSpPr>
            <p:nvPr/>
          </p:nvSpPr>
          <p:spPr bwMode="auto">
            <a:xfrm>
              <a:off x="668338" y="4183063"/>
              <a:ext cx="508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40</a:t>
              </a:r>
              <a:endParaRPr lang="ru-RU" altLang="ru-RU" sz="1800"/>
            </a:p>
          </p:txBody>
        </p:sp>
        <p:sp>
          <p:nvSpPr>
            <p:cNvPr id="17446" name="Rectangle 77">
              <a:extLst>
                <a:ext uri="{FF2B5EF4-FFF2-40B4-BE49-F238E27FC236}">
                  <a16:creationId xmlns:a16="http://schemas.microsoft.com/office/drawing/2014/main" id="{F3E8CF2A-1813-4967-AC30-3DAD4A7062D0}"/>
                </a:ext>
              </a:extLst>
            </p:cNvPr>
            <p:cNvSpPr>
              <a:spLocks noChangeArrowheads="1"/>
            </p:cNvSpPr>
            <p:nvPr/>
          </p:nvSpPr>
          <p:spPr bwMode="auto">
            <a:xfrm>
              <a:off x="668338" y="3771900"/>
              <a:ext cx="508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50</a:t>
              </a:r>
              <a:endParaRPr lang="ru-RU" altLang="ru-RU" sz="1800"/>
            </a:p>
          </p:txBody>
        </p:sp>
        <p:sp>
          <p:nvSpPr>
            <p:cNvPr id="17447" name="Rectangle 78">
              <a:extLst>
                <a:ext uri="{FF2B5EF4-FFF2-40B4-BE49-F238E27FC236}">
                  <a16:creationId xmlns:a16="http://schemas.microsoft.com/office/drawing/2014/main" id="{8D4C6B4E-0B82-4468-8D7B-0BCCEF660895}"/>
                </a:ext>
              </a:extLst>
            </p:cNvPr>
            <p:cNvSpPr>
              <a:spLocks noChangeArrowheads="1"/>
            </p:cNvSpPr>
            <p:nvPr/>
          </p:nvSpPr>
          <p:spPr bwMode="auto">
            <a:xfrm>
              <a:off x="668338" y="3373438"/>
              <a:ext cx="508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60</a:t>
              </a:r>
              <a:endParaRPr lang="ru-RU" altLang="ru-RU" sz="1800"/>
            </a:p>
          </p:txBody>
        </p:sp>
        <p:sp>
          <p:nvSpPr>
            <p:cNvPr id="17448" name="Rectangle 79">
              <a:extLst>
                <a:ext uri="{FF2B5EF4-FFF2-40B4-BE49-F238E27FC236}">
                  <a16:creationId xmlns:a16="http://schemas.microsoft.com/office/drawing/2014/main" id="{162EBA9C-ADA5-4817-A29F-6288E8BC42B3}"/>
                </a:ext>
              </a:extLst>
            </p:cNvPr>
            <p:cNvSpPr>
              <a:spLocks noChangeArrowheads="1"/>
            </p:cNvSpPr>
            <p:nvPr/>
          </p:nvSpPr>
          <p:spPr bwMode="auto">
            <a:xfrm>
              <a:off x="668338" y="2963863"/>
              <a:ext cx="508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70</a:t>
              </a:r>
              <a:endParaRPr lang="ru-RU" altLang="ru-RU" sz="1800"/>
            </a:p>
          </p:txBody>
        </p:sp>
        <p:sp>
          <p:nvSpPr>
            <p:cNvPr id="17449" name="Rectangle 80">
              <a:extLst>
                <a:ext uri="{FF2B5EF4-FFF2-40B4-BE49-F238E27FC236}">
                  <a16:creationId xmlns:a16="http://schemas.microsoft.com/office/drawing/2014/main" id="{EEBF1ED8-0C2A-47E3-8379-8DACD6D108C6}"/>
                </a:ext>
              </a:extLst>
            </p:cNvPr>
            <p:cNvSpPr>
              <a:spLocks noChangeArrowheads="1"/>
            </p:cNvSpPr>
            <p:nvPr/>
          </p:nvSpPr>
          <p:spPr bwMode="auto">
            <a:xfrm>
              <a:off x="668338" y="2552700"/>
              <a:ext cx="508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80</a:t>
              </a:r>
              <a:endParaRPr lang="ru-RU" altLang="ru-RU" sz="1800"/>
            </a:p>
          </p:txBody>
        </p:sp>
        <p:sp>
          <p:nvSpPr>
            <p:cNvPr id="17450" name="Rectangle 81">
              <a:extLst>
                <a:ext uri="{FF2B5EF4-FFF2-40B4-BE49-F238E27FC236}">
                  <a16:creationId xmlns:a16="http://schemas.microsoft.com/office/drawing/2014/main" id="{AE76616C-E622-4E73-81AA-FADDEF75B458}"/>
                </a:ext>
              </a:extLst>
            </p:cNvPr>
            <p:cNvSpPr>
              <a:spLocks noChangeArrowheads="1"/>
            </p:cNvSpPr>
            <p:nvPr/>
          </p:nvSpPr>
          <p:spPr bwMode="auto">
            <a:xfrm>
              <a:off x="668338" y="2154238"/>
              <a:ext cx="508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90</a:t>
              </a:r>
              <a:endParaRPr lang="ru-RU" altLang="ru-RU" sz="1800"/>
            </a:p>
          </p:txBody>
        </p:sp>
      </p:grpSp>
      <p:grpSp>
        <p:nvGrpSpPr>
          <p:cNvPr id="4" name="Группа 3">
            <a:extLst>
              <a:ext uri="{FF2B5EF4-FFF2-40B4-BE49-F238E27FC236}">
                <a16:creationId xmlns:a16="http://schemas.microsoft.com/office/drawing/2014/main" id="{BB5C305B-B498-4397-B23E-662FDC6DBB0A}"/>
              </a:ext>
            </a:extLst>
          </p:cNvPr>
          <p:cNvGrpSpPr/>
          <p:nvPr/>
        </p:nvGrpSpPr>
        <p:grpSpPr>
          <a:xfrm>
            <a:off x="1708150" y="2185988"/>
            <a:ext cx="1724025" cy="1141412"/>
            <a:chOff x="1708150" y="2185988"/>
            <a:chExt cx="1724025" cy="1141412"/>
          </a:xfrm>
        </p:grpSpPr>
        <p:sp>
          <p:nvSpPr>
            <p:cNvPr id="17420" name="Freeform 51">
              <a:extLst>
                <a:ext uri="{FF2B5EF4-FFF2-40B4-BE49-F238E27FC236}">
                  <a16:creationId xmlns:a16="http://schemas.microsoft.com/office/drawing/2014/main" id="{4BE468B5-B8F6-4B2B-8EE4-7687D9366557}"/>
                </a:ext>
              </a:extLst>
            </p:cNvPr>
            <p:cNvSpPr>
              <a:spLocks/>
            </p:cNvSpPr>
            <p:nvPr/>
          </p:nvSpPr>
          <p:spPr bwMode="auto">
            <a:xfrm>
              <a:off x="1730375" y="2208213"/>
              <a:ext cx="1679575" cy="1076325"/>
            </a:xfrm>
            <a:custGeom>
              <a:avLst/>
              <a:gdLst>
                <a:gd name="T0" fmla="*/ 2147483646 w 152"/>
                <a:gd name="T1" fmla="*/ 0 h 97"/>
                <a:gd name="T2" fmla="*/ 1220984726 w 152"/>
                <a:gd name="T3" fmla="*/ 0 h 97"/>
                <a:gd name="T4" fmla="*/ 0 w 152"/>
                <a:gd name="T5" fmla="*/ 1231238127 h 97"/>
                <a:gd name="T6" fmla="*/ 0 w 152"/>
                <a:gd name="T7" fmla="*/ 2147483646 h 97"/>
                <a:gd name="T8" fmla="*/ 1220984726 w 152"/>
                <a:gd name="T9" fmla="*/ 2147483646 h 97"/>
                <a:gd name="T10" fmla="*/ 2147483646 w 152"/>
                <a:gd name="T11" fmla="*/ 2147483646 h 97"/>
                <a:gd name="T12" fmla="*/ 2147483646 w 152"/>
                <a:gd name="T13" fmla="*/ 2147483646 h 97"/>
                <a:gd name="T14" fmla="*/ 2147483646 w 152"/>
                <a:gd name="T15" fmla="*/ 2147483646 h 97"/>
                <a:gd name="T16" fmla="*/ 2147483646 w 152"/>
                <a:gd name="T17" fmla="*/ 2147483646 h 97"/>
                <a:gd name="T18" fmla="*/ 2147483646 w 152"/>
                <a:gd name="T19" fmla="*/ 2147483646 h 97"/>
                <a:gd name="T20" fmla="*/ 2147483646 w 152"/>
                <a:gd name="T21" fmla="*/ 1231238127 h 97"/>
                <a:gd name="T22" fmla="*/ 2147483646 w 152"/>
                <a:gd name="T23" fmla="*/ 0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2" h="97">
                  <a:moveTo>
                    <a:pt x="142" y="0"/>
                  </a:moveTo>
                  <a:cubicBezTo>
                    <a:pt x="10" y="0"/>
                    <a:pt x="10" y="0"/>
                    <a:pt x="10" y="0"/>
                  </a:cubicBezTo>
                  <a:cubicBezTo>
                    <a:pt x="5" y="0"/>
                    <a:pt x="0" y="5"/>
                    <a:pt x="0" y="10"/>
                  </a:cubicBezTo>
                  <a:cubicBezTo>
                    <a:pt x="0" y="63"/>
                    <a:pt x="0" y="63"/>
                    <a:pt x="0" y="63"/>
                  </a:cubicBezTo>
                  <a:cubicBezTo>
                    <a:pt x="0" y="68"/>
                    <a:pt x="5" y="73"/>
                    <a:pt x="10" y="73"/>
                  </a:cubicBezTo>
                  <a:cubicBezTo>
                    <a:pt x="52" y="73"/>
                    <a:pt x="52" y="73"/>
                    <a:pt x="52" y="73"/>
                  </a:cubicBezTo>
                  <a:cubicBezTo>
                    <a:pt x="39" y="97"/>
                    <a:pt x="39" y="97"/>
                    <a:pt x="39" y="97"/>
                  </a:cubicBezTo>
                  <a:cubicBezTo>
                    <a:pt x="89" y="73"/>
                    <a:pt x="89" y="73"/>
                    <a:pt x="89" y="73"/>
                  </a:cubicBezTo>
                  <a:cubicBezTo>
                    <a:pt x="142" y="73"/>
                    <a:pt x="142" y="73"/>
                    <a:pt x="142" y="73"/>
                  </a:cubicBezTo>
                  <a:cubicBezTo>
                    <a:pt x="147" y="73"/>
                    <a:pt x="152" y="68"/>
                    <a:pt x="152" y="63"/>
                  </a:cubicBezTo>
                  <a:cubicBezTo>
                    <a:pt x="152" y="10"/>
                    <a:pt x="152" y="10"/>
                    <a:pt x="152" y="10"/>
                  </a:cubicBezTo>
                  <a:cubicBezTo>
                    <a:pt x="152" y="5"/>
                    <a:pt x="147" y="0"/>
                    <a:pt x="14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21" name="Freeform 52">
              <a:extLst>
                <a:ext uri="{FF2B5EF4-FFF2-40B4-BE49-F238E27FC236}">
                  <a16:creationId xmlns:a16="http://schemas.microsoft.com/office/drawing/2014/main" id="{C6D83E01-2CEC-43B4-919E-D891F0BF5475}"/>
                </a:ext>
              </a:extLst>
            </p:cNvPr>
            <p:cNvSpPr>
              <a:spLocks noEditPoints="1"/>
            </p:cNvSpPr>
            <p:nvPr/>
          </p:nvSpPr>
          <p:spPr bwMode="auto">
            <a:xfrm>
              <a:off x="1708150" y="2185988"/>
              <a:ext cx="1724025" cy="1141412"/>
            </a:xfrm>
            <a:custGeom>
              <a:avLst/>
              <a:gdLst>
                <a:gd name="T0" fmla="*/ 2147483646 w 156"/>
                <a:gd name="T1" fmla="*/ 2147483646 h 103"/>
                <a:gd name="T2" fmla="*/ 2147483646 w 156"/>
                <a:gd name="T3" fmla="*/ 2147483646 h 103"/>
                <a:gd name="T4" fmla="*/ 1465609125 w 156"/>
                <a:gd name="T5" fmla="*/ 2147483646 h 103"/>
                <a:gd name="T6" fmla="*/ 0 w 156"/>
                <a:gd name="T7" fmla="*/ 2147483646 h 103"/>
                <a:gd name="T8" fmla="*/ 0 w 156"/>
                <a:gd name="T9" fmla="*/ 1473640464 h 103"/>
                <a:gd name="T10" fmla="*/ 1465609125 w 156"/>
                <a:gd name="T11" fmla="*/ 0 h 103"/>
                <a:gd name="T12" fmla="*/ 2147483646 w 156"/>
                <a:gd name="T13" fmla="*/ 0 h 103"/>
                <a:gd name="T14" fmla="*/ 2147483646 w 156"/>
                <a:gd name="T15" fmla="*/ 1473640464 h 103"/>
                <a:gd name="T16" fmla="*/ 2147483646 w 156"/>
                <a:gd name="T17" fmla="*/ 2147483646 h 103"/>
                <a:gd name="T18" fmla="*/ 2147483646 w 156"/>
                <a:gd name="T19" fmla="*/ 2147483646 h 103"/>
                <a:gd name="T20" fmla="*/ 2147483646 w 156"/>
                <a:gd name="T21" fmla="*/ 2147483646 h 103"/>
                <a:gd name="T22" fmla="*/ 2147483646 w 156"/>
                <a:gd name="T23" fmla="*/ 2147483646 h 103"/>
                <a:gd name="T24" fmla="*/ 1465609125 w 156"/>
                <a:gd name="T25" fmla="*/ 491217182 h 103"/>
                <a:gd name="T26" fmla="*/ 488540059 w 156"/>
                <a:gd name="T27" fmla="*/ 1473640464 h 103"/>
                <a:gd name="T28" fmla="*/ 488540059 w 156"/>
                <a:gd name="T29" fmla="*/ 2147483646 h 103"/>
                <a:gd name="T30" fmla="*/ 1465609125 w 156"/>
                <a:gd name="T31" fmla="*/ 2147483646 h 103"/>
                <a:gd name="T32" fmla="*/ 2147483646 w 156"/>
                <a:gd name="T33" fmla="*/ 2147483646 h 103"/>
                <a:gd name="T34" fmla="*/ 2147483646 w 156"/>
                <a:gd name="T35" fmla="*/ 2147483646 h 103"/>
                <a:gd name="T36" fmla="*/ 2147483646 w 156"/>
                <a:gd name="T37" fmla="*/ 2147483646 h 103"/>
                <a:gd name="T38" fmla="*/ 2147483646 w 156"/>
                <a:gd name="T39" fmla="*/ 2147483646 h 103"/>
                <a:gd name="T40" fmla="*/ 2147483646 w 156"/>
                <a:gd name="T41" fmla="*/ 2147483646 h 103"/>
                <a:gd name="T42" fmla="*/ 2147483646 w 156"/>
                <a:gd name="T43" fmla="*/ 1473640464 h 103"/>
                <a:gd name="T44" fmla="*/ 2147483646 w 156"/>
                <a:gd name="T45" fmla="*/ 491217182 h 103"/>
                <a:gd name="T46" fmla="*/ 1465609125 w 156"/>
                <a:gd name="T47" fmla="*/ 491217182 h 1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56" h="103">
                  <a:moveTo>
                    <a:pt x="36" y="103"/>
                  </a:moveTo>
                  <a:cubicBezTo>
                    <a:pt x="51" y="77"/>
                    <a:pt x="51" y="77"/>
                    <a:pt x="51" y="77"/>
                  </a:cubicBezTo>
                  <a:cubicBezTo>
                    <a:pt x="12" y="77"/>
                    <a:pt x="12" y="77"/>
                    <a:pt x="12" y="77"/>
                  </a:cubicBezTo>
                  <a:cubicBezTo>
                    <a:pt x="6" y="77"/>
                    <a:pt x="0" y="72"/>
                    <a:pt x="0" y="65"/>
                  </a:cubicBezTo>
                  <a:cubicBezTo>
                    <a:pt x="0" y="12"/>
                    <a:pt x="0" y="12"/>
                    <a:pt x="0" y="12"/>
                  </a:cubicBezTo>
                  <a:cubicBezTo>
                    <a:pt x="0" y="6"/>
                    <a:pt x="6" y="0"/>
                    <a:pt x="12" y="0"/>
                  </a:cubicBezTo>
                  <a:cubicBezTo>
                    <a:pt x="144" y="0"/>
                    <a:pt x="144" y="0"/>
                    <a:pt x="144" y="0"/>
                  </a:cubicBezTo>
                  <a:cubicBezTo>
                    <a:pt x="150" y="0"/>
                    <a:pt x="156" y="6"/>
                    <a:pt x="156" y="12"/>
                  </a:cubicBezTo>
                  <a:cubicBezTo>
                    <a:pt x="156" y="65"/>
                    <a:pt x="156" y="65"/>
                    <a:pt x="156" y="65"/>
                  </a:cubicBezTo>
                  <a:cubicBezTo>
                    <a:pt x="156" y="72"/>
                    <a:pt x="150" y="77"/>
                    <a:pt x="144" y="77"/>
                  </a:cubicBezTo>
                  <a:cubicBezTo>
                    <a:pt x="92" y="77"/>
                    <a:pt x="92" y="77"/>
                    <a:pt x="92" y="77"/>
                  </a:cubicBezTo>
                  <a:lnTo>
                    <a:pt x="36" y="103"/>
                  </a:lnTo>
                  <a:close/>
                  <a:moveTo>
                    <a:pt x="12" y="4"/>
                  </a:moveTo>
                  <a:cubicBezTo>
                    <a:pt x="8" y="4"/>
                    <a:pt x="4" y="8"/>
                    <a:pt x="4" y="12"/>
                  </a:cubicBezTo>
                  <a:cubicBezTo>
                    <a:pt x="4" y="65"/>
                    <a:pt x="4" y="65"/>
                    <a:pt x="4" y="65"/>
                  </a:cubicBezTo>
                  <a:cubicBezTo>
                    <a:pt x="4" y="69"/>
                    <a:pt x="8" y="73"/>
                    <a:pt x="12" y="73"/>
                  </a:cubicBezTo>
                  <a:cubicBezTo>
                    <a:pt x="57" y="73"/>
                    <a:pt x="57" y="73"/>
                    <a:pt x="57" y="73"/>
                  </a:cubicBezTo>
                  <a:cubicBezTo>
                    <a:pt x="46" y="94"/>
                    <a:pt x="46" y="94"/>
                    <a:pt x="46" y="94"/>
                  </a:cubicBezTo>
                  <a:cubicBezTo>
                    <a:pt x="91" y="73"/>
                    <a:pt x="91" y="73"/>
                    <a:pt x="91" y="73"/>
                  </a:cubicBezTo>
                  <a:cubicBezTo>
                    <a:pt x="144" y="73"/>
                    <a:pt x="144" y="73"/>
                    <a:pt x="144" y="73"/>
                  </a:cubicBezTo>
                  <a:cubicBezTo>
                    <a:pt x="148" y="73"/>
                    <a:pt x="152" y="69"/>
                    <a:pt x="152" y="65"/>
                  </a:cubicBezTo>
                  <a:cubicBezTo>
                    <a:pt x="152" y="12"/>
                    <a:pt x="152" y="12"/>
                    <a:pt x="152" y="12"/>
                  </a:cubicBezTo>
                  <a:cubicBezTo>
                    <a:pt x="152" y="8"/>
                    <a:pt x="148" y="4"/>
                    <a:pt x="144" y="4"/>
                  </a:cubicBezTo>
                  <a:lnTo>
                    <a:pt x="12" y="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51" name="TextBox 115">
              <a:extLst>
                <a:ext uri="{FF2B5EF4-FFF2-40B4-BE49-F238E27FC236}">
                  <a16:creationId xmlns:a16="http://schemas.microsoft.com/office/drawing/2014/main" id="{A2CF7941-0072-435E-A04E-28A12FB79023}"/>
                </a:ext>
              </a:extLst>
            </p:cNvPr>
            <p:cNvSpPr txBox="1">
              <a:spLocks noChangeArrowheads="1"/>
            </p:cNvSpPr>
            <p:nvPr/>
          </p:nvSpPr>
          <p:spPr bwMode="auto">
            <a:xfrm>
              <a:off x="1725613" y="2262188"/>
              <a:ext cx="16795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a:t>
              </a:r>
              <a:endParaRPr lang="ru-RU" altLang="ru-RU" sz="1100" i="1">
                <a:solidFill>
                  <a:srgbClr val="73858E"/>
                </a:solidFill>
                <a:latin typeface="Arial" panose="020B0604020202020204" pitchFamily="34" charset="0"/>
                <a:cs typeface="Arial" panose="020B0604020202020204" pitchFamily="34" charset="0"/>
              </a:endParaRPr>
            </a:p>
          </p:txBody>
        </p:sp>
      </p:grpSp>
      <p:grpSp>
        <p:nvGrpSpPr>
          <p:cNvPr id="5" name="Группа 4">
            <a:extLst>
              <a:ext uri="{FF2B5EF4-FFF2-40B4-BE49-F238E27FC236}">
                <a16:creationId xmlns:a16="http://schemas.microsoft.com/office/drawing/2014/main" id="{7338B042-B5F5-4CA1-981D-1F594E70F601}"/>
              </a:ext>
            </a:extLst>
          </p:cNvPr>
          <p:cNvGrpSpPr/>
          <p:nvPr/>
        </p:nvGrpSpPr>
        <p:grpSpPr>
          <a:xfrm>
            <a:off x="4017963" y="2784475"/>
            <a:ext cx="1712912" cy="1363663"/>
            <a:chOff x="4017963" y="2784475"/>
            <a:chExt cx="1712912" cy="1363663"/>
          </a:xfrm>
        </p:grpSpPr>
        <p:sp>
          <p:nvSpPr>
            <p:cNvPr id="17422" name="Freeform 53">
              <a:extLst>
                <a:ext uri="{FF2B5EF4-FFF2-40B4-BE49-F238E27FC236}">
                  <a16:creationId xmlns:a16="http://schemas.microsoft.com/office/drawing/2014/main" id="{DEF060BC-DD49-48BF-BA7C-824DE67F9669}"/>
                </a:ext>
              </a:extLst>
            </p:cNvPr>
            <p:cNvSpPr>
              <a:spLocks/>
            </p:cNvSpPr>
            <p:nvPr/>
          </p:nvSpPr>
          <p:spPr bwMode="auto">
            <a:xfrm>
              <a:off x="4040188" y="2806700"/>
              <a:ext cx="1668462" cy="1285875"/>
            </a:xfrm>
            <a:custGeom>
              <a:avLst/>
              <a:gdLst>
                <a:gd name="T0" fmla="*/ 2147483646 w 151"/>
                <a:gd name="T1" fmla="*/ 0 h 116"/>
                <a:gd name="T2" fmla="*/ 1220894306 w 151"/>
                <a:gd name="T3" fmla="*/ 0 h 116"/>
                <a:gd name="T4" fmla="*/ 0 w 151"/>
                <a:gd name="T5" fmla="*/ 1228797669 h 116"/>
                <a:gd name="T6" fmla="*/ 0 w 151"/>
                <a:gd name="T7" fmla="*/ 2147483646 h 116"/>
                <a:gd name="T8" fmla="*/ 1220894306 w 151"/>
                <a:gd name="T9" fmla="*/ 2147483646 h 116"/>
                <a:gd name="T10" fmla="*/ 2147483646 w 151"/>
                <a:gd name="T11" fmla="*/ 2147483646 h 116"/>
                <a:gd name="T12" fmla="*/ 2147483646 w 151"/>
                <a:gd name="T13" fmla="*/ 2147483646 h 116"/>
                <a:gd name="T14" fmla="*/ 2147483646 w 151"/>
                <a:gd name="T15" fmla="*/ 2147483646 h 116"/>
                <a:gd name="T16" fmla="*/ 2147483646 w 151"/>
                <a:gd name="T17" fmla="*/ 2147483646 h 116"/>
                <a:gd name="T18" fmla="*/ 2147483646 w 151"/>
                <a:gd name="T19" fmla="*/ 2147483646 h 116"/>
                <a:gd name="T20" fmla="*/ 2147483646 w 151"/>
                <a:gd name="T21" fmla="*/ 1228797669 h 116"/>
                <a:gd name="T22" fmla="*/ 2147483646 w 151"/>
                <a:gd name="T23" fmla="*/ 0 h 1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1" h="116">
                  <a:moveTo>
                    <a:pt x="141" y="0"/>
                  </a:moveTo>
                  <a:cubicBezTo>
                    <a:pt x="10" y="0"/>
                    <a:pt x="10" y="0"/>
                    <a:pt x="10" y="0"/>
                  </a:cubicBezTo>
                  <a:cubicBezTo>
                    <a:pt x="4" y="0"/>
                    <a:pt x="0" y="5"/>
                    <a:pt x="0" y="10"/>
                  </a:cubicBezTo>
                  <a:cubicBezTo>
                    <a:pt x="0" y="63"/>
                    <a:pt x="0" y="63"/>
                    <a:pt x="0" y="63"/>
                  </a:cubicBezTo>
                  <a:cubicBezTo>
                    <a:pt x="0" y="69"/>
                    <a:pt x="4" y="73"/>
                    <a:pt x="10" y="73"/>
                  </a:cubicBezTo>
                  <a:cubicBezTo>
                    <a:pt x="83" y="73"/>
                    <a:pt x="83" y="73"/>
                    <a:pt x="83" y="73"/>
                  </a:cubicBezTo>
                  <a:cubicBezTo>
                    <a:pt x="79" y="116"/>
                    <a:pt x="79" y="116"/>
                    <a:pt x="79" y="116"/>
                  </a:cubicBezTo>
                  <a:cubicBezTo>
                    <a:pt x="126" y="73"/>
                    <a:pt x="126" y="73"/>
                    <a:pt x="126" y="73"/>
                  </a:cubicBezTo>
                  <a:cubicBezTo>
                    <a:pt x="141" y="73"/>
                    <a:pt x="141" y="73"/>
                    <a:pt x="141" y="73"/>
                  </a:cubicBezTo>
                  <a:cubicBezTo>
                    <a:pt x="147" y="73"/>
                    <a:pt x="151" y="69"/>
                    <a:pt x="151" y="63"/>
                  </a:cubicBezTo>
                  <a:cubicBezTo>
                    <a:pt x="151" y="10"/>
                    <a:pt x="151" y="10"/>
                    <a:pt x="151" y="10"/>
                  </a:cubicBezTo>
                  <a:cubicBezTo>
                    <a:pt x="151" y="5"/>
                    <a:pt x="147" y="0"/>
                    <a:pt x="14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23" name="Freeform 54">
              <a:extLst>
                <a:ext uri="{FF2B5EF4-FFF2-40B4-BE49-F238E27FC236}">
                  <a16:creationId xmlns:a16="http://schemas.microsoft.com/office/drawing/2014/main" id="{5AE8103A-2C2E-431A-AA3B-B6BAF8C939A1}"/>
                </a:ext>
              </a:extLst>
            </p:cNvPr>
            <p:cNvSpPr>
              <a:spLocks noEditPoints="1"/>
            </p:cNvSpPr>
            <p:nvPr/>
          </p:nvSpPr>
          <p:spPr bwMode="auto">
            <a:xfrm>
              <a:off x="4017963" y="2784475"/>
              <a:ext cx="1712912" cy="1363663"/>
            </a:xfrm>
            <a:custGeom>
              <a:avLst/>
              <a:gdLst>
                <a:gd name="T0" fmla="*/ 2147483646 w 155"/>
                <a:gd name="T1" fmla="*/ 2147483646 h 123"/>
                <a:gd name="T2" fmla="*/ 2147483646 w 155"/>
                <a:gd name="T3" fmla="*/ 2147483646 h 123"/>
                <a:gd name="T4" fmla="*/ 1465512252 w 155"/>
                <a:gd name="T5" fmla="*/ 2147483646 h 123"/>
                <a:gd name="T6" fmla="*/ 0 w 155"/>
                <a:gd name="T7" fmla="*/ 2147483646 h 123"/>
                <a:gd name="T8" fmla="*/ 0 w 155"/>
                <a:gd name="T9" fmla="*/ 1474973378 h 123"/>
                <a:gd name="T10" fmla="*/ 1465512252 w 155"/>
                <a:gd name="T11" fmla="*/ 0 h 123"/>
                <a:gd name="T12" fmla="*/ 2147483646 w 155"/>
                <a:gd name="T13" fmla="*/ 0 h 123"/>
                <a:gd name="T14" fmla="*/ 2147483646 w 155"/>
                <a:gd name="T15" fmla="*/ 1474973378 h 123"/>
                <a:gd name="T16" fmla="*/ 2147483646 w 155"/>
                <a:gd name="T17" fmla="*/ 2147483646 h 123"/>
                <a:gd name="T18" fmla="*/ 2147483646 w 155"/>
                <a:gd name="T19" fmla="*/ 2147483646 h 123"/>
                <a:gd name="T20" fmla="*/ 2147483646 w 155"/>
                <a:gd name="T21" fmla="*/ 2147483646 h 123"/>
                <a:gd name="T22" fmla="*/ 2147483646 w 155"/>
                <a:gd name="T23" fmla="*/ 2147483646 h 123"/>
                <a:gd name="T24" fmla="*/ 1465512252 w 155"/>
                <a:gd name="T25" fmla="*/ 491661488 h 123"/>
                <a:gd name="T26" fmla="*/ 488500400 w 155"/>
                <a:gd name="T27" fmla="*/ 1474973378 h 123"/>
                <a:gd name="T28" fmla="*/ 488500400 w 155"/>
                <a:gd name="T29" fmla="*/ 2147483646 h 123"/>
                <a:gd name="T30" fmla="*/ 1465512252 w 155"/>
                <a:gd name="T31" fmla="*/ 2147483646 h 123"/>
                <a:gd name="T32" fmla="*/ 2147483646 w 155"/>
                <a:gd name="T33" fmla="*/ 2147483646 h 123"/>
                <a:gd name="T34" fmla="*/ 2147483646 w 155"/>
                <a:gd name="T35" fmla="*/ 2147483646 h 123"/>
                <a:gd name="T36" fmla="*/ 2147483646 w 155"/>
                <a:gd name="T37" fmla="*/ 2147483646 h 123"/>
                <a:gd name="T38" fmla="*/ 2147483646 w 155"/>
                <a:gd name="T39" fmla="*/ 2147483646 h 123"/>
                <a:gd name="T40" fmla="*/ 2147483646 w 155"/>
                <a:gd name="T41" fmla="*/ 2147483646 h 123"/>
                <a:gd name="T42" fmla="*/ 2147483646 w 155"/>
                <a:gd name="T43" fmla="*/ 1474973378 h 123"/>
                <a:gd name="T44" fmla="*/ 2147483646 w 155"/>
                <a:gd name="T45" fmla="*/ 491661488 h 123"/>
                <a:gd name="T46" fmla="*/ 1465512252 w 155"/>
                <a:gd name="T47" fmla="*/ 491661488 h 1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55" h="123">
                  <a:moveTo>
                    <a:pt x="78" y="123"/>
                  </a:moveTo>
                  <a:cubicBezTo>
                    <a:pt x="83" y="77"/>
                    <a:pt x="83" y="77"/>
                    <a:pt x="83" y="77"/>
                  </a:cubicBezTo>
                  <a:cubicBezTo>
                    <a:pt x="12" y="77"/>
                    <a:pt x="12" y="77"/>
                    <a:pt x="12" y="77"/>
                  </a:cubicBezTo>
                  <a:cubicBezTo>
                    <a:pt x="5" y="77"/>
                    <a:pt x="0" y="72"/>
                    <a:pt x="0" y="65"/>
                  </a:cubicBezTo>
                  <a:cubicBezTo>
                    <a:pt x="0" y="12"/>
                    <a:pt x="0" y="12"/>
                    <a:pt x="0" y="12"/>
                  </a:cubicBezTo>
                  <a:cubicBezTo>
                    <a:pt x="0" y="6"/>
                    <a:pt x="5" y="0"/>
                    <a:pt x="12" y="0"/>
                  </a:cubicBezTo>
                  <a:cubicBezTo>
                    <a:pt x="143" y="0"/>
                    <a:pt x="143" y="0"/>
                    <a:pt x="143" y="0"/>
                  </a:cubicBezTo>
                  <a:cubicBezTo>
                    <a:pt x="150" y="0"/>
                    <a:pt x="155" y="6"/>
                    <a:pt x="155" y="12"/>
                  </a:cubicBezTo>
                  <a:cubicBezTo>
                    <a:pt x="155" y="65"/>
                    <a:pt x="155" y="65"/>
                    <a:pt x="155" y="65"/>
                  </a:cubicBezTo>
                  <a:cubicBezTo>
                    <a:pt x="155" y="72"/>
                    <a:pt x="150" y="77"/>
                    <a:pt x="143" y="77"/>
                  </a:cubicBezTo>
                  <a:cubicBezTo>
                    <a:pt x="129" y="77"/>
                    <a:pt x="129" y="77"/>
                    <a:pt x="129" y="77"/>
                  </a:cubicBezTo>
                  <a:lnTo>
                    <a:pt x="78" y="123"/>
                  </a:lnTo>
                  <a:close/>
                  <a:moveTo>
                    <a:pt x="12" y="4"/>
                  </a:moveTo>
                  <a:cubicBezTo>
                    <a:pt x="7" y="4"/>
                    <a:pt x="4" y="8"/>
                    <a:pt x="4" y="12"/>
                  </a:cubicBezTo>
                  <a:cubicBezTo>
                    <a:pt x="4" y="65"/>
                    <a:pt x="4" y="65"/>
                    <a:pt x="4" y="65"/>
                  </a:cubicBezTo>
                  <a:cubicBezTo>
                    <a:pt x="4" y="70"/>
                    <a:pt x="7" y="73"/>
                    <a:pt x="12" y="73"/>
                  </a:cubicBezTo>
                  <a:cubicBezTo>
                    <a:pt x="88" y="73"/>
                    <a:pt x="88" y="73"/>
                    <a:pt x="88" y="73"/>
                  </a:cubicBezTo>
                  <a:cubicBezTo>
                    <a:pt x="83" y="113"/>
                    <a:pt x="83" y="113"/>
                    <a:pt x="83" y="113"/>
                  </a:cubicBezTo>
                  <a:cubicBezTo>
                    <a:pt x="127" y="73"/>
                    <a:pt x="127" y="73"/>
                    <a:pt x="127" y="73"/>
                  </a:cubicBezTo>
                  <a:cubicBezTo>
                    <a:pt x="143" y="73"/>
                    <a:pt x="143" y="73"/>
                    <a:pt x="143" y="73"/>
                  </a:cubicBezTo>
                  <a:cubicBezTo>
                    <a:pt x="147" y="73"/>
                    <a:pt x="151" y="70"/>
                    <a:pt x="151" y="65"/>
                  </a:cubicBezTo>
                  <a:cubicBezTo>
                    <a:pt x="151" y="12"/>
                    <a:pt x="151" y="12"/>
                    <a:pt x="151" y="12"/>
                  </a:cubicBezTo>
                  <a:cubicBezTo>
                    <a:pt x="151" y="8"/>
                    <a:pt x="147" y="4"/>
                    <a:pt x="143" y="4"/>
                  </a:cubicBezTo>
                  <a:lnTo>
                    <a:pt x="12" y="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52" name="TextBox 115">
              <a:extLst>
                <a:ext uri="{FF2B5EF4-FFF2-40B4-BE49-F238E27FC236}">
                  <a16:creationId xmlns:a16="http://schemas.microsoft.com/office/drawing/2014/main" id="{1B73E989-5F08-48A6-9417-4F707F66AE5B}"/>
                </a:ext>
              </a:extLst>
            </p:cNvPr>
            <p:cNvSpPr txBox="1">
              <a:spLocks noChangeArrowheads="1"/>
            </p:cNvSpPr>
            <p:nvPr/>
          </p:nvSpPr>
          <p:spPr bwMode="auto">
            <a:xfrm>
              <a:off x="4035425" y="2857500"/>
              <a:ext cx="1679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a:t>
              </a:r>
              <a:endParaRPr lang="ru-RU" altLang="ru-RU" sz="1100" i="1">
                <a:solidFill>
                  <a:srgbClr val="73858E"/>
                </a:solidFill>
                <a:latin typeface="Arial" panose="020B0604020202020204" pitchFamily="34" charset="0"/>
                <a:cs typeface="Arial" panose="020B0604020202020204" pitchFamily="34" charset="0"/>
              </a:endParaRPr>
            </a:p>
          </p:txBody>
        </p:sp>
      </p:grpSp>
      <p:grpSp>
        <p:nvGrpSpPr>
          <p:cNvPr id="6" name="Группа 5">
            <a:extLst>
              <a:ext uri="{FF2B5EF4-FFF2-40B4-BE49-F238E27FC236}">
                <a16:creationId xmlns:a16="http://schemas.microsoft.com/office/drawing/2014/main" id="{4BD6FF36-08B1-4BEC-867B-E29AF30FD598}"/>
              </a:ext>
            </a:extLst>
          </p:cNvPr>
          <p:cNvGrpSpPr/>
          <p:nvPr/>
        </p:nvGrpSpPr>
        <p:grpSpPr>
          <a:xfrm>
            <a:off x="6415088" y="3228975"/>
            <a:ext cx="1616075" cy="1252538"/>
            <a:chOff x="6415088" y="3228975"/>
            <a:chExt cx="1616075" cy="1252538"/>
          </a:xfrm>
        </p:grpSpPr>
        <p:sp>
          <p:nvSpPr>
            <p:cNvPr id="17424" name="Freeform 55">
              <a:extLst>
                <a:ext uri="{FF2B5EF4-FFF2-40B4-BE49-F238E27FC236}">
                  <a16:creationId xmlns:a16="http://schemas.microsoft.com/office/drawing/2014/main" id="{5CA2FC22-CE9A-4920-8388-603A8D408B47}"/>
                </a:ext>
              </a:extLst>
            </p:cNvPr>
            <p:cNvSpPr>
              <a:spLocks/>
            </p:cNvSpPr>
            <p:nvPr/>
          </p:nvSpPr>
          <p:spPr bwMode="auto">
            <a:xfrm>
              <a:off x="6450013" y="3251200"/>
              <a:ext cx="1558925" cy="1174750"/>
            </a:xfrm>
            <a:custGeom>
              <a:avLst/>
              <a:gdLst>
                <a:gd name="T0" fmla="*/ 2147483646 w 141"/>
                <a:gd name="T1" fmla="*/ 0 h 106"/>
                <a:gd name="T2" fmla="*/ 1100158802 w 141"/>
                <a:gd name="T3" fmla="*/ 0 h 106"/>
                <a:gd name="T4" fmla="*/ 0 w 141"/>
                <a:gd name="T5" fmla="*/ 1228223290 h 106"/>
                <a:gd name="T6" fmla="*/ 0 w 141"/>
                <a:gd name="T7" fmla="*/ 2147483646 h 106"/>
                <a:gd name="T8" fmla="*/ 1100158802 w 141"/>
                <a:gd name="T9" fmla="*/ 2147483646 h 106"/>
                <a:gd name="T10" fmla="*/ 2147483646 w 141"/>
                <a:gd name="T11" fmla="*/ 2147483646 h 106"/>
                <a:gd name="T12" fmla="*/ 2147483646 w 141"/>
                <a:gd name="T13" fmla="*/ 2147483646 h 106"/>
                <a:gd name="T14" fmla="*/ 2147483646 w 141"/>
                <a:gd name="T15" fmla="*/ 2147483646 h 106"/>
                <a:gd name="T16" fmla="*/ 2147483646 w 141"/>
                <a:gd name="T17" fmla="*/ 2147483646 h 106"/>
                <a:gd name="T18" fmla="*/ 2147483646 w 141"/>
                <a:gd name="T19" fmla="*/ 2147483646 h 106"/>
                <a:gd name="T20" fmla="*/ 2147483646 w 141"/>
                <a:gd name="T21" fmla="*/ 1228223290 h 106"/>
                <a:gd name="T22" fmla="*/ 2147483646 w 141"/>
                <a:gd name="T23" fmla="*/ 0 h 1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1" h="106">
                  <a:moveTo>
                    <a:pt x="132" y="0"/>
                  </a:moveTo>
                  <a:cubicBezTo>
                    <a:pt x="9" y="0"/>
                    <a:pt x="9" y="0"/>
                    <a:pt x="9" y="0"/>
                  </a:cubicBezTo>
                  <a:cubicBezTo>
                    <a:pt x="4" y="0"/>
                    <a:pt x="0" y="5"/>
                    <a:pt x="0" y="10"/>
                  </a:cubicBezTo>
                  <a:cubicBezTo>
                    <a:pt x="0" y="59"/>
                    <a:pt x="0" y="59"/>
                    <a:pt x="0" y="59"/>
                  </a:cubicBezTo>
                  <a:cubicBezTo>
                    <a:pt x="0" y="64"/>
                    <a:pt x="4" y="68"/>
                    <a:pt x="9" y="68"/>
                  </a:cubicBezTo>
                  <a:cubicBezTo>
                    <a:pt x="71" y="68"/>
                    <a:pt x="71" y="68"/>
                    <a:pt x="71" y="68"/>
                  </a:cubicBezTo>
                  <a:cubicBezTo>
                    <a:pt x="62" y="106"/>
                    <a:pt x="62" y="106"/>
                    <a:pt x="62" y="106"/>
                  </a:cubicBezTo>
                  <a:cubicBezTo>
                    <a:pt x="111" y="68"/>
                    <a:pt x="111" y="68"/>
                    <a:pt x="111" y="68"/>
                  </a:cubicBezTo>
                  <a:cubicBezTo>
                    <a:pt x="132" y="68"/>
                    <a:pt x="132" y="68"/>
                    <a:pt x="132" y="68"/>
                  </a:cubicBezTo>
                  <a:cubicBezTo>
                    <a:pt x="137" y="68"/>
                    <a:pt x="141" y="64"/>
                    <a:pt x="141" y="59"/>
                  </a:cubicBezTo>
                  <a:cubicBezTo>
                    <a:pt x="141" y="10"/>
                    <a:pt x="141" y="10"/>
                    <a:pt x="141" y="10"/>
                  </a:cubicBezTo>
                  <a:cubicBezTo>
                    <a:pt x="141" y="5"/>
                    <a:pt x="137" y="0"/>
                    <a:pt x="1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25" name="Freeform 56">
              <a:extLst>
                <a:ext uri="{FF2B5EF4-FFF2-40B4-BE49-F238E27FC236}">
                  <a16:creationId xmlns:a16="http://schemas.microsoft.com/office/drawing/2014/main" id="{BAB0A996-0C29-4A2F-BA22-D31B15738188}"/>
                </a:ext>
              </a:extLst>
            </p:cNvPr>
            <p:cNvSpPr>
              <a:spLocks noEditPoints="1"/>
            </p:cNvSpPr>
            <p:nvPr/>
          </p:nvSpPr>
          <p:spPr bwMode="auto">
            <a:xfrm>
              <a:off x="6427788" y="3228975"/>
              <a:ext cx="1601787" cy="1252538"/>
            </a:xfrm>
            <a:custGeom>
              <a:avLst/>
              <a:gdLst>
                <a:gd name="T0" fmla="*/ 2147483646 w 145"/>
                <a:gd name="T1" fmla="*/ 2147483646 h 113"/>
                <a:gd name="T2" fmla="*/ 2147483646 w 145"/>
                <a:gd name="T3" fmla="*/ 2147483646 h 113"/>
                <a:gd name="T4" fmla="*/ 1342352740 w 145"/>
                <a:gd name="T5" fmla="*/ 2147483646 h 113"/>
                <a:gd name="T6" fmla="*/ 0 w 145"/>
                <a:gd name="T7" fmla="*/ 2147483646 h 113"/>
                <a:gd name="T8" fmla="*/ 0 w 145"/>
                <a:gd name="T9" fmla="*/ 1474370239 h 113"/>
                <a:gd name="T10" fmla="*/ 1342352740 w 145"/>
                <a:gd name="T11" fmla="*/ 0 h 113"/>
                <a:gd name="T12" fmla="*/ 2147483646 w 145"/>
                <a:gd name="T13" fmla="*/ 0 h 113"/>
                <a:gd name="T14" fmla="*/ 2147483646 w 145"/>
                <a:gd name="T15" fmla="*/ 1474370239 h 113"/>
                <a:gd name="T16" fmla="*/ 2147483646 w 145"/>
                <a:gd name="T17" fmla="*/ 2147483646 h 113"/>
                <a:gd name="T18" fmla="*/ 2147483646 w 145"/>
                <a:gd name="T19" fmla="*/ 2147483646 h 113"/>
                <a:gd name="T20" fmla="*/ 2147483646 w 145"/>
                <a:gd name="T21" fmla="*/ 2147483646 h 113"/>
                <a:gd name="T22" fmla="*/ 2147483646 w 145"/>
                <a:gd name="T23" fmla="*/ 2147483646 h 113"/>
                <a:gd name="T24" fmla="*/ 1342352740 w 145"/>
                <a:gd name="T25" fmla="*/ 491460441 h 113"/>
                <a:gd name="T26" fmla="*/ 488125256 w 145"/>
                <a:gd name="T27" fmla="*/ 1474370239 h 113"/>
                <a:gd name="T28" fmla="*/ 488125256 w 145"/>
                <a:gd name="T29" fmla="*/ 2147483646 h 113"/>
                <a:gd name="T30" fmla="*/ 1342352740 w 145"/>
                <a:gd name="T31" fmla="*/ 2147483646 h 113"/>
                <a:gd name="T32" fmla="*/ 2147483646 w 145"/>
                <a:gd name="T33" fmla="*/ 2147483646 h 113"/>
                <a:gd name="T34" fmla="*/ 2147483646 w 145"/>
                <a:gd name="T35" fmla="*/ 2147483646 h 113"/>
                <a:gd name="T36" fmla="*/ 2147483646 w 145"/>
                <a:gd name="T37" fmla="*/ 2147483646 h 113"/>
                <a:gd name="T38" fmla="*/ 2147483646 w 145"/>
                <a:gd name="T39" fmla="*/ 2147483646 h 113"/>
                <a:gd name="T40" fmla="*/ 2147483646 w 145"/>
                <a:gd name="T41" fmla="*/ 2147483646 h 113"/>
                <a:gd name="T42" fmla="*/ 2147483646 w 145"/>
                <a:gd name="T43" fmla="*/ 1474370239 h 113"/>
                <a:gd name="T44" fmla="*/ 2147483646 w 145"/>
                <a:gd name="T45" fmla="*/ 491460441 h 113"/>
                <a:gd name="T46" fmla="*/ 1342352740 w 145"/>
                <a:gd name="T47" fmla="*/ 491460441 h 1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45" h="113">
                  <a:moveTo>
                    <a:pt x="61" y="113"/>
                  </a:moveTo>
                  <a:cubicBezTo>
                    <a:pt x="70" y="72"/>
                    <a:pt x="70" y="72"/>
                    <a:pt x="70" y="72"/>
                  </a:cubicBezTo>
                  <a:cubicBezTo>
                    <a:pt x="11" y="72"/>
                    <a:pt x="11" y="72"/>
                    <a:pt x="11" y="72"/>
                  </a:cubicBezTo>
                  <a:cubicBezTo>
                    <a:pt x="5" y="72"/>
                    <a:pt x="0" y="67"/>
                    <a:pt x="0" y="61"/>
                  </a:cubicBezTo>
                  <a:cubicBezTo>
                    <a:pt x="0" y="12"/>
                    <a:pt x="0" y="12"/>
                    <a:pt x="0" y="12"/>
                  </a:cubicBezTo>
                  <a:cubicBezTo>
                    <a:pt x="0" y="5"/>
                    <a:pt x="5" y="0"/>
                    <a:pt x="11" y="0"/>
                  </a:cubicBezTo>
                  <a:cubicBezTo>
                    <a:pt x="134" y="0"/>
                    <a:pt x="134" y="0"/>
                    <a:pt x="134" y="0"/>
                  </a:cubicBezTo>
                  <a:cubicBezTo>
                    <a:pt x="140" y="0"/>
                    <a:pt x="145" y="5"/>
                    <a:pt x="145" y="12"/>
                  </a:cubicBezTo>
                  <a:cubicBezTo>
                    <a:pt x="145" y="61"/>
                    <a:pt x="145" y="61"/>
                    <a:pt x="145" y="61"/>
                  </a:cubicBezTo>
                  <a:cubicBezTo>
                    <a:pt x="145" y="67"/>
                    <a:pt x="140" y="72"/>
                    <a:pt x="134" y="72"/>
                  </a:cubicBezTo>
                  <a:cubicBezTo>
                    <a:pt x="113" y="72"/>
                    <a:pt x="113" y="72"/>
                    <a:pt x="113" y="72"/>
                  </a:cubicBezTo>
                  <a:lnTo>
                    <a:pt x="61" y="113"/>
                  </a:lnTo>
                  <a:close/>
                  <a:moveTo>
                    <a:pt x="11" y="4"/>
                  </a:moveTo>
                  <a:cubicBezTo>
                    <a:pt x="7" y="4"/>
                    <a:pt x="4" y="8"/>
                    <a:pt x="4" y="12"/>
                  </a:cubicBezTo>
                  <a:cubicBezTo>
                    <a:pt x="4" y="61"/>
                    <a:pt x="4" y="61"/>
                    <a:pt x="4" y="61"/>
                  </a:cubicBezTo>
                  <a:cubicBezTo>
                    <a:pt x="4" y="65"/>
                    <a:pt x="7" y="68"/>
                    <a:pt x="11" y="68"/>
                  </a:cubicBezTo>
                  <a:cubicBezTo>
                    <a:pt x="75" y="68"/>
                    <a:pt x="75" y="68"/>
                    <a:pt x="75" y="68"/>
                  </a:cubicBezTo>
                  <a:cubicBezTo>
                    <a:pt x="67" y="103"/>
                    <a:pt x="67" y="103"/>
                    <a:pt x="67" y="103"/>
                  </a:cubicBezTo>
                  <a:cubicBezTo>
                    <a:pt x="112" y="68"/>
                    <a:pt x="112" y="68"/>
                    <a:pt x="112" y="68"/>
                  </a:cubicBezTo>
                  <a:cubicBezTo>
                    <a:pt x="134" y="68"/>
                    <a:pt x="134" y="68"/>
                    <a:pt x="134" y="68"/>
                  </a:cubicBezTo>
                  <a:cubicBezTo>
                    <a:pt x="138" y="68"/>
                    <a:pt x="141" y="65"/>
                    <a:pt x="141" y="61"/>
                  </a:cubicBezTo>
                  <a:cubicBezTo>
                    <a:pt x="141" y="12"/>
                    <a:pt x="141" y="12"/>
                    <a:pt x="141" y="12"/>
                  </a:cubicBezTo>
                  <a:cubicBezTo>
                    <a:pt x="141" y="8"/>
                    <a:pt x="138" y="4"/>
                    <a:pt x="134" y="4"/>
                  </a:cubicBezTo>
                  <a:lnTo>
                    <a:pt x="11" y="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53" name="TextBox 115">
              <a:extLst>
                <a:ext uri="{FF2B5EF4-FFF2-40B4-BE49-F238E27FC236}">
                  <a16:creationId xmlns:a16="http://schemas.microsoft.com/office/drawing/2014/main" id="{FCFAD8B8-EB59-4261-B58B-2FC99D06C9F8}"/>
                </a:ext>
              </a:extLst>
            </p:cNvPr>
            <p:cNvSpPr txBox="1">
              <a:spLocks noChangeArrowheads="1"/>
            </p:cNvSpPr>
            <p:nvPr/>
          </p:nvSpPr>
          <p:spPr bwMode="auto">
            <a:xfrm>
              <a:off x="6415088" y="3284538"/>
              <a:ext cx="1616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100" i="1">
                <a:solidFill>
                  <a:srgbClr val="73858E"/>
                </a:solidFill>
                <a:latin typeface="Arial" panose="020B0604020202020204" pitchFamily="34" charset="0"/>
                <a:cs typeface="Arial" panose="020B0604020202020204" pitchFamily="34" charset="0"/>
              </a:endParaRPr>
            </a:p>
          </p:txBody>
        </p:sp>
      </p:grpSp>
      <p:grpSp>
        <p:nvGrpSpPr>
          <p:cNvPr id="9" name="Группа 8">
            <a:extLst>
              <a:ext uri="{FF2B5EF4-FFF2-40B4-BE49-F238E27FC236}">
                <a16:creationId xmlns:a16="http://schemas.microsoft.com/office/drawing/2014/main" id="{26C7C929-8B86-45F8-B96E-1B15D1894709}"/>
              </a:ext>
            </a:extLst>
          </p:cNvPr>
          <p:cNvGrpSpPr/>
          <p:nvPr/>
        </p:nvGrpSpPr>
        <p:grpSpPr>
          <a:xfrm>
            <a:off x="8553450" y="5373688"/>
            <a:ext cx="512763" cy="487362"/>
            <a:chOff x="8553450" y="5373688"/>
            <a:chExt cx="512763" cy="487362"/>
          </a:xfrm>
        </p:grpSpPr>
        <p:sp>
          <p:nvSpPr>
            <p:cNvPr id="17454" name="Freeform 97">
              <a:extLst>
                <a:ext uri="{FF2B5EF4-FFF2-40B4-BE49-F238E27FC236}">
                  <a16:creationId xmlns:a16="http://schemas.microsoft.com/office/drawing/2014/main" id="{32CF73D9-A980-42E0-AB42-3C896FEC34B3}"/>
                </a:ext>
              </a:extLst>
            </p:cNvPr>
            <p:cNvSpPr>
              <a:spLocks/>
            </p:cNvSpPr>
            <p:nvPr/>
          </p:nvSpPr>
          <p:spPr bwMode="auto">
            <a:xfrm>
              <a:off x="8602663" y="5422900"/>
              <a:ext cx="415925" cy="388938"/>
            </a:xfrm>
            <a:custGeom>
              <a:avLst/>
              <a:gdLst>
                <a:gd name="T0" fmla="*/ 660280938 w 262"/>
                <a:gd name="T1" fmla="*/ 307459458 h 245"/>
                <a:gd name="T2" fmla="*/ 322580000 w 262"/>
                <a:gd name="T3" fmla="*/ 617439869 h 245"/>
                <a:gd name="T4" fmla="*/ 0 w 262"/>
                <a:gd name="T5" fmla="*/ 307459458 h 245"/>
                <a:gd name="T6" fmla="*/ 322580000 w 262"/>
                <a:gd name="T7" fmla="*/ 0 h 245"/>
                <a:gd name="T8" fmla="*/ 660280938 w 262"/>
                <a:gd name="T9" fmla="*/ 307459458 h 2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2" h="245">
                  <a:moveTo>
                    <a:pt x="262" y="122"/>
                  </a:moveTo>
                  <a:lnTo>
                    <a:pt x="128" y="245"/>
                  </a:lnTo>
                  <a:lnTo>
                    <a:pt x="0" y="122"/>
                  </a:lnTo>
                  <a:lnTo>
                    <a:pt x="128" y="0"/>
                  </a:lnTo>
                  <a:lnTo>
                    <a:pt x="262" y="12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55" name="Freeform 98">
              <a:extLst>
                <a:ext uri="{FF2B5EF4-FFF2-40B4-BE49-F238E27FC236}">
                  <a16:creationId xmlns:a16="http://schemas.microsoft.com/office/drawing/2014/main" id="{E1DAF80A-F77A-4E25-8E36-134BD543746A}"/>
                </a:ext>
              </a:extLst>
            </p:cNvPr>
            <p:cNvSpPr>
              <a:spLocks noEditPoints="1"/>
            </p:cNvSpPr>
            <p:nvPr/>
          </p:nvSpPr>
          <p:spPr bwMode="auto">
            <a:xfrm>
              <a:off x="8553450" y="5373688"/>
              <a:ext cx="512763" cy="487362"/>
            </a:xfrm>
            <a:custGeom>
              <a:avLst/>
              <a:gdLst>
                <a:gd name="T0" fmla="*/ 2147483646 w 53"/>
                <a:gd name="T1" fmla="*/ 475041489 h 50"/>
                <a:gd name="T2" fmla="*/ 2147483646 w 53"/>
                <a:gd name="T3" fmla="*/ 2147483646 h 50"/>
                <a:gd name="T4" fmla="*/ 2147483646 w 53"/>
                <a:gd name="T5" fmla="*/ 2147483646 h 50"/>
                <a:gd name="T6" fmla="*/ 468007497 w 53"/>
                <a:gd name="T7" fmla="*/ 2147483646 h 50"/>
                <a:gd name="T8" fmla="*/ 2147483646 w 53"/>
                <a:gd name="T9" fmla="*/ 475041489 h 50"/>
                <a:gd name="T10" fmla="*/ 2147483646 w 53"/>
                <a:gd name="T11" fmla="*/ 0 h 50"/>
                <a:gd name="T12" fmla="*/ 2147483646 w 53"/>
                <a:gd name="T13" fmla="*/ 95006348 h 50"/>
                <a:gd name="T14" fmla="*/ 93603434 w 53"/>
                <a:gd name="T15" fmla="*/ 1995182050 h 50"/>
                <a:gd name="T16" fmla="*/ 0 w 53"/>
                <a:gd name="T17" fmla="*/ 2147483646 h 50"/>
                <a:gd name="T18" fmla="*/ 93603434 w 53"/>
                <a:gd name="T19" fmla="*/ 2147483646 h 50"/>
                <a:gd name="T20" fmla="*/ 2147483646 w 53"/>
                <a:gd name="T21" fmla="*/ 2147483646 h 50"/>
                <a:gd name="T22" fmla="*/ 2147483646 w 53"/>
                <a:gd name="T23" fmla="*/ 2147483646 h 50"/>
                <a:gd name="T24" fmla="*/ 2147483646 w 53"/>
                <a:gd name="T25" fmla="*/ 2147483646 h 50"/>
                <a:gd name="T26" fmla="*/ 2147483646 w 53"/>
                <a:gd name="T27" fmla="*/ 2147483646 h 50"/>
                <a:gd name="T28" fmla="*/ 2147483646 w 53"/>
                <a:gd name="T29" fmla="*/ 2147483646 h 50"/>
                <a:gd name="T30" fmla="*/ 2147483646 w 53"/>
                <a:gd name="T31" fmla="*/ 1995182050 h 50"/>
                <a:gd name="T32" fmla="*/ 2147483646 w 53"/>
                <a:gd name="T33" fmla="*/ 95006348 h 50"/>
                <a:gd name="T34" fmla="*/ 2147483646 w 53"/>
                <a:gd name="T35" fmla="*/ 0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3" h="50">
                  <a:moveTo>
                    <a:pt x="26" y="5"/>
                  </a:moveTo>
                  <a:cubicBezTo>
                    <a:pt x="48" y="25"/>
                    <a:pt x="48" y="25"/>
                    <a:pt x="48" y="25"/>
                  </a:cubicBezTo>
                  <a:cubicBezTo>
                    <a:pt x="26" y="45"/>
                    <a:pt x="26" y="45"/>
                    <a:pt x="26" y="45"/>
                  </a:cubicBezTo>
                  <a:cubicBezTo>
                    <a:pt x="5" y="25"/>
                    <a:pt x="5" y="25"/>
                    <a:pt x="5" y="25"/>
                  </a:cubicBezTo>
                  <a:cubicBezTo>
                    <a:pt x="26" y="5"/>
                    <a:pt x="26" y="5"/>
                    <a:pt x="26" y="5"/>
                  </a:cubicBezTo>
                  <a:close/>
                  <a:moveTo>
                    <a:pt x="26" y="0"/>
                  </a:moveTo>
                  <a:cubicBezTo>
                    <a:pt x="25" y="0"/>
                    <a:pt x="24" y="0"/>
                    <a:pt x="23" y="1"/>
                  </a:cubicBezTo>
                  <a:cubicBezTo>
                    <a:pt x="1" y="21"/>
                    <a:pt x="1" y="21"/>
                    <a:pt x="1" y="21"/>
                  </a:cubicBezTo>
                  <a:cubicBezTo>
                    <a:pt x="0" y="22"/>
                    <a:pt x="0" y="24"/>
                    <a:pt x="0" y="25"/>
                  </a:cubicBezTo>
                  <a:cubicBezTo>
                    <a:pt x="0" y="26"/>
                    <a:pt x="0" y="27"/>
                    <a:pt x="1" y="28"/>
                  </a:cubicBezTo>
                  <a:cubicBezTo>
                    <a:pt x="23" y="49"/>
                    <a:pt x="23" y="49"/>
                    <a:pt x="23" y="49"/>
                  </a:cubicBezTo>
                  <a:cubicBezTo>
                    <a:pt x="24" y="49"/>
                    <a:pt x="25" y="50"/>
                    <a:pt x="26" y="50"/>
                  </a:cubicBezTo>
                  <a:cubicBezTo>
                    <a:pt x="27" y="50"/>
                    <a:pt x="29" y="49"/>
                    <a:pt x="29" y="49"/>
                  </a:cubicBezTo>
                  <a:cubicBezTo>
                    <a:pt x="51" y="28"/>
                    <a:pt x="51" y="28"/>
                    <a:pt x="51" y="28"/>
                  </a:cubicBezTo>
                  <a:cubicBezTo>
                    <a:pt x="52" y="27"/>
                    <a:pt x="53" y="26"/>
                    <a:pt x="53" y="25"/>
                  </a:cubicBezTo>
                  <a:cubicBezTo>
                    <a:pt x="53" y="24"/>
                    <a:pt x="52" y="22"/>
                    <a:pt x="51" y="21"/>
                  </a:cubicBezTo>
                  <a:cubicBezTo>
                    <a:pt x="29" y="1"/>
                    <a:pt x="29" y="1"/>
                    <a:pt x="29" y="1"/>
                  </a:cubicBezTo>
                  <a:cubicBezTo>
                    <a:pt x="29" y="0"/>
                    <a:pt x="27" y="0"/>
                    <a:pt x="26" y="0"/>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7" name="Группа 6">
            <a:extLst>
              <a:ext uri="{FF2B5EF4-FFF2-40B4-BE49-F238E27FC236}">
                <a16:creationId xmlns:a16="http://schemas.microsoft.com/office/drawing/2014/main" id="{04A42D09-DE11-40CF-8ED7-1C7938DFDAA8}"/>
              </a:ext>
            </a:extLst>
          </p:cNvPr>
          <p:cNvGrpSpPr/>
          <p:nvPr/>
        </p:nvGrpSpPr>
        <p:grpSpPr>
          <a:xfrm>
            <a:off x="8534400" y="2386013"/>
            <a:ext cx="522288" cy="534987"/>
            <a:chOff x="8534400" y="2386013"/>
            <a:chExt cx="522288" cy="534987"/>
          </a:xfrm>
        </p:grpSpPr>
        <p:sp>
          <p:nvSpPr>
            <p:cNvPr id="17456" name="Freeform 99">
              <a:extLst>
                <a:ext uri="{FF2B5EF4-FFF2-40B4-BE49-F238E27FC236}">
                  <a16:creationId xmlns:a16="http://schemas.microsoft.com/office/drawing/2014/main" id="{8847F1F2-0E54-43DF-B5CC-68C621A80C9E}"/>
                </a:ext>
              </a:extLst>
            </p:cNvPr>
            <p:cNvSpPr>
              <a:spLocks/>
            </p:cNvSpPr>
            <p:nvPr/>
          </p:nvSpPr>
          <p:spPr bwMode="auto">
            <a:xfrm>
              <a:off x="8583613" y="2425700"/>
              <a:ext cx="425450" cy="447675"/>
            </a:xfrm>
            <a:custGeom>
              <a:avLst/>
              <a:gdLst>
                <a:gd name="T0" fmla="*/ 675401875 w 268"/>
                <a:gd name="T1" fmla="*/ 355342825 h 282"/>
                <a:gd name="T2" fmla="*/ 337700938 w 268"/>
                <a:gd name="T3" fmla="*/ 710684063 h 282"/>
                <a:gd name="T4" fmla="*/ 0 w 268"/>
                <a:gd name="T5" fmla="*/ 355342825 h 282"/>
                <a:gd name="T6" fmla="*/ 337700938 w 268"/>
                <a:gd name="T7" fmla="*/ 0 h 282"/>
                <a:gd name="T8" fmla="*/ 675401875 w 268"/>
                <a:gd name="T9" fmla="*/ 355342825 h 2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8" h="282">
                  <a:moveTo>
                    <a:pt x="268" y="141"/>
                  </a:moveTo>
                  <a:lnTo>
                    <a:pt x="134" y="282"/>
                  </a:lnTo>
                  <a:lnTo>
                    <a:pt x="0" y="141"/>
                  </a:lnTo>
                  <a:lnTo>
                    <a:pt x="134" y="0"/>
                  </a:lnTo>
                  <a:lnTo>
                    <a:pt x="268" y="14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57" name="Freeform 100">
              <a:extLst>
                <a:ext uri="{FF2B5EF4-FFF2-40B4-BE49-F238E27FC236}">
                  <a16:creationId xmlns:a16="http://schemas.microsoft.com/office/drawing/2014/main" id="{73CC327E-F653-498A-AD76-30106E482855}"/>
                </a:ext>
              </a:extLst>
            </p:cNvPr>
            <p:cNvSpPr>
              <a:spLocks noEditPoints="1"/>
            </p:cNvSpPr>
            <p:nvPr/>
          </p:nvSpPr>
          <p:spPr bwMode="auto">
            <a:xfrm>
              <a:off x="8534400" y="2386013"/>
              <a:ext cx="522288" cy="534987"/>
            </a:xfrm>
            <a:custGeom>
              <a:avLst/>
              <a:gdLst>
                <a:gd name="T0" fmla="*/ 2147483646 w 54"/>
                <a:gd name="T1" fmla="*/ 378459531 h 55"/>
                <a:gd name="T2" fmla="*/ 2147483646 w 54"/>
                <a:gd name="T3" fmla="*/ 2147483646 h 55"/>
                <a:gd name="T4" fmla="*/ 2147483646 w 54"/>
                <a:gd name="T5" fmla="*/ 2147483646 h 55"/>
                <a:gd name="T6" fmla="*/ 467737920 w 54"/>
                <a:gd name="T7" fmla="*/ 2147483646 h 55"/>
                <a:gd name="T8" fmla="*/ 2147483646 w 54"/>
                <a:gd name="T9" fmla="*/ 378459531 h 55"/>
                <a:gd name="T10" fmla="*/ 2147483646 w 54"/>
                <a:gd name="T11" fmla="*/ 0 h 55"/>
                <a:gd name="T12" fmla="*/ 2147483646 w 54"/>
                <a:gd name="T13" fmla="*/ 94614883 h 55"/>
                <a:gd name="T14" fmla="*/ 187095168 w 54"/>
                <a:gd name="T15" fmla="*/ 2147483646 h 55"/>
                <a:gd name="T16" fmla="*/ 187095168 w 54"/>
                <a:gd name="T17" fmla="*/ 2147483646 h 55"/>
                <a:gd name="T18" fmla="*/ 2147483646 w 54"/>
                <a:gd name="T19" fmla="*/ 2147483646 h 55"/>
                <a:gd name="T20" fmla="*/ 2147483646 w 54"/>
                <a:gd name="T21" fmla="*/ 2147483646 h 55"/>
                <a:gd name="T22" fmla="*/ 2147483646 w 54"/>
                <a:gd name="T23" fmla="*/ 2147483646 h 55"/>
                <a:gd name="T24" fmla="*/ 2147483646 w 54"/>
                <a:gd name="T25" fmla="*/ 2147483646 h 55"/>
                <a:gd name="T26" fmla="*/ 2147483646 w 54"/>
                <a:gd name="T27" fmla="*/ 2147483646 h 55"/>
                <a:gd name="T28" fmla="*/ 2147483646 w 54"/>
                <a:gd name="T29" fmla="*/ 94614883 h 55"/>
                <a:gd name="T30" fmla="*/ 2147483646 w 54"/>
                <a:gd name="T31" fmla="*/ 0 h 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4" h="55">
                  <a:moveTo>
                    <a:pt x="27" y="4"/>
                  </a:moveTo>
                  <a:cubicBezTo>
                    <a:pt x="49" y="27"/>
                    <a:pt x="49" y="27"/>
                    <a:pt x="49" y="27"/>
                  </a:cubicBezTo>
                  <a:cubicBezTo>
                    <a:pt x="27" y="50"/>
                    <a:pt x="27" y="50"/>
                    <a:pt x="27" y="50"/>
                  </a:cubicBezTo>
                  <a:cubicBezTo>
                    <a:pt x="5" y="27"/>
                    <a:pt x="5" y="27"/>
                    <a:pt x="5" y="27"/>
                  </a:cubicBezTo>
                  <a:cubicBezTo>
                    <a:pt x="27" y="4"/>
                    <a:pt x="27" y="4"/>
                    <a:pt x="27" y="4"/>
                  </a:cubicBezTo>
                  <a:close/>
                  <a:moveTo>
                    <a:pt x="27" y="0"/>
                  </a:moveTo>
                  <a:cubicBezTo>
                    <a:pt x="26" y="0"/>
                    <a:pt x="24" y="0"/>
                    <a:pt x="24" y="1"/>
                  </a:cubicBezTo>
                  <a:cubicBezTo>
                    <a:pt x="2" y="24"/>
                    <a:pt x="2" y="24"/>
                    <a:pt x="2" y="24"/>
                  </a:cubicBezTo>
                  <a:cubicBezTo>
                    <a:pt x="0" y="26"/>
                    <a:pt x="0" y="29"/>
                    <a:pt x="2" y="30"/>
                  </a:cubicBezTo>
                  <a:cubicBezTo>
                    <a:pt x="24" y="53"/>
                    <a:pt x="24" y="53"/>
                    <a:pt x="24" y="53"/>
                  </a:cubicBezTo>
                  <a:cubicBezTo>
                    <a:pt x="24" y="54"/>
                    <a:pt x="26" y="55"/>
                    <a:pt x="27" y="55"/>
                  </a:cubicBezTo>
                  <a:cubicBezTo>
                    <a:pt x="28" y="55"/>
                    <a:pt x="30" y="54"/>
                    <a:pt x="31" y="53"/>
                  </a:cubicBezTo>
                  <a:cubicBezTo>
                    <a:pt x="52" y="30"/>
                    <a:pt x="52" y="30"/>
                    <a:pt x="52" y="30"/>
                  </a:cubicBezTo>
                  <a:cubicBezTo>
                    <a:pt x="54" y="29"/>
                    <a:pt x="54" y="26"/>
                    <a:pt x="52" y="24"/>
                  </a:cubicBezTo>
                  <a:cubicBezTo>
                    <a:pt x="31" y="1"/>
                    <a:pt x="31" y="1"/>
                    <a:pt x="31" y="1"/>
                  </a:cubicBezTo>
                  <a:cubicBezTo>
                    <a:pt x="30" y="0"/>
                    <a:pt x="28" y="0"/>
                    <a:pt x="27" y="0"/>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8" name="Группа 7">
            <a:extLst>
              <a:ext uri="{FF2B5EF4-FFF2-40B4-BE49-F238E27FC236}">
                <a16:creationId xmlns:a16="http://schemas.microsoft.com/office/drawing/2014/main" id="{F45D59F4-B183-45E5-B58C-A4AB43DE0D0F}"/>
              </a:ext>
            </a:extLst>
          </p:cNvPr>
          <p:cNvGrpSpPr/>
          <p:nvPr/>
        </p:nvGrpSpPr>
        <p:grpSpPr>
          <a:xfrm>
            <a:off x="8543925" y="3954463"/>
            <a:ext cx="503238" cy="485775"/>
            <a:chOff x="8543925" y="3954463"/>
            <a:chExt cx="503238" cy="485775"/>
          </a:xfrm>
        </p:grpSpPr>
        <p:sp>
          <p:nvSpPr>
            <p:cNvPr id="17458" name="Freeform 101">
              <a:extLst>
                <a:ext uri="{FF2B5EF4-FFF2-40B4-BE49-F238E27FC236}">
                  <a16:creationId xmlns:a16="http://schemas.microsoft.com/office/drawing/2014/main" id="{63D83548-258B-4011-8F04-B746767082F7}"/>
                </a:ext>
              </a:extLst>
            </p:cNvPr>
            <p:cNvSpPr>
              <a:spLocks/>
            </p:cNvSpPr>
            <p:nvPr/>
          </p:nvSpPr>
          <p:spPr bwMode="auto">
            <a:xfrm>
              <a:off x="8583613" y="4003675"/>
              <a:ext cx="425450" cy="398463"/>
            </a:xfrm>
            <a:custGeom>
              <a:avLst/>
              <a:gdLst>
                <a:gd name="T0" fmla="*/ 675401875 w 268"/>
                <a:gd name="T1" fmla="*/ 307459448 h 251"/>
                <a:gd name="T2" fmla="*/ 337700938 w 268"/>
                <a:gd name="T3" fmla="*/ 632560806 h 251"/>
                <a:gd name="T4" fmla="*/ 0 w 268"/>
                <a:gd name="T5" fmla="*/ 307459448 h 251"/>
                <a:gd name="T6" fmla="*/ 337700938 w 268"/>
                <a:gd name="T7" fmla="*/ 0 h 251"/>
                <a:gd name="T8" fmla="*/ 675401875 w 268"/>
                <a:gd name="T9" fmla="*/ 307459448 h 2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8" h="251">
                  <a:moveTo>
                    <a:pt x="268" y="122"/>
                  </a:moveTo>
                  <a:lnTo>
                    <a:pt x="134" y="251"/>
                  </a:lnTo>
                  <a:lnTo>
                    <a:pt x="0" y="122"/>
                  </a:lnTo>
                  <a:lnTo>
                    <a:pt x="134" y="0"/>
                  </a:lnTo>
                  <a:lnTo>
                    <a:pt x="268" y="12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7459" name="Freeform 102">
              <a:extLst>
                <a:ext uri="{FF2B5EF4-FFF2-40B4-BE49-F238E27FC236}">
                  <a16:creationId xmlns:a16="http://schemas.microsoft.com/office/drawing/2014/main" id="{683E8F0D-0391-4FD3-B093-B28644461F87}"/>
                </a:ext>
              </a:extLst>
            </p:cNvPr>
            <p:cNvSpPr>
              <a:spLocks noEditPoints="1"/>
            </p:cNvSpPr>
            <p:nvPr/>
          </p:nvSpPr>
          <p:spPr bwMode="auto">
            <a:xfrm>
              <a:off x="8543925" y="3954463"/>
              <a:ext cx="503238" cy="485775"/>
            </a:xfrm>
            <a:custGeom>
              <a:avLst/>
              <a:gdLst>
                <a:gd name="T0" fmla="*/ 2147483646 w 52"/>
                <a:gd name="T1" fmla="*/ 471959559 h 50"/>
                <a:gd name="T2" fmla="*/ 2147483646 w 52"/>
                <a:gd name="T3" fmla="*/ 2147483646 h 50"/>
                <a:gd name="T4" fmla="*/ 2147483646 w 52"/>
                <a:gd name="T5" fmla="*/ 2147483646 h 50"/>
                <a:gd name="T6" fmla="*/ 374631658 w 52"/>
                <a:gd name="T7" fmla="*/ 2147483646 h 50"/>
                <a:gd name="T8" fmla="*/ 2147483646 w 52"/>
                <a:gd name="T9" fmla="*/ 471959559 h 50"/>
                <a:gd name="T10" fmla="*/ 2147483646 w 52"/>
                <a:gd name="T11" fmla="*/ 0 h 50"/>
                <a:gd name="T12" fmla="*/ 2147483646 w 52"/>
                <a:gd name="T13" fmla="*/ 188781881 h 50"/>
                <a:gd name="T14" fmla="*/ 93660334 w 52"/>
                <a:gd name="T15" fmla="*/ 2076600686 h 50"/>
                <a:gd name="T16" fmla="*/ 0 w 52"/>
                <a:gd name="T17" fmla="*/ 2147483646 h 50"/>
                <a:gd name="T18" fmla="*/ 93660334 w 52"/>
                <a:gd name="T19" fmla="*/ 2147483646 h 50"/>
                <a:gd name="T20" fmla="*/ 2147483646 w 52"/>
                <a:gd name="T21" fmla="*/ 2147483646 h 50"/>
                <a:gd name="T22" fmla="*/ 2147483646 w 52"/>
                <a:gd name="T23" fmla="*/ 2147483646 h 50"/>
                <a:gd name="T24" fmla="*/ 2147483646 w 52"/>
                <a:gd name="T25" fmla="*/ 2147483646 h 50"/>
                <a:gd name="T26" fmla="*/ 2147483646 w 52"/>
                <a:gd name="T27" fmla="*/ 2147483646 h 50"/>
                <a:gd name="T28" fmla="*/ 2147483646 w 52"/>
                <a:gd name="T29" fmla="*/ 2147483646 h 50"/>
                <a:gd name="T30" fmla="*/ 2147483646 w 52"/>
                <a:gd name="T31" fmla="*/ 2076600686 h 50"/>
                <a:gd name="T32" fmla="*/ 2147483646 w 52"/>
                <a:gd name="T33" fmla="*/ 188781881 h 50"/>
                <a:gd name="T34" fmla="*/ 2147483646 w 52"/>
                <a:gd name="T35" fmla="*/ 0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2" h="50">
                  <a:moveTo>
                    <a:pt x="26" y="5"/>
                  </a:moveTo>
                  <a:cubicBezTo>
                    <a:pt x="48" y="25"/>
                    <a:pt x="48" y="25"/>
                    <a:pt x="48" y="25"/>
                  </a:cubicBezTo>
                  <a:cubicBezTo>
                    <a:pt x="26" y="46"/>
                    <a:pt x="26" y="46"/>
                    <a:pt x="26" y="46"/>
                  </a:cubicBezTo>
                  <a:cubicBezTo>
                    <a:pt x="4" y="25"/>
                    <a:pt x="4" y="25"/>
                    <a:pt x="4" y="25"/>
                  </a:cubicBezTo>
                  <a:cubicBezTo>
                    <a:pt x="26" y="5"/>
                    <a:pt x="26" y="5"/>
                    <a:pt x="26" y="5"/>
                  </a:cubicBezTo>
                  <a:close/>
                  <a:moveTo>
                    <a:pt x="26" y="0"/>
                  </a:moveTo>
                  <a:cubicBezTo>
                    <a:pt x="25" y="0"/>
                    <a:pt x="24" y="1"/>
                    <a:pt x="23" y="2"/>
                  </a:cubicBezTo>
                  <a:cubicBezTo>
                    <a:pt x="1" y="22"/>
                    <a:pt x="1" y="22"/>
                    <a:pt x="1" y="22"/>
                  </a:cubicBezTo>
                  <a:cubicBezTo>
                    <a:pt x="0" y="23"/>
                    <a:pt x="0" y="24"/>
                    <a:pt x="0" y="25"/>
                  </a:cubicBezTo>
                  <a:cubicBezTo>
                    <a:pt x="0" y="27"/>
                    <a:pt x="0" y="28"/>
                    <a:pt x="1" y="29"/>
                  </a:cubicBezTo>
                  <a:cubicBezTo>
                    <a:pt x="23" y="49"/>
                    <a:pt x="23" y="49"/>
                    <a:pt x="23" y="49"/>
                  </a:cubicBezTo>
                  <a:cubicBezTo>
                    <a:pt x="24" y="50"/>
                    <a:pt x="25" y="50"/>
                    <a:pt x="26" y="50"/>
                  </a:cubicBezTo>
                  <a:cubicBezTo>
                    <a:pt x="27" y="50"/>
                    <a:pt x="28" y="50"/>
                    <a:pt x="29" y="49"/>
                  </a:cubicBezTo>
                  <a:cubicBezTo>
                    <a:pt x="51" y="29"/>
                    <a:pt x="51" y="29"/>
                    <a:pt x="51" y="29"/>
                  </a:cubicBezTo>
                  <a:cubicBezTo>
                    <a:pt x="52" y="28"/>
                    <a:pt x="52" y="27"/>
                    <a:pt x="52" y="25"/>
                  </a:cubicBezTo>
                  <a:cubicBezTo>
                    <a:pt x="52" y="24"/>
                    <a:pt x="52" y="23"/>
                    <a:pt x="51" y="22"/>
                  </a:cubicBezTo>
                  <a:cubicBezTo>
                    <a:pt x="29" y="2"/>
                    <a:pt x="29" y="2"/>
                    <a:pt x="29" y="2"/>
                  </a:cubicBezTo>
                  <a:cubicBezTo>
                    <a:pt x="28" y="1"/>
                    <a:pt x="27" y="0"/>
                    <a:pt x="26" y="0"/>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7460" name="TextBox 115">
            <a:extLst>
              <a:ext uri="{FF2B5EF4-FFF2-40B4-BE49-F238E27FC236}">
                <a16:creationId xmlns:a16="http://schemas.microsoft.com/office/drawing/2014/main" id="{4FD82A5A-CD20-416E-9275-427E3D0889A0}"/>
              </a:ext>
            </a:extLst>
          </p:cNvPr>
          <p:cNvSpPr txBox="1">
            <a:spLocks noChangeArrowheads="1"/>
          </p:cNvSpPr>
          <p:nvPr/>
        </p:nvSpPr>
        <p:spPr bwMode="auto">
          <a:xfrm>
            <a:off x="9163050" y="2185988"/>
            <a:ext cx="264001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dirty="0">
                <a:solidFill>
                  <a:srgbClr val="73858E"/>
                </a:solidFill>
                <a:latin typeface="Arial" panose="020B0604020202020204" pitchFamily="34" charset="0"/>
                <a:cs typeface="Arial" panose="020B0604020202020204" pitchFamily="34" charset="0"/>
              </a:rPr>
              <a:t>Lorem ipsum dolor sit </a:t>
            </a:r>
            <a:r>
              <a:rPr lang="en-US" altLang="ru-RU" sz="1400" dirty="0" err="1">
                <a:solidFill>
                  <a:srgbClr val="73858E"/>
                </a:solidFill>
                <a:latin typeface="Arial" panose="020B0604020202020204" pitchFamily="34" charset="0"/>
                <a:cs typeface="Arial" panose="020B0604020202020204" pitchFamily="34" charset="0"/>
              </a:rPr>
              <a:t>amet</a:t>
            </a:r>
            <a:r>
              <a:rPr lang="en-US" altLang="ru-RU" sz="1400" dirty="0">
                <a:solidFill>
                  <a:srgbClr val="73858E"/>
                </a:solidFill>
                <a:latin typeface="Arial" panose="020B0604020202020204" pitchFamily="34" charset="0"/>
                <a:cs typeface="Arial" panose="020B0604020202020204" pitchFamily="34" charset="0"/>
              </a:rPr>
              <a:t>, </a:t>
            </a:r>
            <a:r>
              <a:rPr lang="en-US" altLang="ru-RU" sz="1400" dirty="0" err="1">
                <a:solidFill>
                  <a:srgbClr val="73858E"/>
                </a:solidFill>
                <a:latin typeface="Arial" panose="020B0604020202020204" pitchFamily="34" charset="0"/>
                <a:cs typeface="Arial" panose="020B0604020202020204" pitchFamily="34" charset="0"/>
              </a:rPr>
              <a:t>consectetur</a:t>
            </a:r>
            <a:r>
              <a:rPr lang="en-US" altLang="ru-RU" sz="1400" dirty="0">
                <a:solidFill>
                  <a:srgbClr val="73858E"/>
                </a:solidFill>
                <a:latin typeface="Arial" panose="020B0604020202020204" pitchFamily="34" charset="0"/>
                <a:cs typeface="Arial" panose="020B0604020202020204" pitchFamily="34" charset="0"/>
              </a:rPr>
              <a:t> </a:t>
            </a:r>
            <a:r>
              <a:rPr lang="en-US" altLang="ru-RU" sz="1400" dirty="0" err="1">
                <a:solidFill>
                  <a:srgbClr val="73858E"/>
                </a:solidFill>
                <a:latin typeface="Arial" panose="020B0604020202020204" pitchFamily="34" charset="0"/>
                <a:cs typeface="Arial" panose="020B0604020202020204" pitchFamily="34" charset="0"/>
              </a:rPr>
              <a:t>adipiscing</a:t>
            </a:r>
            <a:r>
              <a:rPr lang="en-US" altLang="ru-RU" sz="1400" dirty="0">
                <a:solidFill>
                  <a:srgbClr val="73858E"/>
                </a:solidFill>
                <a:latin typeface="Arial" panose="020B0604020202020204" pitchFamily="34" charset="0"/>
                <a:cs typeface="Arial" panose="020B0604020202020204" pitchFamily="34" charset="0"/>
              </a:rPr>
              <a:t> </a:t>
            </a:r>
            <a:r>
              <a:rPr lang="en-US" altLang="ru-RU" sz="1400" dirty="0" err="1">
                <a:solidFill>
                  <a:srgbClr val="73858E"/>
                </a:solidFill>
                <a:latin typeface="Arial" panose="020B0604020202020204" pitchFamily="34" charset="0"/>
                <a:cs typeface="Arial" panose="020B0604020202020204" pitchFamily="34" charset="0"/>
              </a:rPr>
              <a:t>elit</a:t>
            </a:r>
            <a:r>
              <a:rPr lang="en-US" altLang="ru-RU" sz="1400" dirty="0">
                <a:solidFill>
                  <a:srgbClr val="73858E"/>
                </a:solidFill>
                <a:latin typeface="Arial" panose="020B0604020202020204" pitchFamily="34" charset="0"/>
                <a:cs typeface="Arial" panose="020B0604020202020204" pitchFamily="34" charset="0"/>
              </a:rPr>
              <a:t>, sed do </a:t>
            </a:r>
            <a:r>
              <a:rPr lang="en-US" altLang="ru-RU" sz="1400" dirty="0" err="1">
                <a:solidFill>
                  <a:srgbClr val="73858E"/>
                </a:solidFill>
                <a:latin typeface="Arial" panose="020B0604020202020204" pitchFamily="34" charset="0"/>
                <a:cs typeface="Arial" panose="020B0604020202020204" pitchFamily="34" charset="0"/>
              </a:rPr>
              <a:t>eiusmod</a:t>
            </a:r>
            <a:r>
              <a:rPr lang="en-US" altLang="ru-RU" sz="1400" dirty="0">
                <a:solidFill>
                  <a:srgbClr val="73858E"/>
                </a:solidFill>
                <a:latin typeface="Arial" panose="020B0604020202020204" pitchFamily="34" charset="0"/>
                <a:cs typeface="Arial" panose="020B0604020202020204" pitchFamily="34" charset="0"/>
              </a:rPr>
              <a:t> </a:t>
            </a:r>
            <a:r>
              <a:rPr lang="en-US" altLang="ru-RU" sz="1400" dirty="0" err="1">
                <a:solidFill>
                  <a:srgbClr val="73858E"/>
                </a:solidFill>
                <a:latin typeface="Arial" panose="020B0604020202020204" pitchFamily="34" charset="0"/>
                <a:cs typeface="Arial" panose="020B0604020202020204" pitchFamily="34" charset="0"/>
              </a:rPr>
              <a:t>tempor</a:t>
            </a:r>
            <a:r>
              <a:rPr lang="en-US" altLang="ru-RU" sz="1400" dirty="0">
                <a:solidFill>
                  <a:srgbClr val="73858E"/>
                </a:solidFill>
                <a:latin typeface="Arial" panose="020B0604020202020204" pitchFamily="34" charset="0"/>
                <a:cs typeface="Arial" panose="020B0604020202020204" pitchFamily="34" charset="0"/>
              </a:rPr>
              <a:t> </a:t>
            </a:r>
            <a:r>
              <a:rPr lang="en-US" altLang="ru-RU" sz="1400" dirty="0" err="1">
                <a:solidFill>
                  <a:srgbClr val="73858E"/>
                </a:solidFill>
                <a:latin typeface="Arial" panose="020B0604020202020204" pitchFamily="34" charset="0"/>
                <a:cs typeface="Arial" panose="020B0604020202020204" pitchFamily="34" charset="0"/>
              </a:rPr>
              <a:t>incididunt</a:t>
            </a:r>
            <a:r>
              <a:rPr lang="en-US" altLang="ru-RU" sz="1400" dirty="0">
                <a:solidFill>
                  <a:srgbClr val="73858E"/>
                </a:solidFill>
                <a:latin typeface="Arial" panose="020B0604020202020204" pitchFamily="34" charset="0"/>
                <a:cs typeface="Arial" panose="020B0604020202020204" pitchFamily="34" charset="0"/>
              </a:rPr>
              <a:t> </a:t>
            </a:r>
            <a:r>
              <a:rPr lang="en-US" altLang="ru-RU" sz="1400" dirty="0" err="1">
                <a:solidFill>
                  <a:srgbClr val="73858E"/>
                </a:solidFill>
                <a:latin typeface="Arial" panose="020B0604020202020204" pitchFamily="34" charset="0"/>
                <a:cs typeface="Arial" panose="020B0604020202020204" pitchFamily="34" charset="0"/>
              </a:rPr>
              <a:t>ut</a:t>
            </a:r>
            <a:r>
              <a:rPr lang="en-US" altLang="ru-RU" sz="1400" dirty="0">
                <a:solidFill>
                  <a:srgbClr val="73858E"/>
                </a:solidFill>
                <a:latin typeface="Arial" panose="020B0604020202020204" pitchFamily="34" charset="0"/>
                <a:cs typeface="Arial" panose="020B0604020202020204" pitchFamily="34" charset="0"/>
              </a:rPr>
              <a:t> </a:t>
            </a:r>
            <a:r>
              <a:rPr lang="en-US" altLang="ru-RU" sz="1400" dirty="0" err="1">
                <a:solidFill>
                  <a:srgbClr val="73858E"/>
                </a:solidFill>
                <a:latin typeface="Arial" panose="020B0604020202020204" pitchFamily="34" charset="0"/>
                <a:cs typeface="Arial" panose="020B0604020202020204" pitchFamily="34" charset="0"/>
              </a:rPr>
              <a:t>labore</a:t>
            </a:r>
            <a:r>
              <a:rPr lang="en-US" altLang="ru-RU" sz="1400" dirty="0">
                <a:solidFill>
                  <a:srgbClr val="73858E"/>
                </a:solidFill>
                <a:latin typeface="Arial" panose="020B0604020202020204" pitchFamily="34" charset="0"/>
                <a:cs typeface="Arial" panose="020B0604020202020204" pitchFamily="34" charset="0"/>
              </a:rPr>
              <a:t> et dolore magna</a:t>
            </a:r>
            <a:endParaRPr lang="ru-RU" altLang="ru-RU" sz="1200" dirty="0">
              <a:solidFill>
                <a:srgbClr val="73858E"/>
              </a:solidFill>
              <a:latin typeface="Arial" panose="020B0604020202020204" pitchFamily="34" charset="0"/>
              <a:cs typeface="Arial" panose="020B0604020202020204" pitchFamily="34" charset="0"/>
            </a:endParaRPr>
          </a:p>
        </p:txBody>
      </p:sp>
      <p:sp>
        <p:nvSpPr>
          <p:cNvPr id="17461" name="TextBox 115">
            <a:extLst>
              <a:ext uri="{FF2B5EF4-FFF2-40B4-BE49-F238E27FC236}">
                <a16:creationId xmlns:a16="http://schemas.microsoft.com/office/drawing/2014/main" id="{D03CCFBA-3623-4CBE-AE11-E8684334CA13}"/>
              </a:ext>
            </a:extLst>
          </p:cNvPr>
          <p:cNvSpPr txBox="1">
            <a:spLocks noChangeArrowheads="1"/>
          </p:cNvSpPr>
          <p:nvPr/>
        </p:nvSpPr>
        <p:spPr bwMode="auto">
          <a:xfrm>
            <a:off x="9163050" y="3675063"/>
            <a:ext cx="264001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a:t>
            </a:r>
            <a:endParaRPr lang="ru-RU" altLang="ru-RU" sz="1200">
              <a:solidFill>
                <a:srgbClr val="73858E"/>
              </a:solidFill>
              <a:latin typeface="Arial" panose="020B0604020202020204" pitchFamily="34" charset="0"/>
              <a:cs typeface="Arial" panose="020B0604020202020204" pitchFamily="34" charset="0"/>
            </a:endParaRPr>
          </a:p>
        </p:txBody>
      </p:sp>
      <p:sp>
        <p:nvSpPr>
          <p:cNvPr id="17462" name="TextBox 115">
            <a:extLst>
              <a:ext uri="{FF2B5EF4-FFF2-40B4-BE49-F238E27FC236}">
                <a16:creationId xmlns:a16="http://schemas.microsoft.com/office/drawing/2014/main" id="{5DAF7453-6244-4CE2-9D9E-5FAC6B5AB468}"/>
              </a:ext>
            </a:extLst>
          </p:cNvPr>
          <p:cNvSpPr txBox="1">
            <a:spLocks noChangeArrowheads="1"/>
          </p:cNvSpPr>
          <p:nvPr/>
        </p:nvSpPr>
        <p:spPr bwMode="auto">
          <a:xfrm>
            <a:off x="9163050" y="5159375"/>
            <a:ext cx="264001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a:t>
            </a:r>
            <a:endParaRPr lang="ru-RU" altLang="ru-RU" sz="1200">
              <a:solidFill>
                <a:srgbClr val="73858E"/>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7411"/>
                                        </p:tgtEl>
                                        <p:attrNameLst>
                                          <p:attrName>style.visibility</p:attrName>
                                        </p:attrNameLst>
                                      </p:cBhvr>
                                      <p:to>
                                        <p:strVal val="visible"/>
                                      </p:to>
                                    </p:set>
                                    <p:anim calcmode="lin" valueType="num">
                                      <p:cBhvr additive="base">
                                        <p:cTn id="11" dur="500" fill="hold"/>
                                        <p:tgtEl>
                                          <p:spTgt spid="17411"/>
                                        </p:tgtEl>
                                        <p:attrNameLst>
                                          <p:attrName>ppt_x</p:attrName>
                                        </p:attrNameLst>
                                      </p:cBhvr>
                                      <p:tavLst>
                                        <p:tav tm="0">
                                          <p:val>
                                            <p:strVal val="#ppt_x"/>
                                          </p:val>
                                        </p:tav>
                                        <p:tav tm="100000">
                                          <p:val>
                                            <p:strVal val="#ppt_x"/>
                                          </p:val>
                                        </p:tav>
                                      </p:tavLst>
                                    </p:anim>
                                    <p:anim calcmode="lin" valueType="num">
                                      <p:cBhvr additive="base">
                                        <p:cTn id="12" dur="500" fill="hold"/>
                                        <p:tgtEl>
                                          <p:spTgt spid="17411"/>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17" presetClass="entr" presetSubtype="1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strVal val="#ppt_h"/>
                                          </p:val>
                                        </p:tav>
                                        <p:tav tm="100000">
                                          <p:val>
                                            <p:strVal val="#ppt_h"/>
                                          </p:val>
                                        </p:tav>
                                      </p:tavLst>
                                    </p:anim>
                                  </p:childTnLst>
                                </p:cTn>
                              </p:par>
                              <p:par>
                                <p:cTn id="23" presetID="17" presetClass="entr" presetSubtype="10" fill="hold" nodeType="withEffect">
                                  <p:stCondLst>
                                    <p:cond delay="25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strVal val="#ppt_h"/>
                                          </p:val>
                                        </p:tav>
                                        <p:tav tm="100000">
                                          <p:val>
                                            <p:strVal val="#ppt_h"/>
                                          </p:val>
                                        </p:tav>
                                      </p:tavLst>
                                    </p:anim>
                                  </p:childTnLst>
                                </p:cTn>
                              </p:par>
                            </p:childTnLst>
                          </p:cTn>
                        </p:par>
                        <p:par>
                          <p:cTn id="27" fill="hold">
                            <p:stCondLst>
                              <p:cond delay="2000"/>
                            </p:stCondLst>
                            <p:childTnLst>
                              <p:par>
                                <p:cTn id="28" presetID="23" presetClass="entr" presetSubtype="16" fill="hold" grpId="0" nodeType="afterEffect">
                                  <p:stCondLst>
                                    <p:cond delay="0"/>
                                  </p:stCondLst>
                                  <p:childTnLst>
                                    <p:set>
                                      <p:cBhvr>
                                        <p:cTn id="29" dur="1" fill="hold">
                                          <p:stCondLst>
                                            <p:cond delay="0"/>
                                          </p:stCondLst>
                                        </p:cTn>
                                        <p:tgtEl>
                                          <p:spTgt spid="17460"/>
                                        </p:tgtEl>
                                        <p:attrNameLst>
                                          <p:attrName>style.visibility</p:attrName>
                                        </p:attrNameLst>
                                      </p:cBhvr>
                                      <p:to>
                                        <p:strVal val="visible"/>
                                      </p:to>
                                    </p:set>
                                    <p:anim calcmode="lin" valueType="num">
                                      <p:cBhvr>
                                        <p:cTn id="30" dur="500" fill="hold"/>
                                        <p:tgtEl>
                                          <p:spTgt spid="17460"/>
                                        </p:tgtEl>
                                        <p:attrNameLst>
                                          <p:attrName>ppt_w</p:attrName>
                                        </p:attrNameLst>
                                      </p:cBhvr>
                                      <p:tavLst>
                                        <p:tav tm="0">
                                          <p:val>
                                            <p:fltVal val="0"/>
                                          </p:val>
                                        </p:tav>
                                        <p:tav tm="100000">
                                          <p:val>
                                            <p:strVal val="#ppt_w"/>
                                          </p:val>
                                        </p:tav>
                                      </p:tavLst>
                                    </p:anim>
                                    <p:anim calcmode="lin" valueType="num">
                                      <p:cBhvr>
                                        <p:cTn id="31" dur="500" fill="hold"/>
                                        <p:tgtEl>
                                          <p:spTgt spid="17460"/>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childTnLst>
                                </p:cTn>
                              </p:par>
                              <p:par>
                                <p:cTn id="36" presetID="23" presetClass="entr" presetSubtype="16"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childTnLst>
                                </p:cTn>
                              </p:par>
                              <p:par>
                                <p:cTn id="40" presetID="23" presetClass="entr" presetSubtype="16" fill="hold" nodeType="withEffect">
                                  <p:stCondLst>
                                    <p:cond delay="25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childTnLst>
                                </p:cTn>
                              </p:par>
                              <p:par>
                                <p:cTn id="44" presetID="23" presetClass="entr" presetSubtype="16" fill="hold"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250"/>
                                  </p:stCondLst>
                                  <p:childTnLst>
                                    <p:set>
                                      <p:cBhvr>
                                        <p:cTn id="49" dur="1" fill="hold">
                                          <p:stCondLst>
                                            <p:cond delay="0"/>
                                          </p:stCondLst>
                                        </p:cTn>
                                        <p:tgtEl>
                                          <p:spTgt spid="17461"/>
                                        </p:tgtEl>
                                        <p:attrNameLst>
                                          <p:attrName>style.visibility</p:attrName>
                                        </p:attrNameLst>
                                      </p:cBhvr>
                                      <p:to>
                                        <p:strVal val="visible"/>
                                      </p:to>
                                    </p:set>
                                    <p:anim calcmode="lin" valueType="num">
                                      <p:cBhvr>
                                        <p:cTn id="50" dur="500" fill="hold"/>
                                        <p:tgtEl>
                                          <p:spTgt spid="17461"/>
                                        </p:tgtEl>
                                        <p:attrNameLst>
                                          <p:attrName>ppt_w</p:attrName>
                                        </p:attrNameLst>
                                      </p:cBhvr>
                                      <p:tavLst>
                                        <p:tav tm="0">
                                          <p:val>
                                            <p:fltVal val="0"/>
                                          </p:val>
                                        </p:tav>
                                        <p:tav tm="100000">
                                          <p:val>
                                            <p:strVal val="#ppt_w"/>
                                          </p:val>
                                        </p:tav>
                                      </p:tavLst>
                                    </p:anim>
                                    <p:anim calcmode="lin" valueType="num">
                                      <p:cBhvr>
                                        <p:cTn id="51" dur="500" fill="hold"/>
                                        <p:tgtEl>
                                          <p:spTgt spid="17461"/>
                                        </p:tgtEl>
                                        <p:attrNameLst>
                                          <p:attrName>ppt_h</p:attrName>
                                        </p:attrNameLst>
                                      </p:cBhvr>
                                      <p:tavLst>
                                        <p:tav tm="0">
                                          <p:val>
                                            <p:fltVal val="0"/>
                                          </p:val>
                                        </p:tav>
                                        <p:tav tm="100000">
                                          <p:val>
                                            <p:strVal val="#ppt_h"/>
                                          </p:val>
                                        </p:tav>
                                      </p:tavLst>
                                    </p:anim>
                                  </p:childTnLst>
                                </p:cTn>
                              </p:par>
                              <p:par>
                                <p:cTn id="52" presetID="23" presetClass="entr" presetSubtype="16" fill="hold" nodeType="withEffect">
                                  <p:stCondLst>
                                    <p:cond delay="500"/>
                                  </p:stCondLst>
                                  <p:childTnLst>
                                    <p:set>
                                      <p:cBhvr>
                                        <p:cTn id="53" dur="1" fill="hold">
                                          <p:stCondLst>
                                            <p:cond delay="0"/>
                                          </p:stCondLst>
                                        </p:cTn>
                                        <p:tgtEl>
                                          <p:spTgt spid="6"/>
                                        </p:tgtEl>
                                        <p:attrNameLst>
                                          <p:attrName>style.visibility</p:attrName>
                                        </p:attrNameLst>
                                      </p:cBhvr>
                                      <p:to>
                                        <p:strVal val="visible"/>
                                      </p:to>
                                    </p:set>
                                    <p:anim calcmode="lin" valueType="num">
                                      <p:cBhvr>
                                        <p:cTn id="54" dur="500" fill="hold"/>
                                        <p:tgtEl>
                                          <p:spTgt spid="6"/>
                                        </p:tgtEl>
                                        <p:attrNameLst>
                                          <p:attrName>ppt_w</p:attrName>
                                        </p:attrNameLst>
                                      </p:cBhvr>
                                      <p:tavLst>
                                        <p:tav tm="0">
                                          <p:val>
                                            <p:fltVal val="0"/>
                                          </p:val>
                                        </p:tav>
                                        <p:tav tm="100000">
                                          <p:val>
                                            <p:strVal val="#ppt_w"/>
                                          </p:val>
                                        </p:tav>
                                      </p:tavLst>
                                    </p:anim>
                                    <p:anim calcmode="lin" valueType="num">
                                      <p:cBhvr>
                                        <p:cTn id="55" dur="500" fill="hold"/>
                                        <p:tgtEl>
                                          <p:spTgt spid="6"/>
                                        </p:tgtEl>
                                        <p:attrNameLst>
                                          <p:attrName>ppt_h</p:attrName>
                                        </p:attrNameLst>
                                      </p:cBhvr>
                                      <p:tavLst>
                                        <p:tav tm="0">
                                          <p:val>
                                            <p:fltVal val="0"/>
                                          </p:val>
                                        </p:tav>
                                        <p:tav tm="100000">
                                          <p:val>
                                            <p:strVal val="#ppt_h"/>
                                          </p:val>
                                        </p:tav>
                                      </p:tavLst>
                                    </p:anim>
                                  </p:childTnLst>
                                </p:cTn>
                              </p:par>
                              <p:par>
                                <p:cTn id="56" presetID="23" presetClass="entr" presetSubtype="16" fill="hold" nodeType="withEffect">
                                  <p:stCondLst>
                                    <p:cond delay="500"/>
                                  </p:stCondLst>
                                  <p:childTnLst>
                                    <p:set>
                                      <p:cBhvr>
                                        <p:cTn id="57" dur="1" fill="hold">
                                          <p:stCondLst>
                                            <p:cond delay="0"/>
                                          </p:stCondLst>
                                        </p:cTn>
                                        <p:tgtEl>
                                          <p:spTgt spid="9"/>
                                        </p:tgtEl>
                                        <p:attrNameLst>
                                          <p:attrName>style.visibility</p:attrName>
                                        </p:attrNameLst>
                                      </p:cBhvr>
                                      <p:to>
                                        <p:strVal val="visible"/>
                                      </p:to>
                                    </p:set>
                                    <p:anim calcmode="lin" valueType="num">
                                      <p:cBhvr>
                                        <p:cTn id="58" dur="500" fill="hold"/>
                                        <p:tgtEl>
                                          <p:spTgt spid="9"/>
                                        </p:tgtEl>
                                        <p:attrNameLst>
                                          <p:attrName>ppt_w</p:attrName>
                                        </p:attrNameLst>
                                      </p:cBhvr>
                                      <p:tavLst>
                                        <p:tav tm="0">
                                          <p:val>
                                            <p:fltVal val="0"/>
                                          </p:val>
                                        </p:tav>
                                        <p:tav tm="100000">
                                          <p:val>
                                            <p:strVal val="#ppt_w"/>
                                          </p:val>
                                        </p:tav>
                                      </p:tavLst>
                                    </p:anim>
                                    <p:anim calcmode="lin" valueType="num">
                                      <p:cBhvr>
                                        <p:cTn id="59" dur="500" fill="hold"/>
                                        <p:tgtEl>
                                          <p:spTgt spid="9"/>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500"/>
                                  </p:stCondLst>
                                  <p:childTnLst>
                                    <p:set>
                                      <p:cBhvr>
                                        <p:cTn id="61" dur="1" fill="hold">
                                          <p:stCondLst>
                                            <p:cond delay="0"/>
                                          </p:stCondLst>
                                        </p:cTn>
                                        <p:tgtEl>
                                          <p:spTgt spid="17462"/>
                                        </p:tgtEl>
                                        <p:attrNameLst>
                                          <p:attrName>style.visibility</p:attrName>
                                        </p:attrNameLst>
                                      </p:cBhvr>
                                      <p:to>
                                        <p:strVal val="visible"/>
                                      </p:to>
                                    </p:set>
                                    <p:anim calcmode="lin" valueType="num">
                                      <p:cBhvr>
                                        <p:cTn id="62" dur="500" fill="hold"/>
                                        <p:tgtEl>
                                          <p:spTgt spid="17462"/>
                                        </p:tgtEl>
                                        <p:attrNameLst>
                                          <p:attrName>ppt_w</p:attrName>
                                        </p:attrNameLst>
                                      </p:cBhvr>
                                      <p:tavLst>
                                        <p:tav tm="0">
                                          <p:val>
                                            <p:fltVal val="0"/>
                                          </p:val>
                                        </p:tav>
                                        <p:tav tm="100000">
                                          <p:val>
                                            <p:strVal val="#ppt_w"/>
                                          </p:val>
                                        </p:tav>
                                      </p:tavLst>
                                    </p:anim>
                                    <p:anim calcmode="lin" valueType="num">
                                      <p:cBhvr>
                                        <p:cTn id="63" dur="500" fill="hold"/>
                                        <p:tgtEl>
                                          <p:spTgt spid="1746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p:bldP spid="17460" grpId="0"/>
      <p:bldP spid="17461" grpId="0"/>
      <p:bldP spid="1746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7">
            <a:extLst>
              <a:ext uri="{FF2B5EF4-FFF2-40B4-BE49-F238E27FC236}">
                <a16:creationId xmlns:a16="http://schemas.microsoft.com/office/drawing/2014/main" id="{514F872E-5D5A-4C2C-A0C0-D3EC5DDA7FC3}"/>
              </a:ext>
            </a:extLst>
          </p:cNvPr>
          <p:cNvGrpSpPr/>
          <p:nvPr/>
        </p:nvGrpSpPr>
        <p:grpSpPr>
          <a:xfrm>
            <a:off x="2868612" y="2146300"/>
            <a:ext cx="1347788" cy="4235450"/>
            <a:chOff x="-890588" y="2124075"/>
            <a:chExt cx="1347788" cy="4235450"/>
          </a:xfrm>
          <a:solidFill>
            <a:schemeClr val="accent4">
              <a:lumMod val="20000"/>
              <a:lumOff val="80000"/>
            </a:schemeClr>
          </a:solidFill>
        </p:grpSpPr>
        <p:sp>
          <p:nvSpPr>
            <p:cNvPr id="179" name="Oval 47">
              <a:extLst>
                <a:ext uri="{FF2B5EF4-FFF2-40B4-BE49-F238E27FC236}">
                  <a16:creationId xmlns:a16="http://schemas.microsoft.com/office/drawing/2014/main" id="{E8DE2B8C-B590-4935-8D5E-AE1E478D551A}"/>
                </a:ext>
              </a:extLst>
            </p:cNvPr>
            <p:cNvSpPr>
              <a:spLocks noChangeArrowheads="1"/>
            </p:cNvSpPr>
            <p:nvPr/>
          </p:nvSpPr>
          <p:spPr bwMode="auto">
            <a:xfrm>
              <a:off x="-890588" y="5397500"/>
              <a:ext cx="242888"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0" name="Oval 48">
              <a:extLst>
                <a:ext uri="{FF2B5EF4-FFF2-40B4-BE49-F238E27FC236}">
                  <a16:creationId xmlns:a16="http://schemas.microsoft.com/office/drawing/2014/main" id="{F3DB7904-5B0E-4559-903D-9A9A737D2F61}"/>
                </a:ext>
              </a:extLst>
            </p:cNvPr>
            <p:cNvSpPr>
              <a:spLocks noChangeArrowheads="1"/>
            </p:cNvSpPr>
            <p:nvPr/>
          </p:nvSpPr>
          <p:spPr bwMode="auto">
            <a:xfrm>
              <a:off x="-890588" y="5037138"/>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1" name="Oval 49">
              <a:extLst>
                <a:ext uri="{FF2B5EF4-FFF2-40B4-BE49-F238E27FC236}">
                  <a16:creationId xmlns:a16="http://schemas.microsoft.com/office/drawing/2014/main" id="{51AAC062-2669-4E24-80D1-A4FB811FE1BA}"/>
                </a:ext>
              </a:extLst>
            </p:cNvPr>
            <p:cNvSpPr>
              <a:spLocks noChangeArrowheads="1"/>
            </p:cNvSpPr>
            <p:nvPr/>
          </p:nvSpPr>
          <p:spPr bwMode="auto">
            <a:xfrm>
              <a:off x="-890588" y="4678363"/>
              <a:ext cx="242888"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2" name="Oval 50">
              <a:extLst>
                <a:ext uri="{FF2B5EF4-FFF2-40B4-BE49-F238E27FC236}">
                  <a16:creationId xmlns:a16="http://schemas.microsoft.com/office/drawing/2014/main" id="{6B7EE6A0-4CAD-45CB-AD56-2D16547777B8}"/>
                </a:ext>
              </a:extLst>
            </p:cNvPr>
            <p:cNvSpPr>
              <a:spLocks noChangeArrowheads="1"/>
            </p:cNvSpPr>
            <p:nvPr/>
          </p:nvSpPr>
          <p:spPr bwMode="auto">
            <a:xfrm>
              <a:off x="-890588" y="4319588"/>
              <a:ext cx="242888"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3" name="Oval 51">
              <a:extLst>
                <a:ext uri="{FF2B5EF4-FFF2-40B4-BE49-F238E27FC236}">
                  <a16:creationId xmlns:a16="http://schemas.microsoft.com/office/drawing/2014/main" id="{E49AE2F6-5BAB-4C1D-9692-1C7D706B0AE3}"/>
                </a:ext>
              </a:extLst>
            </p:cNvPr>
            <p:cNvSpPr>
              <a:spLocks noChangeArrowheads="1"/>
            </p:cNvSpPr>
            <p:nvPr/>
          </p:nvSpPr>
          <p:spPr bwMode="auto">
            <a:xfrm>
              <a:off x="-890588" y="3959225"/>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 name="Oval 52">
              <a:extLst>
                <a:ext uri="{FF2B5EF4-FFF2-40B4-BE49-F238E27FC236}">
                  <a16:creationId xmlns:a16="http://schemas.microsoft.com/office/drawing/2014/main" id="{6044DA4D-78CD-407C-BD53-D5ED2F480224}"/>
                </a:ext>
              </a:extLst>
            </p:cNvPr>
            <p:cNvSpPr>
              <a:spLocks noChangeArrowheads="1"/>
            </p:cNvSpPr>
            <p:nvPr/>
          </p:nvSpPr>
          <p:spPr bwMode="auto">
            <a:xfrm>
              <a:off x="-890588" y="3600450"/>
              <a:ext cx="242888"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 name="Oval 53">
              <a:extLst>
                <a:ext uri="{FF2B5EF4-FFF2-40B4-BE49-F238E27FC236}">
                  <a16:creationId xmlns:a16="http://schemas.microsoft.com/office/drawing/2014/main" id="{30BDEEFE-4DDC-4104-B4C5-4E74152CCB41}"/>
                </a:ext>
              </a:extLst>
            </p:cNvPr>
            <p:cNvSpPr>
              <a:spLocks noChangeArrowheads="1"/>
            </p:cNvSpPr>
            <p:nvPr/>
          </p:nvSpPr>
          <p:spPr bwMode="auto">
            <a:xfrm>
              <a:off x="-890588" y="3240088"/>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6" name="Oval 54">
              <a:extLst>
                <a:ext uri="{FF2B5EF4-FFF2-40B4-BE49-F238E27FC236}">
                  <a16:creationId xmlns:a16="http://schemas.microsoft.com/office/drawing/2014/main" id="{9BC2DD41-1645-4FA7-87FD-AB2187FD33A3}"/>
                </a:ext>
              </a:extLst>
            </p:cNvPr>
            <p:cNvSpPr>
              <a:spLocks noChangeArrowheads="1"/>
            </p:cNvSpPr>
            <p:nvPr/>
          </p:nvSpPr>
          <p:spPr bwMode="auto">
            <a:xfrm>
              <a:off x="-890588" y="2881313"/>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7" name="Oval 55">
              <a:extLst>
                <a:ext uri="{FF2B5EF4-FFF2-40B4-BE49-F238E27FC236}">
                  <a16:creationId xmlns:a16="http://schemas.microsoft.com/office/drawing/2014/main" id="{3C14AE55-18A2-4E51-93CB-F633B98A32B0}"/>
                </a:ext>
              </a:extLst>
            </p:cNvPr>
            <p:cNvSpPr>
              <a:spLocks noChangeArrowheads="1"/>
            </p:cNvSpPr>
            <p:nvPr/>
          </p:nvSpPr>
          <p:spPr bwMode="auto">
            <a:xfrm>
              <a:off x="-531813" y="5397500"/>
              <a:ext cx="2571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8" name="Oval 56">
              <a:extLst>
                <a:ext uri="{FF2B5EF4-FFF2-40B4-BE49-F238E27FC236}">
                  <a16:creationId xmlns:a16="http://schemas.microsoft.com/office/drawing/2014/main" id="{09902C89-4266-4982-9FE6-13081C1F23F9}"/>
                </a:ext>
              </a:extLst>
            </p:cNvPr>
            <p:cNvSpPr>
              <a:spLocks noChangeArrowheads="1"/>
            </p:cNvSpPr>
            <p:nvPr/>
          </p:nvSpPr>
          <p:spPr bwMode="auto">
            <a:xfrm>
              <a:off x="-531813" y="5037138"/>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9" name="Oval 57">
              <a:extLst>
                <a:ext uri="{FF2B5EF4-FFF2-40B4-BE49-F238E27FC236}">
                  <a16:creationId xmlns:a16="http://schemas.microsoft.com/office/drawing/2014/main" id="{BDB0CD00-1C0A-490F-B499-19CEB1BDB316}"/>
                </a:ext>
              </a:extLst>
            </p:cNvPr>
            <p:cNvSpPr>
              <a:spLocks noChangeArrowheads="1"/>
            </p:cNvSpPr>
            <p:nvPr/>
          </p:nvSpPr>
          <p:spPr bwMode="auto">
            <a:xfrm>
              <a:off x="-531813" y="4678363"/>
              <a:ext cx="2571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0" name="Oval 58">
              <a:extLst>
                <a:ext uri="{FF2B5EF4-FFF2-40B4-BE49-F238E27FC236}">
                  <a16:creationId xmlns:a16="http://schemas.microsoft.com/office/drawing/2014/main" id="{EC413F82-3921-472C-A972-8E9FBACAED77}"/>
                </a:ext>
              </a:extLst>
            </p:cNvPr>
            <p:cNvSpPr>
              <a:spLocks noChangeArrowheads="1"/>
            </p:cNvSpPr>
            <p:nvPr/>
          </p:nvSpPr>
          <p:spPr bwMode="auto">
            <a:xfrm>
              <a:off x="-531813" y="4319588"/>
              <a:ext cx="2571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1" name="Oval 59">
              <a:extLst>
                <a:ext uri="{FF2B5EF4-FFF2-40B4-BE49-F238E27FC236}">
                  <a16:creationId xmlns:a16="http://schemas.microsoft.com/office/drawing/2014/main" id="{39254224-0541-4FB9-879B-C0F0FE90612C}"/>
                </a:ext>
              </a:extLst>
            </p:cNvPr>
            <p:cNvSpPr>
              <a:spLocks noChangeArrowheads="1"/>
            </p:cNvSpPr>
            <p:nvPr/>
          </p:nvSpPr>
          <p:spPr bwMode="auto">
            <a:xfrm>
              <a:off x="-531813" y="3959225"/>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2" name="Oval 60">
              <a:extLst>
                <a:ext uri="{FF2B5EF4-FFF2-40B4-BE49-F238E27FC236}">
                  <a16:creationId xmlns:a16="http://schemas.microsoft.com/office/drawing/2014/main" id="{816BB925-9A4F-4E8A-A722-8E337910228F}"/>
                </a:ext>
              </a:extLst>
            </p:cNvPr>
            <p:cNvSpPr>
              <a:spLocks noChangeArrowheads="1"/>
            </p:cNvSpPr>
            <p:nvPr/>
          </p:nvSpPr>
          <p:spPr bwMode="auto">
            <a:xfrm>
              <a:off x="-531813" y="3600450"/>
              <a:ext cx="2571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3" name="Oval 61">
              <a:extLst>
                <a:ext uri="{FF2B5EF4-FFF2-40B4-BE49-F238E27FC236}">
                  <a16:creationId xmlns:a16="http://schemas.microsoft.com/office/drawing/2014/main" id="{0F064643-349A-4116-81C9-8D1E233DEA11}"/>
                </a:ext>
              </a:extLst>
            </p:cNvPr>
            <p:cNvSpPr>
              <a:spLocks noChangeArrowheads="1"/>
            </p:cNvSpPr>
            <p:nvPr/>
          </p:nvSpPr>
          <p:spPr bwMode="auto">
            <a:xfrm>
              <a:off x="-531813" y="3240088"/>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4" name="Oval 62">
              <a:extLst>
                <a:ext uri="{FF2B5EF4-FFF2-40B4-BE49-F238E27FC236}">
                  <a16:creationId xmlns:a16="http://schemas.microsoft.com/office/drawing/2014/main" id="{9E8957DE-BC22-4677-A7E3-5F7EAD606692}"/>
                </a:ext>
              </a:extLst>
            </p:cNvPr>
            <p:cNvSpPr>
              <a:spLocks noChangeArrowheads="1"/>
            </p:cNvSpPr>
            <p:nvPr/>
          </p:nvSpPr>
          <p:spPr bwMode="auto">
            <a:xfrm>
              <a:off x="-531813" y="2881313"/>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5" name="Oval 63">
              <a:extLst>
                <a:ext uri="{FF2B5EF4-FFF2-40B4-BE49-F238E27FC236}">
                  <a16:creationId xmlns:a16="http://schemas.microsoft.com/office/drawing/2014/main" id="{B6942B7A-2270-40B7-9A6D-05ED7D5C7025}"/>
                </a:ext>
              </a:extLst>
            </p:cNvPr>
            <p:cNvSpPr>
              <a:spLocks noChangeArrowheads="1"/>
            </p:cNvSpPr>
            <p:nvPr/>
          </p:nvSpPr>
          <p:spPr bwMode="auto">
            <a:xfrm>
              <a:off x="-158750" y="5397500"/>
              <a:ext cx="242887"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6" name="Oval 64">
              <a:extLst>
                <a:ext uri="{FF2B5EF4-FFF2-40B4-BE49-F238E27FC236}">
                  <a16:creationId xmlns:a16="http://schemas.microsoft.com/office/drawing/2014/main" id="{5AEA48E8-FC10-4830-B701-433A610E5C38}"/>
                </a:ext>
              </a:extLst>
            </p:cNvPr>
            <p:cNvSpPr>
              <a:spLocks noChangeArrowheads="1"/>
            </p:cNvSpPr>
            <p:nvPr/>
          </p:nvSpPr>
          <p:spPr bwMode="auto">
            <a:xfrm>
              <a:off x="-158750" y="5037138"/>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7" name="Oval 65">
              <a:extLst>
                <a:ext uri="{FF2B5EF4-FFF2-40B4-BE49-F238E27FC236}">
                  <a16:creationId xmlns:a16="http://schemas.microsoft.com/office/drawing/2014/main" id="{99664C9C-C4E3-42DE-BEA6-C06085FE3FCF}"/>
                </a:ext>
              </a:extLst>
            </p:cNvPr>
            <p:cNvSpPr>
              <a:spLocks noChangeArrowheads="1"/>
            </p:cNvSpPr>
            <p:nvPr/>
          </p:nvSpPr>
          <p:spPr bwMode="auto">
            <a:xfrm>
              <a:off x="-158750" y="4678363"/>
              <a:ext cx="242887"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8" name="Oval 66">
              <a:extLst>
                <a:ext uri="{FF2B5EF4-FFF2-40B4-BE49-F238E27FC236}">
                  <a16:creationId xmlns:a16="http://schemas.microsoft.com/office/drawing/2014/main" id="{F77B6736-C961-4421-B2CC-1C934BD28718}"/>
                </a:ext>
              </a:extLst>
            </p:cNvPr>
            <p:cNvSpPr>
              <a:spLocks noChangeArrowheads="1"/>
            </p:cNvSpPr>
            <p:nvPr/>
          </p:nvSpPr>
          <p:spPr bwMode="auto">
            <a:xfrm>
              <a:off x="-158750" y="4319588"/>
              <a:ext cx="242887"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9" name="Oval 67">
              <a:extLst>
                <a:ext uri="{FF2B5EF4-FFF2-40B4-BE49-F238E27FC236}">
                  <a16:creationId xmlns:a16="http://schemas.microsoft.com/office/drawing/2014/main" id="{16840EF6-6252-4E8A-9F33-ECD939CA8093}"/>
                </a:ext>
              </a:extLst>
            </p:cNvPr>
            <p:cNvSpPr>
              <a:spLocks noChangeArrowheads="1"/>
            </p:cNvSpPr>
            <p:nvPr/>
          </p:nvSpPr>
          <p:spPr bwMode="auto">
            <a:xfrm>
              <a:off x="-158750" y="3959225"/>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0" name="Oval 68">
              <a:extLst>
                <a:ext uri="{FF2B5EF4-FFF2-40B4-BE49-F238E27FC236}">
                  <a16:creationId xmlns:a16="http://schemas.microsoft.com/office/drawing/2014/main" id="{5CDF355A-A683-4650-9987-70C79B60F985}"/>
                </a:ext>
              </a:extLst>
            </p:cNvPr>
            <p:cNvSpPr>
              <a:spLocks noChangeArrowheads="1"/>
            </p:cNvSpPr>
            <p:nvPr/>
          </p:nvSpPr>
          <p:spPr bwMode="auto">
            <a:xfrm>
              <a:off x="-158750" y="3600450"/>
              <a:ext cx="242887"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1" name="Oval 69">
              <a:extLst>
                <a:ext uri="{FF2B5EF4-FFF2-40B4-BE49-F238E27FC236}">
                  <a16:creationId xmlns:a16="http://schemas.microsoft.com/office/drawing/2014/main" id="{999E47B2-7C69-4861-B2E8-54ACE04DD663}"/>
                </a:ext>
              </a:extLst>
            </p:cNvPr>
            <p:cNvSpPr>
              <a:spLocks noChangeArrowheads="1"/>
            </p:cNvSpPr>
            <p:nvPr/>
          </p:nvSpPr>
          <p:spPr bwMode="auto">
            <a:xfrm>
              <a:off x="-158750" y="3240088"/>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2" name="Oval 70">
              <a:extLst>
                <a:ext uri="{FF2B5EF4-FFF2-40B4-BE49-F238E27FC236}">
                  <a16:creationId xmlns:a16="http://schemas.microsoft.com/office/drawing/2014/main" id="{E4C97EE4-4AB2-48F7-9547-701B3F7A534B}"/>
                </a:ext>
              </a:extLst>
            </p:cNvPr>
            <p:cNvSpPr>
              <a:spLocks noChangeArrowheads="1"/>
            </p:cNvSpPr>
            <p:nvPr/>
          </p:nvSpPr>
          <p:spPr bwMode="auto">
            <a:xfrm>
              <a:off x="-158750" y="2881313"/>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3" name="Oval 71">
              <a:extLst>
                <a:ext uri="{FF2B5EF4-FFF2-40B4-BE49-F238E27FC236}">
                  <a16:creationId xmlns:a16="http://schemas.microsoft.com/office/drawing/2014/main" id="{F5C11F0F-AA3B-4B8D-8024-F32DF538AE90}"/>
                </a:ext>
              </a:extLst>
            </p:cNvPr>
            <p:cNvSpPr>
              <a:spLocks noChangeArrowheads="1"/>
            </p:cNvSpPr>
            <p:nvPr/>
          </p:nvSpPr>
          <p:spPr bwMode="auto">
            <a:xfrm>
              <a:off x="212725" y="5397500"/>
              <a:ext cx="2444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4" name="Oval 72">
              <a:extLst>
                <a:ext uri="{FF2B5EF4-FFF2-40B4-BE49-F238E27FC236}">
                  <a16:creationId xmlns:a16="http://schemas.microsoft.com/office/drawing/2014/main" id="{5CED86AE-E7B9-4451-83B4-3EAD486AC594}"/>
                </a:ext>
              </a:extLst>
            </p:cNvPr>
            <p:cNvSpPr>
              <a:spLocks noChangeArrowheads="1"/>
            </p:cNvSpPr>
            <p:nvPr/>
          </p:nvSpPr>
          <p:spPr bwMode="auto">
            <a:xfrm>
              <a:off x="212725" y="5037138"/>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5" name="Oval 73">
              <a:extLst>
                <a:ext uri="{FF2B5EF4-FFF2-40B4-BE49-F238E27FC236}">
                  <a16:creationId xmlns:a16="http://schemas.microsoft.com/office/drawing/2014/main" id="{CCEC7E77-C415-4B49-887A-A2819A6D7AEA}"/>
                </a:ext>
              </a:extLst>
            </p:cNvPr>
            <p:cNvSpPr>
              <a:spLocks noChangeArrowheads="1"/>
            </p:cNvSpPr>
            <p:nvPr/>
          </p:nvSpPr>
          <p:spPr bwMode="auto">
            <a:xfrm>
              <a:off x="212725" y="4678363"/>
              <a:ext cx="2444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6" name="Oval 74">
              <a:extLst>
                <a:ext uri="{FF2B5EF4-FFF2-40B4-BE49-F238E27FC236}">
                  <a16:creationId xmlns:a16="http://schemas.microsoft.com/office/drawing/2014/main" id="{FFEE825E-BF72-40CF-9417-036ED5402BC8}"/>
                </a:ext>
              </a:extLst>
            </p:cNvPr>
            <p:cNvSpPr>
              <a:spLocks noChangeArrowheads="1"/>
            </p:cNvSpPr>
            <p:nvPr/>
          </p:nvSpPr>
          <p:spPr bwMode="auto">
            <a:xfrm>
              <a:off x="212725" y="4319588"/>
              <a:ext cx="2444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7" name="Oval 75">
              <a:extLst>
                <a:ext uri="{FF2B5EF4-FFF2-40B4-BE49-F238E27FC236}">
                  <a16:creationId xmlns:a16="http://schemas.microsoft.com/office/drawing/2014/main" id="{451F3E56-E1F3-41CC-A684-3501E9B4B884}"/>
                </a:ext>
              </a:extLst>
            </p:cNvPr>
            <p:cNvSpPr>
              <a:spLocks noChangeArrowheads="1"/>
            </p:cNvSpPr>
            <p:nvPr/>
          </p:nvSpPr>
          <p:spPr bwMode="auto">
            <a:xfrm>
              <a:off x="212725" y="3959225"/>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8" name="Oval 76">
              <a:extLst>
                <a:ext uri="{FF2B5EF4-FFF2-40B4-BE49-F238E27FC236}">
                  <a16:creationId xmlns:a16="http://schemas.microsoft.com/office/drawing/2014/main" id="{2DC59344-5F3F-4EEE-853E-0C9C5F2F0FCD}"/>
                </a:ext>
              </a:extLst>
            </p:cNvPr>
            <p:cNvSpPr>
              <a:spLocks noChangeArrowheads="1"/>
            </p:cNvSpPr>
            <p:nvPr/>
          </p:nvSpPr>
          <p:spPr bwMode="auto">
            <a:xfrm>
              <a:off x="212725" y="3600450"/>
              <a:ext cx="2444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9" name="Oval 77">
              <a:extLst>
                <a:ext uri="{FF2B5EF4-FFF2-40B4-BE49-F238E27FC236}">
                  <a16:creationId xmlns:a16="http://schemas.microsoft.com/office/drawing/2014/main" id="{C23D9E40-E784-4586-95DA-B2E27B7D59C6}"/>
                </a:ext>
              </a:extLst>
            </p:cNvPr>
            <p:cNvSpPr>
              <a:spLocks noChangeArrowheads="1"/>
            </p:cNvSpPr>
            <p:nvPr/>
          </p:nvSpPr>
          <p:spPr bwMode="auto">
            <a:xfrm>
              <a:off x="212725" y="3240088"/>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0" name="Oval 78">
              <a:extLst>
                <a:ext uri="{FF2B5EF4-FFF2-40B4-BE49-F238E27FC236}">
                  <a16:creationId xmlns:a16="http://schemas.microsoft.com/office/drawing/2014/main" id="{E8139B70-8AD3-4DDF-BDF6-79283975D025}"/>
                </a:ext>
              </a:extLst>
            </p:cNvPr>
            <p:cNvSpPr>
              <a:spLocks noChangeArrowheads="1"/>
            </p:cNvSpPr>
            <p:nvPr/>
          </p:nvSpPr>
          <p:spPr bwMode="auto">
            <a:xfrm>
              <a:off x="212725" y="2881313"/>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1" name="Oval 137">
              <a:extLst>
                <a:ext uri="{FF2B5EF4-FFF2-40B4-BE49-F238E27FC236}">
                  <a16:creationId xmlns:a16="http://schemas.microsoft.com/office/drawing/2014/main" id="{A832AD42-044E-4EE7-A967-8742D44693FE}"/>
                </a:ext>
              </a:extLst>
            </p:cNvPr>
            <p:cNvSpPr>
              <a:spLocks noChangeArrowheads="1"/>
            </p:cNvSpPr>
            <p:nvPr/>
          </p:nvSpPr>
          <p:spPr bwMode="auto">
            <a:xfrm>
              <a:off x="-890588" y="6115050"/>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2" name="Oval 138">
              <a:extLst>
                <a:ext uri="{FF2B5EF4-FFF2-40B4-BE49-F238E27FC236}">
                  <a16:creationId xmlns:a16="http://schemas.microsoft.com/office/drawing/2014/main" id="{BA76D77E-030E-4B53-A520-3412636E9073}"/>
                </a:ext>
              </a:extLst>
            </p:cNvPr>
            <p:cNvSpPr>
              <a:spLocks noChangeArrowheads="1"/>
            </p:cNvSpPr>
            <p:nvPr/>
          </p:nvSpPr>
          <p:spPr bwMode="auto">
            <a:xfrm>
              <a:off x="-890588" y="5756275"/>
              <a:ext cx="242888"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3" name="Oval 139">
              <a:extLst>
                <a:ext uri="{FF2B5EF4-FFF2-40B4-BE49-F238E27FC236}">
                  <a16:creationId xmlns:a16="http://schemas.microsoft.com/office/drawing/2014/main" id="{8E2AD22B-A8AA-4189-9A39-04E078B00A49}"/>
                </a:ext>
              </a:extLst>
            </p:cNvPr>
            <p:cNvSpPr>
              <a:spLocks noChangeArrowheads="1"/>
            </p:cNvSpPr>
            <p:nvPr/>
          </p:nvSpPr>
          <p:spPr bwMode="auto">
            <a:xfrm>
              <a:off x="-531813" y="6115050"/>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4" name="Oval 140">
              <a:extLst>
                <a:ext uri="{FF2B5EF4-FFF2-40B4-BE49-F238E27FC236}">
                  <a16:creationId xmlns:a16="http://schemas.microsoft.com/office/drawing/2014/main" id="{5B2785B9-0EBB-4898-9D0C-B6FCF39065A5}"/>
                </a:ext>
              </a:extLst>
            </p:cNvPr>
            <p:cNvSpPr>
              <a:spLocks noChangeArrowheads="1"/>
            </p:cNvSpPr>
            <p:nvPr/>
          </p:nvSpPr>
          <p:spPr bwMode="auto">
            <a:xfrm>
              <a:off x="-531813" y="5756275"/>
              <a:ext cx="2571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 name="Oval 141">
              <a:extLst>
                <a:ext uri="{FF2B5EF4-FFF2-40B4-BE49-F238E27FC236}">
                  <a16:creationId xmlns:a16="http://schemas.microsoft.com/office/drawing/2014/main" id="{80DF99F6-7BB5-4EEE-9F2A-117062B6992E}"/>
                </a:ext>
              </a:extLst>
            </p:cNvPr>
            <p:cNvSpPr>
              <a:spLocks noChangeArrowheads="1"/>
            </p:cNvSpPr>
            <p:nvPr/>
          </p:nvSpPr>
          <p:spPr bwMode="auto">
            <a:xfrm>
              <a:off x="-158750" y="6115050"/>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6" name="Oval 142">
              <a:extLst>
                <a:ext uri="{FF2B5EF4-FFF2-40B4-BE49-F238E27FC236}">
                  <a16:creationId xmlns:a16="http://schemas.microsoft.com/office/drawing/2014/main" id="{37350311-B231-406E-87D5-8518E5678E2B}"/>
                </a:ext>
              </a:extLst>
            </p:cNvPr>
            <p:cNvSpPr>
              <a:spLocks noChangeArrowheads="1"/>
            </p:cNvSpPr>
            <p:nvPr/>
          </p:nvSpPr>
          <p:spPr bwMode="auto">
            <a:xfrm>
              <a:off x="-158750" y="5756275"/>
              <a:ext cx="242887"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7" name="Oval 143">
              <a:extLst>
                <a:ext uri="{FF2B5EF4-FFF2-40B4-BE49-F238E27FC236}">
                  <a16:creationId xmlns:a16="http://schemas.microsoft.com/office/drawing/2014/main" id="{97C7A768-2D79-43D7-8A15-8E07AB3B25DB}"/>
                </a:ext>
              </a:extLst>
            </p:cNvPr>
            <p:cNvSpPr>
              <a:spLocks noChangeArrowheads="1"/>
            </p:cNvSpPr>
            <p:nvPr/>
          </p:nvSpPr>
          <p:spPr bwMode="auto">
            <a:xfrm>
              <a:off x="212725" y="6115050"/>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8" name="Oval 144">
              <a:extLst>
                <a:ext uri="{FF2B5EF4-FFF2-40B4-BE49-F238E27FC236}">
                  <a16:creationId xmlns:a16="http://schemas.microsoft.com/office/drawing/2014/main" id="{2329F75E-B277-489E-B84A-F8C3BC19D8F4}"/>
                </a:ext>
              </a:extLst>
            </p:cNvPr>
            <p:cNvSpPr>
              <a:spLocks noChangeArrowheads="1"/>
            </p:cNvSpPr>
            <p:nvPr/>
          </p:nvSpPr>
          <p:spPr bwMode="auto">
            <a:xfrm>
              <a:off x="212725" y="5756275"/>
              <a:ext cx="2444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9" name="Oval 167">
              <a:extLst>
                <a:ext uri="{FF2B5EF4-FFF2-40B4-BE49-F238E27FC236}">
                  <a16:creationId xmlns:a16="http://schemas.microsoft.com/office/drawing/2014/main" id="{DEAF66FA-F9FD-4E49-B9AE-52F328243EF8}"/>
                </a:ext>
              </a:extLst>
            </p:cNvPr>
            <p:cNvSpPr>
              <a:spLocks noChangeArrowheads="1"/>
            </p:cNvSpPr>
            <p:nvPr/>
          </p:nvSpPr>
          <p:spPr bwMode="auto">
            <a:xfrm>
              <a:off x="-890588" y="2497138"/>
              <a:ext cx="242888"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0" name="Oval 168">
              <a:extLst>
                <a:ext uri="{FF2B5EF4-FFF2-40B4-BE49-F238E27FC236}">
                  <a16:creationId xmlns:a16="http://schemas.microsoft.com/office/drawing/2014/main" id="{42879D4F-37D3-4CDC-B63F-8718B95A2D98}"/>
                </a:ext>
              </a:extLst>
            </p:cNvPr>
            <p:cNvSpPr>
              <a:spLocks noChangeArrowheads="1"/>
            </p:cNvSpPr>
            <p:nvPr/>
          </p:nvSpPr>
          <p:spPr bwMode="auto">
            <a:xfrm>
              <a:off x="-531813" y="2497138"/>
              <a:ext cx="257175"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1" name="Oval 169">
              <a:extLst>
                <a:ext uri="{FF2B5EF4-FFF2-40B4-BE49-F238E27FC236}">
                  <a16:creationId xmlns:a16="http://schemas.microsoft.com/office/drawing/2014/main" id="{38D19CEC-A0C4-40C9-B5E7-7329FA6125CB}"/>
                </a:ext>
              </a:extLst>
            </p:cNvPr>
            <p:cNvSpPr>
              <a:spLocks noChangeArrowheads="1"/>
            </p:cNvSpPr>
            <p:nvPr/>
          </p:nvSpPr>
          <p:spPr bwMode="auto">
            <a:xfrm>
              <a:off x="-158750" y="2497138"/>
              <a:ext cx="242887"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2" name="Oval 170">
              <a:extLst>
                <a:ext uri="{FF2B5EF4-FFF2-40B4-BE49-F238E27FC236}">
                  <a16:creationId xmlns:a16="http://schemas.microsoft.com/office/drawing/2014/main" id="{0BE11AB6-2290-4F0F-8AF5-94DF2207829D}"/>
                </a:ext>
              </a:extLst>
            </p:cNvPr>
            <p:cNvSpPr>
              <a:spLocks noChangeArrowheads="1"/>
            </p:cNvSpPr>
            <p:nvPr/>
          </p:nvSpPr>
          <p:spPr bwMode="auto">
            <a:xfrm>
              <a:off x="212725" y="2497138"/>
              <a:ext cx="244475"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3" name="Oval 179">
              <a:extLst>
                <a:ext uri="{FF2B5EF4-FFF2-40B4-BE49-F238E27FC236}">
                  <a16:creationId xmlns:a16="http://schemas.microsoft.com/office/drawing/2014/main" id="{7C1E6D14-E531-4BCB-8AF3-2731C7B34C35}"/>
                </a:ext>
              </a:extLst>
            </p:cNvPr>
            <p:cNvSpPr>
              <a:spLocks noChangeArrowheads="1"/>
            </p:cNvSpPr>
            <p:nvPr/>
          </p:nvSpPr>
          <p:spPr bwMode="auto">
            <a:xfrm>
              <a:off x="-890588" y="2124075"/>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4" name="Oval 180">
              <a:extLst>
                <a:ext uri="{FF2B5EF4-FFF2-40B4-BE49-F238E27FC236}">
                  <a16:creationId xmlns:a16="http://schemas.microsoft.com/office/drawing/2014/main" id="{EA4D50E8-DFCB-487D-A6D7-4F99FB35EF4F}"/>
                </a:ext>
              </a:extLst>
            </p:cNvPr>
            <p:cNvSpPr>
              <a:spLocks noChangeArrowheads="1"/>
            </p:cNvSpPr>
            <p:nvPr/>
          </p:nvSpPr>
          <p:spPr bwMode="auto">
            <a:xfrm>
              <a:off x="-531813" y="2124075"/>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 name="Oval 181">
              <a:extLst>
                <a:ext uri="{FF2B5EF4-FFF2-40B4-BE49-F238E27FC236}">
                  <a16:creationId xmlns:a16="http://schemas.microsoft.com/office/drawing/2014/main" id="{0839A33F-328D-4C13-ADB9-016266248633}"/>
                </a:ext>
              </a:extLst>
            </p:cNvPr>
            <p:cNvSpPr>
              <a:spLocks noChangeArrowheads="1"/>
            </p:cNvSpPr>
            <p:nvPr/>
          </p:nvSpPr>
          <p:spPr bwMode="auto">
            <a:xfrm>
              <a:off x="-158750" y="2124075"/>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6" name="Oval 182">
              <a:extLst>
                <a:ext uri="{FF2B5EF4-FFF2-40B4-BE49-F238E27FC236}">
                  <a16:creationId xmlns:a16="http://schemas.microsoft.com/office/drawing/2014/main" id="{21BFC372-4C2D-4705-906C-B903EF655E73}"/>
                </a:ext>
              </a:extLst>
            </p:cNvPr>
            <p:cNvSpPr>
              <a:spLocks noChangeArrowheads="1"/>
            </p:cNvSpPr>
            <p:nvPr/>
          </p:nvSpPr>
          <p:spPr bwMode="auto">
            <a:xfrm>
              <a:off x="212725" y="2124075"/>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dirty="0"/>
            </a:p>
          </p:txBody>
        </p:sp>
      </p:grpSp>
      <p:grpSp>
        <p:nvGrpSpPr>
          <p:cNvPr id="231" name="Группа 230">
            <a:extLst>
              <a:ext uri="{FF2B5EF4-FFF2-40B4-BE49-F238E27FC236}">
                <a16:creationId xmlns:a16="http://schemas.microsoft.com/office/drawing/2014/main" id="{810F2010-61F8-4E6E-A6DE-BC54EBD78E5F}"/>
              </a:ext>
            </a:extLst>
          </p:cNvPr>
          <p:cNvGrpSpPr/>
          <p:nvPr/>
        </p:nvGrpSpPr>
        <p:grpSpPr>
          <a:xfrm>
            <a:off x="4340225" y="2146300"/>
            <a:ext cx="1347788" cy="4235450"/>
            <a:chOff x="-890588" y="2124075"/>
            <a:chExt cx="1347788" cy="4235450"/>
          </a:xfrm>
          <a:solidFill>
            <a:schemeClr val="accent2">
              <a:lumMod val="20000"/>
              <a:lumOff val="80000"/>
            </a:schemeClr>
          </a:solidFill>
        </p:grpSpPr>
        <p:sp>
          <p:nvSpPr>
            <p:cNvPr id="232" name="Oval 47">
              <a:extLst>
                <a:ext uri="{FF2B5EF4-FFF2-40B4-BE49-F238E27FC236}">
                  <a16:creationId xmlns:a16="http://schemas.microsoft.com/office/drawing/2014/main" id="{59CF9A6F-2421-4FF1-AF91-8743B2DADE5C}"/>
                </a:ext>
              </a:extLst>
            </p:cNvPr>
            <p:cNvSpPr>
              <a:spLocks noChangeArrowheads="1"/>
            </p:cNvSpPr>
            <p:nvPr/>
          </p:nvSpPr>
          <p:spPr bwMode="auto">
            <a:xfrm>
              <a:off x="-890588" y="5397500"/>
              <a:ext cx="242888"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3" name="Oval 48">
              <a:extLst>
                <a:ext uri="{FF2B5EF4-FFF2-40B4-BE49-F238E27FC236}">
                  <a16:creationId xmlns:a16="http://schemas.microsoft.com/office/drawing/2014/main" id="{1F8AE59B-A29C-4382-B369-064DE65D0C0B}"/>
                </a:ext>
              </a:extLst>
            </p:cNvPr>
            <p:cNvSpPr>
              <a:spLocks noChangeArrowheads="1"/>
            </p:cNvSpPr>
            <p:nvPr/>
          </p:nvSpPr>
          <p:spPr bwMode="auto">
            <a:xfrm>
              <a:off x="-890588" y="5037138"/>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4" name="Oval 49">
              <a:extLst>
                <a:ext uri="{FF2B5EF4-FFF2-40B4-BE49-F238E27FC236}">
                  <a16:creationId xmlns:a16="http://schemas.microsoft.com/office/drawing/2014/main" id="{39344FA4-78AC-4044-BEAF-00DD285DEFCB}"/>
                </a:ext>
              </a:extLst>
            </p:cNvPr>
            <p:cNvSpPr>
              <a:spLocks noChangeArrowheads="1"/>
            </p:cNvSpPr>
            <p:nvPr/>
          </p:nvSpPr>
          <p:spPr bwMode="auto">
            <a:xfrm>
              <a:off x="-890588" y="4678363"/>
              <a:ext cx="242888"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5" name="Oval 50">
              <a:extLst>
                <a:ext uri="{FF2B5EF4-FFF2-40B4-BE49-F238E27FC236}">
                  <a16:creationId xmlns:a16="http://schemas.microsoft.com/office/drawing/2014/main" id="{E0304806-769D-44C3-8AEF-77147E70BCB3}"/>
                </a:ext>
              </a:extLst>
            </p:cNvPr>
            <p:cNvSpPr>
              <a:spLocks noChangeArrowheads="1"/>
            </p:cNvSpPr>
            <p:nvPr/>
          </p:nvSpPr>
          <p:spPr bwMode="auto">
            <a:xfrm>
              <a:off x="-890588" y="4319588"/>
              <a:ext cx="242888"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6" name="Oval 51">
              <a:extLst>
                <a:ext uri="{FF2B5EF4-FFF2-40B4-BE49-F238E27FC236}">
                  <a16:creationId xmlns:a16="http://schemas.microsoft.com/office/drawing/2014/main" id="{B0F195A2-7AF3-48FA-B273-480656CC3384}"/>
                </a:ext>
              </a:extLst>
            </p:cNvPr>
            <p:cNvSpPr>
              <a:spLocks noChangeArrowheads="1"/>
            </p:cNvSpPr>
            <p:nvPr/>
          </p:nvSpPr>
          <p:spPr bwMode="auto">
            <a:xfrm>
              <a:off x="-890588" y="3959225"/>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7" name="Oval 52">
              <a:extLst>
                <a:ext uri="{FF2B5EF4-FFF2-40B4-BE49-F238E27FC236}">
                  <a16:creationId xmlns:a16="http://schemas.microsoft.com/office/drawing/2014/main" id="{CE4A2593-FCB0-4FB3-A6EB-29BE58FEB965}"/>
                </a:ext>
              </a:extLst>
            </p:cNvPr>
            <p:cNvSpPr>
              <a:spLocks noChangeArrowheads="1"/>
            </p:cNvSpPr>
            <p:nvPr/>
          </p:nvSpPr>
          <p:spPr bwMode="auto">
            <a:xfrm>
              <a:off x="-890588" y="3600450"/>
              <a:ext cx="242888"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8" name="Oval 53">
              <a:extLst>
                <a:ext uri="{FF2B5EF4-FFF2-40B4-BE49-F238E27FC236}">
                  <a16:creationId xmlns:a16="http://schemas.microsoft.com/office/drawing/2014/main" id="{3407758C-5659-4D7A-865E-2CFD2C44E535}"/>
                </a:ext>
              </a:extLst>
            </p:cNvPr>
            <p:cNvSpPr>
              <a:spLocks noChangeArrowheads="1"/>
            </p:cNvSpPr>
            <p:nvPr/>
          </p:nvSpPr>
          <p:spPr bwMode="auto">
            <a:xfrm>
              <a:off x="-890588" y="3240088"/>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9" name="Oval 54">
              <a:extLst>
                <a:ext uri="{FF2B5EF4-FFF2-40B4-BE49-F238E27FC236}">
                  <a16:creationId xmlns:a16="http://schemas.microsoft.com/office/drawing/2014/main" id="{F715BBBC-99A9-48E2-92A7-9FE140DF56D5}"/>
                </a:ext>
              </a:extLst>
            </p:cNvPr>
            <p:cNvSpPr>
              <a:spLocks noChangeArrowheads="1"/>
            </p:cNvSpPr>
            <p:nvPr/>
          </p:nvSpPr>
          <p:spPr bwMode="auto">
            <a:xfrm>
              <a:off x="-890588" y="2881313"/>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0" name="Oval 55">
              <a:extLst>
                <a:ext uri="{FF2B5EF4-FFF2-40B4-BE49-F238E27FC236}">
                  <a16:creationId xmlns:a16="http://schemas.microsoft.com/office/drawing/2014/main" id="{961BF194-5554-40D4-97D2-A2B8F6A0D037}"/>
                </a:ext>
              </a:extLst>
            </p:cNvPr>
            <p:cNvSpPr>
              <a:spLocks noChangeArrowheads="1"/>
            </p:cNvSpPr>
            <p:nvPr/>
          </p:nvSpPr>
          <p:spPr bwMode="auto">
            <a:xfrm>
              <a:off x="-531813" y="5397500"/>
              <a:ext cx="2571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1" name="Oval 56">
              <a:extLst>
                <a:ext uri="{FF2B5EF4-FFF2-40B4-BE49-F238E27FC236}">
                  <a16:creationId xmlns:a16="http://schemas.microsoft.com/office/drawing/2014/main" id="{31F8B02A-59A2-4ABE-9A5A-02C15EFB3944}"/>
                </a:ext>
              </a:extLst>
            </p:cNvPr>
            <p:cNvSpPr>
              <a:spLocks noChangeArrowheads="1"/>
            </p:cNvSpPr>
            <p:nvPr/>
          </p:nvSpPr>
          <p:spPr bwMode="auto">
            <a:xfrm>
              <a:off x="-531813" y="5037138"/>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2" name="Oval 57">
              <a:extLst>
                <a:ext uri="{FF2B5EF4-FFF2-40B4-BE49-F238E27FC236}">
                  <a16:creationId xmlns:a16="http://schemas.microsoft.com/office/drawing/2014/main" id="{7C149DAC-1AFC-4CBB-B8B4-BF19B86D92FF}"/>
                </a:ext>
              </a:extLst>
            </p:cNvPr>
            <p:cNvSpPr>
              <a:spLocks noChangeArrowheads="1"/>
            </p:cNvSpPr>
            <p:nvPr/>
          </p:nvSpPr>
          <p:spPr bwMode="auto">
            <a:xfrm>
              <a:off x="-531813" y="4678363"/>
              <a:ext cx="2571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3" name="Oval 58">
              <a:extLst>
                <a:ext uri="{FF2B5EF4-FFF2-40B4-BE49-F238E27FC236}">
                  <a16:creationId xmlns:a16="http://schemas.microsoft.com/office/drawing/2014/main" id="{022FC1AA-B2A6-484B-A12A-8C83F95A8E35}"/>
                </a:ext>
              </a:extLst>
            </p:cNvPr>
            <p:cNvSpPr>
              <a:spLocks noChangeArrowheads="1"/>
            </p:cNvSpPr>
            <p:nvPr/>
          </p:nvSpPr>
          <p:spPr bwMode="auto">
            <a:xfrm>
              <a:off x="-531813" y="4319588"/>
              <a:ext cx="2571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4" name="Oval 59">
              <a:extLst>
                <a:ext uri="{FF2B5EF4-FFF2-40B4-BE49-F238E27FC236}">
                  <a16:creationId xmlns:a16="http://schemas.microsoft.com/office/drawing/2014/main" id="{F8A27C51-1D31-452F-B1AA-E64371525515}"/>
                </a:ext>
              </a:extLst>
            </p:cNvPr>
            <p:cNvSpPr>
              <a:spLocks noChangeArrowheads="1"/>
            </p:cNvSpPr>
            <p:nvPr/>
          </p:nvSpPr>
          <p:spPr bwMode="auto">
            <a:xfrm>
              <a:off x="-531813" y="3959225"/>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5" name="Oval 60">
              <a:extLst>
                <a:ext uri="{FF2B5EF4-FFF2-40B4-BE49-F238E27FC236}">
                  <a16:creationId xmlns:a16="http://schemas.microsoft.com/office/drawing/2014/main" id="{BB8A76AF-7339-4B33-B2D7-2BD2E19F72E6}"/>
                </a:ext>
              </a:extLst>
            </p:cNvPr>
            <p:cNvSpPr>
              <a:spLocks noChangeArrowheads="1"/>
            </p:cNvSpPr>
            <p:nvPr/>
          </p:nvSpPr>
          <p:spPr bwMode="auto">
            <a:xfrm>
              <a:off x="-531813" y="3600450"/>
              <a:ext cx="2571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6" name="Oval 61">
              <a:extLst>
                <a:ext uri="{FF2B5EF4-FFF2-40B4-BE49-F238E27FC236}">
                  <a16:creationId xmlns:a16="http://schemas.microsoft.com/office/drawing/2014/main" id="{868DD67B-82B4-4396-AEDF-0CF6571FB377}"/>
                </a:ext>
              </a:extLst>
            </p:cNvPr>
            <p:cNvSpPr>
              <a:spLocks noChangeArrowheads="1"/>
            </p:cNvSpPr>
            <p:nvPr/>
          </p:nvSpPr>
          <p:spPr bwMode="auto">
            <a:xfrm>
              <a:off x="-531813" y="3240088"/>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7" name="Oval 62">
              <a:extLst>
                <a:ext uri="{FF2B5EF4-FFF2-40B4-BE49-F238E27FC236}">
                  <a16:creationId xmlns:a16="http://schemas.microsoft.com/office/drawing/2014/main" id="{B205B55F-D270-4768-8089-5BF88F7CCF17}"/>
                </a:ext>
              </a:extLst>
            </p:cNvPr>
            <p:cNvSpPr>
              <a:spLocks noChangeArrowheads="1"/>
            </p:cNvSpPr>
            <p:nvPr/>
          </p:nvSpPr>
          <p:spPr bwMode="auto">
            <a:xfrm>
              <a:off x="-531813" y="2881313"/>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8" name="Oval 63">
              <a:extLst>
                <a:ext uri="{FF2B5EF4-FFF2-40B4-BE49-F238E27FC236}">
                  <a16:creationId xmlns:a16="http://schemas.microsoft.com/office/drawing/2014/main" id="{C31FD366-5915-4E9C-BBE1-D1F0A2D24D95}"/>
                </a:ext>
              </a:extLst>
            </p:cNvPr>
            <p:cNvSpPr>
              <a:spLocks noChangeArrowheads="1"/>
            </p:cNvSpPr>
            <p:nvPr/>
          </p:nvSpPr>
          <p:spPr bwMode="auto">
            <a:xfrm>
              <a:off x="-158750" y="5397500"/>
              <a:ext cx="242887"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9" name="Oval 64">
              <a:extLst>
                <a:ext uri="{FF2B5EF4-FFF2-40B4-BE49-F238E27FC236}">
                  <a16:creationId xmlns:a16="http://schemas.microsoft.com/office/drawing/2014/main" id="{342C9DA9-3863-4D41-8F18-F351103D632F}"/>
                </a:ext>
              </a:extLst>
            </p:cNvPr>
            <p:cNvSpPr>
              <a:spLocks noChangeArrowheads="1"/>
            </p:cNvSpPr>
            <p:nvPr/>
          </p:nvSpPr>
          <p:spPr bwMode="auto">
            <a:xfrm>
              <a:off x="-158750" y="5037138"/>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0" name="Oval 65">
              <a:extLst>
                <a:ext uri="{FF2B5EF4-FFF2-40B4-BE49-F238E27FC236}">
                  <a16:creationId xmlns:a16="http://schemas.microsoft.com/office/drawing/2014/main" id="{C0608A5C-64F7-40E5-9B78-E9A9A493232D}"/>
                </a:ext>
              </a:extLst>
            </p:cNvPr>
            <p:cNvSpPr>
              <a:spLocks noChangeArrowheads="1"/>
            </p:cNvSpPr>
            <p:nvPr/>
          </p:nvSpPr>
          <p:spPr bwMode="auto">
            <a:xfrm>
              <a:off x="-158750" y="4678363"/>
              <a:ext cx="242887"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1" name="Oval 66">
              <a:extLst>
                <a:ext uri="{FF2B5EF4-FFF2-40B4-BE49-F238E27FC236}">
                  <a16:creationId xmlns:a16="http://schemas.microsoft.com/office/drawing/2014/main" id="{B83B5D7F-BA07-4B15-ADD3-19B832DF36A7}"/>
                </a:ext>
              </a:extLst>
            </p:cNvPr>
            <p:cNvSpPr>
              <a:spLocks noChangeArrowheads="1"/>
            </p:cNvSpPr>
            <p:nvPr/>
          </p:nvSpPr>
          <p:spPr bwMode="auto">
            <a:xfrm>
              <a:off x="-158750" y="4319588"/>
              <a:ext cx="242887"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2" name="Oval 67">
              <a:extLst>
                <a:ext uri="{FF2B5EF4-FFF2-40B4-BE49-F238E27FC236}">
                  <a16:creationId xmlns:a16="http://schemas.microsoft.com/office/drawing/2014/main" id="{3411AA9D-7F84-4C0F-B34E-EB513BB26A00}"/>
                </a:ext>
              </a:extLst>
            </p:cNvPr>
            <p:cNvSpPr>
              <a:spLocks noChangeArrowheads="1"/>
            </p:cNvSpPr>
            <p:nvPr/>
          </p:nvSpPr>
          <p:spPr bwMode="auto">
            <a:xfrm>
              <a:off x="-158750" y="3959225"/>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3" name="Oval 68">
              <a:extLst>
                <a:ext uri="{FF2B5EF4-FFF2-40B4-BE49-F238E27FC236}">
                  <a16:creationId xmlns:a16="http://schemas.microsoft.com/office/drawing/2014/main" id="{8326C622-6D33-4434-8F18-B6CBB92ED92C}"/>
                </a:ext>
              </a:extLst>
            </p:cNvPr>
            <p:cNvSpPr>
              <a:spLocks noChangeArrowheads="1"/>
            </p:cNvSpPr>
            <p:nvPr/>
          </p:nvSpPr>
          <p:spPr bwMode="auto">
            <a:xfrm>
              <a:off x="-158750" y="3600450"/>
              <a:ext cx="242887"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4" name="Oval 69">
              <a:extLst>
                <a:ext uri="{FF2B5EF4-FFF2-40B4-BE49-F238E27FC236}">
                  <a16:creationId xmlns:a16="http://schemas.microsoft.com/office/drawing/2014/main" id="{35B74286-1853-4F0A-AF48-5CC4051B9D09}"/>
                </a:ext>
              </a:extLst>
            </p:cNvPr>
            <p:cNvSpPr>
              <a:spLocks noChangeArrowheads="1"/>
            </p:cNvSpPr>
            <p:nvPr/>
          </p:nvSpPr>
          <p:spPr bwMode="auto">
            <a:xfrm>
              <a:off x="-158750" y="3240088"/>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5" name="Oval 70">
              <a:extLst>
                <a:ext uri="{FF2B5EF4-FFF2-40B4-BE49-F238E27FC236}">
                  <a16:creationId xmlns:a16="http://schemas.microsoft.com/office/drawing/2014/main" id="{CDC274FA-4315-4EFB-9C4D-A7DB9574CD11}"/>
                </a:ext>
              </a:extLst>
            </p:cNvPr>
            <p:cNvSpPr>
              <a:spLocks noChangeArrowheads="1"/>
            </p:cNvSpPr>
            <p:nvPr/>
          </p:nvSpPr>
          <p:spPr bwMode="auto">
            <a:xfrm>
              <a:off x="-158750" y="2881313"/>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 name="Oval 71">
              <a:extLst>
                <a:ext uri="{FF2B5EF4-FFF2-40B4-BE49-F238E27FC236}">
                  <a16:creationId xmlns:a16="http://schemas.microsoft.com/office/drawing/2014/main" id="{28F7DC43-F2BE-4D51-A47F-AFC00B463D6C}"/>
                </a:ext>
              </a:extLst>
            </p:cNvPr>
            <p:cNvSpPr>
              <a:spLocks noChangeArrowheads="1"/>
            </p:cNvSpPr>
            <p:nvPr/>
          </p:nvSpPr>
          <p:spPr bwMode="auto">
            <a:xfrm>
              <a:off x="212725" y="5397500"/>
              <a:ext cx="2444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7" name="Oval 72">
              <a:extLst>
                <a:ext uri="{FF2B5EF4-FFF2-40B4-BE49-F238E27FC236}">
                  <a16:creationId xmlns:a16="http://schemas.microsoft.com/office/drawing/2014/main" id="{3A1CF4D3-6FDE-458E-A293-D8F83F0C39E9}"/>
                </a:ext>
              </a:extLst>
            </p:cNvPr>
            <p:cNvSpPr>
              <a:spLocks noChangeArrowheads="1"/>
            </p:cNvSpPr>
            <p:nvPr/>
          </p:nvSpPr>
          <p:spPr bwMode="auto">
            <a:xfrm>
              <a:off x="212725" y="5037138"/>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8" name="Oval 73">
              <a:extLst>
                <a:ext uri="{FF2B5EF4-FFF2-40B4-BE49-F238E27FC236}">
                  <a16:creationId xmlns:a16="http://schemas.microsoft.com/office/drawing/2014/main" id="{B0C14F42-2703-4766-A19B-D4D1D453F8EB}"/>
                </a:ext>
              </a:extLst>
            </p:cNvPr>
            <p:cNvSpPr>
              <a:spLocks noChangeArrowheads="1"/>
            </p:cNvSpPr>
            <p:nvPr/>
          </p:nvSpPr>
          <p:spPr bwMode="auto">
            <a:xfrm>
              <a:off x="212725" y="4678363"/>
              <a:ext cx="2444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9" name="Oval 74">
              <a:extLst>
                <a:ext uri="{FF2B5EF4-FFF2-40B4-BE49-F238E27FC236}">
                  <a16:creationId xmlns:a16="http://schemas.microsoft.com/office/drawing/2014/main" id="{488DB0F4-0638-42DE-B1F7-9EAFEF633544}"/>
                </a:ext>
              </a:extLst>
            </p:cNvPr>
            <p:cNvSpPr>
              <a:spLocks noChangeArrowheads="1"/>
            </p:cNvSpPr>
            <p:nvPr/>
          </p:nvSpPr>
          <p:spPr bwMode="auto">
            <a:xfrm>
              <a:off x="212725" y="4319588"/>
              <a:ext cx="2444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0" name="Oval 75">
              <a:extLst>
                <a:ext uri="{FF2B5EF4-FFF2-40B4-BE49-F238E27FC236}">
                  <a16:creationId xmlns:a16="http://schemas.microsoft.com/office/drawing/2014/main" id="{183599A1-132B-4359-9B28-E2B29BBCA4ED}"/>
                </a:ext>
              </a:extLst>
            </p:cNvPr>
            <p:cNvSpPr>
              <a:spLocks noChangeArrowheads="1"/>
            </p:cNvSpPr>
            <p:nvPr/>
          </p:nvSpPr>
          <p:spPr bwMode="auto">
            <a:xfrm>
              <a:off x="212725" y="3959225"/>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1" name="Oval 76">
              <a:extLst>
                <a:ext uri="{FF2B5EF4-FFF2-40B4-BE49-F238E27FC236}">
                  <a16:creationId xmlns:a16="http://schemas.microsoft.com/office/drawing/2014/main" id="{50E33EC5-5B09-468A-B74D-14115DFF449B}"/>
                </a:ext>
              </a:extLst>
            </p:cNvPr>
            <p:cNvSpPr>
              <a:spLocks noChangeArrowheads="1"/>
            </p:cNvSpPr>
            <p:nvPr/>
          </p:nvSpPr>
          <p:spPr bwMode="auto">
            <a:xfrm>
              <a:off x="212725" y="3600450"/>
              <a:ext cx="2444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2" name="Oval 77">
              <a:extLst>
                <a:ext uri="{FF2B5EF4-FFF2-40B4-BE49-F238E27FC236}">
                  <a16:creationId xmlns:a16="http://schemas.microsoft.com/office/drawing/2014/main" id="{A26EB88B-7571-456F-8187-45C798446355}"/>
                </a:ext>
              </a:extLst>
            </p:cNvPr>
            <p:cNvSpPr>
              <a:spLocks noChangeArrowheads="1"/>
            </p:cNvSpPr>
            <p:nvPr/>
          </p:nvSpPr>
          <p:spPr bwMode="auto">
            <a:xfrm>
              <a:off x="212725" y="3240088"/>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3" name="Oval 78">
              <a:extLst>
                <a:ext uri="{FF2B5EF4-FFF2-40B4-BE49-F238E27FC236}">
                  <a16:creationId xmlns:a16="http://schemas.microsoft.com/office/drawing/2014/main" id="{E4DEEE59-1180-4081-810A-25FE6E0F0C63}"/>
                </a:ext>
              </a:extLst>
            </p:cNvPr>
            <p:cNvSpPr>
              <a:spLocks noChangeArrowheads="1"/>
            </p:cNvSpPr>
            <p:nvPr/>
          </p:nvSpPr>
          <p:spPr bwMode="auto">
            <a:xfrm>
              <a:off x="212725" y="2881313"/>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4" name="Oval 137">
              <a:extLst>
                <a:ext uri="{FF2B5EF4-FFF2-40B4-BE49-F238E27FC236}">
                  <a16:creationId xmlns:a16="http://schemas.microsoft.com/office/drawing/2014/main" id="{D69B96FC-42FB-4C86-9285-D397E3442F81}"/>
                </a:ext>
              </a:extLst>
            </p:cNvPr>
            <p:cNvSpPr>
              <a:spLocks noChangeArrowheads="1"/>
            </p:cNvSpPr>
            <p:nvPr/>
          </p:nvSpPr>
          <p:spPr bwMode="auto">
            <a:xfrm>
              <a:off x="-890588" y="6115050"/>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5" name="Oval 138">
              <a:extLst>
                <a:ext uri="{FF2B5EF4-FFF2-40B4-BE49-F238E27FC236}">
                  <a16:creationId xmlns:a16="http://schemas.microsoft.com/office/drawing/2014/main" id="{3FF74715-95EE-4182-8B3C-C198782816E2}"/>
                </a:ext>
              </a:extLst>
            </p:cNvPr>
            <p:cNvSpPr>
              <a:spLocks noChangeArrowheads="1"/>
            </p:cNvSpPr>
            <p:nvPr/>
          </p:nvSpPr>
          <p:spPr bwMode="auto">
            <a:xfrm>
              <a:off x="-890588" y="5756275"/>
              <a:ext cx="242888"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6" name="Oval 139">
              <a:extLst>
                <a:ext uri="{FF2B5EF4-FFF2-40B4-BE49-F238E27FC236}">
                  <a16:creationId xmlns:a16="http://schemas.microsoft.com/office/drawing/2014/main" id="{44A397DB-BAD9-43F2-BFEF-58D9867514A7}"/>
                </a:ext>
              </a:extLst>
            </p:cNvPr>
            <p:cNvSpPr>
              <a:spLocks noChangeArrowheads="1"/>
            </p:cNvSpPr>
            <p:nvPr/>
          </p:nvSpPr>
          <p:spPr bwMode="auto">
            <a:xfrm>
              <a:off x="-531813" y="6115050"/>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7" name="Oval 140">
              <a:extLst>
                <a:ext uri="{FF2B5EF4-FFF2-40B4-BE49-F238E27FC236}">
                  <a16:creationId xmlns:a16="http://schemas.microsoft.com/office/drawing/2014/main" id="{EAF5F210-C86B-4175-9EB3-2FA65D7EB5CF}"/>
                </a:ext>
              </a:extLst>
            </p:cNvPr>
            <p:cNvSpPr>
              <a:spLocks noChangeArrowheads="1"/>
            </p:cNvSpPr>
            <p:nvPr/>
          </p:nvSpPr>
          <p:spPr bwMode="auto">
            <a:xfrm>
              <a:off x="-531813" y="5756275"/>
              <a:ext cx="2571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8" name="Oval 141">
              <a:extLst>
                <a:ext uri="{FF2B5EF4-FFF2-40B4-BE49-F238E27FC236}">
                  <a16:creationId xmlns:a16="http://schemas.microsoft.com/office/drawing/2014/main" id="{E5194113-74DC-44BE-8051-079C2496E011}"/>
                </a:ext>
              </a:extLst>
            </p:cNvPr>
            <p:cNvSpPr>
              <a:spLocks noChangeArrowheads="1"/>
            </p:cNvSpPr>
            <p:nvPr/>
          </p:nvSpPr>
          <p:spPr bwMode="auto">
            <a:xfrm>
              <a:off x="-158750" y="6115050"/>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9" name="Oval 142">
              <a:extLst>
                <a:ext uri="{FF2B5EF4-FFF2-40B4-BE49-F238E27FC236}">
                  <a16:creationId xmlns:a16="http://schemas.microsoft.com/office/drawing/2014/main" id="{5F6486D1-E390-40F8-A67F-BD748DA40F1D}"/>
                </a:ext>
              </a:extLst>
            </p:cNvPr>
            <p:cNvSpPr>
              <a:spLocks noChangeArrowheads="1"/>
            </p:cNvSpPr>
            <p:nvPr/>
          </p:nvSpPr>
          <p:spPr bwMode="auto">
            <a:xfrm>
              <a:off x="-158750" y="5756275"/>
              <a:ext cx="242887"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0" name="Oval 143">
              <a:extLst>
                <a:ext uri="{FF2B5EF4-FFF2-40B4-BE49-F238E27FC236}">
                  <a16:creationId xmlns:a16="http://schemas.microsoft.com/office/drawing/2014/main" id="{7D001C61-1784-4B46-B90C-A0AA06AA8844}"/>
                </a:ext>
              </a:extLst>
            </p:cNvPr>
            <p:cNvSpPr>
              <a:spLocks noChangeArrowheads="1"/>
            </p:cNvSpPr>
            <p:nvPr/>
          </p:nvSpPr>
          <p:spPr bwMode="auto">
            <a:xfrm>
              <a:off x="212725" y="6115050"/>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1" name="Oval 144">
              <a:extLst>
                <a:ext uri="{FF2B5EF4-FFF2-40B4-BE49-F238E27FC236}">
                  <a16:creationId xmlns:a16="http://schemas.microsoft.com/office/drawing/2014/main" id="{4F476C4A-08EE-4E7F-8AD9-9204B4A10999}"/>
                </a:ext>
              </a:extLst>
            </p:cNvPr>
            <p:cNvSpPr>
              <a:spLocks noChangeArrowheads="1"/>
            </p:cNvSpPr>
            <p:nvPr/>
          </p:nvSpPr>
          <p:spPr bwMode="auto">
            <a:xfrm>
              <a:off x="212725" y="5756275"/>
              <a:ext cx="2444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2" name="Oval 167">
              <a:extLst>
                <a:ext uri="{FF2B5EF4-FFF2-40B4-BE49-F238E27FC236}">
                  <a16:creationId xmlns:a16="http://schemas.microsoft.com/office/drawing/2014/main" id="{03343EAE-8D48-404A-AD3A-495582945ECB}"/>
                </a:ext>
              </a:extLst>
            </p:cNvPr>
            <p:cNvSpPr>
              <a:spLocks noChangeArrowheads="1"/>
            </p:cNvSpPr>
            <p:nvPr/>
          </p:nvSpPr>
          <p:spPr bwMode="auto">
            <a:xfrm>
              <a:off x="-890588" y="2497138"/>
              <a:ext cx="242888"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3" name="Oval 168">
              <a:extLst>
                <a:ext uri="{FF2B5EF4-FFF2-40B4-BE49-F238E27FC236}">
                  <a16:creationId xmlns:a16="http://schemas.microsoft.com/office/drawing/2014/main" id="{48588A59-B9CA-43FA-BA02-D7C5B9B283C5}"/>
                </a:ext>
              </a:extLst>
            </p:cNvPr>
            <p:cNvSpPr>
              <a:spLocks noChangeArrowheads="1"/>
            </p:cNvSpPr>
            <p:nvPr/>
          </p:nvSpPr>
          <p:spPr bwMode="auto">
            <a:xfrm>
              <a:off x="-531813" y="2497138"/>
              <a:ext cx="257175"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4" name="Oval 169">
              <a:extLst>
                <a:ext uri="{FF2B5EF4-FFF2-40B4-BE49-F238E27FC236}">
                  <a16:creationId xmlns:a16="http://schemas.microsoft.com/office/drawing/2014/main" id="{78318BD0-6E2C-4AD7-A5F8-3B651DB56EBC}"/>
                </a:ext>
              </a:extLst>
            </p:cNvPr>
            <p:cNvSpPr>
              <a:spLocks noChangeArrowheads="1"/>
            </p:cNvSpPr>
            <p:nvPr/>
          </p:nvSpPr>
          <p:spPr bwMode="auto">
            <a:xfrm>
              <a:off x="-158750" y="2497138"/>
              <a:ext cx="242887"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5" name="Oval 170">
              <a:extLst>
                <a:ext uri="{FF2B5EF4-FFF2-40B4-BE49-F238E27FC236}">
                  <a16:creationId xmlns:a16="http://schemas.microsoft.com/office/drawing/2014/main" id="{7EE57936-5E89-41D5-B361-B88B01538980}"/>
                </a:ext>
              </a:extLst>
            </p:cNvPr>
            <p:cNvSpPr>
              <a:spLocks noChangeArrowheads="1"/>
            </p:cNvSpPr>
            <p:nvPr/>
          </p:nvSpPr>
          <p:spPr bwMode="auto">
            <a:xfrm>
              <a:off x="212725" y="2497138"/>
              <a:ext cx="244475"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6" name="Oval 179">
              <a:extLst>
                <a:ext uri="{FF2B5EF4-FFF2-40B4-BE49-F238E27FC236}">
                  <a16:creationId xmlns:a16="http://schemas.microsoft.com/office/drawing/2014/main" id="{11F3FD23-CEDE-46D3-BAA8-C7EFE2B79E94}"/>
                </a:ext>
              </a:extLst>
            </p:cNvPr>
            <p:cNvSpPr>
              <a:spLocks noChangeArrowheads="1"/>
            </p:cNvSpPr>
            <p:nvPr/>
          </p:nvSpPr>
          <p:spPr bwMode="auto">
            <a:xfrm>
              <a:off x="-890588" y="2124075"/>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7" name="Oval 180">
              <a:extLst>
                <a:ext uri="{FF2B5EF4-FFF2-40B4-BE49-F238E27FC236}">
                  <a16:creationId xmlns:a16="http://schemas.microsoft.com/office/drawing/2014/main" id="{98BAB8B3-DE2D-47E0-A7F6-5B5CF47E43F5}"/>
                </a:ext>
              </a:extLst>
            </p:cNvPr>
            <p:cNvSpPr>
              <a:spLocks noChangeArrowheads="1"/>
            </p:cNvSpPr>
            <p:nvPr/>
          </p:nvSpPr>
          <p:spPr bwMode="auto">
            <a:xfrm>
              <a:off x="-531813" y="2124075"/>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8" name="Oval 181">
              <a:extLst>
                <a:ext uri="{FF2B5EF4-FFF2-40B4-BE49-F238E27FC236}">
                  <a16:creationId xmlns:a16="http://schemas.microsoft.com/office/drawing/2014/main" id="{E2E9C1E4-486C-441D-A4A7-C0F78D2BB77E}"/>
                </a:ext>
              </a:extLst>
            </p:cNvPr>
            <p:cNvSpPr>
              <a:spLocks noChangeArrowheads="1"/>
            </p:cNvSpPr>
            <p:nvPr/>
          </p:nvSpPr>
          <p:spPr bwMode="auto">
            <a:xfrm>
              <a:off x="-158750" y="2124075"/>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9" name="Oval 182">
              <a:extLst>
                <a:ext uri="{FF2B5EF4-FFF2-40B4-BE49-F238E27FC236}">
                  <a16:creationId xmlns:a16="http://schemas.microsoft.com/office/drawing/2014/main" id="{69693772-DE08-4AE0-946C-4A90480EEFCD}"/>
                </a:ext>
              </a:extLst>
            </p:cNvPr>
            <p:cNvSpPr>
              <a:spLocks noChangeArrowheads="1"/>
            </p:cNvSpPr>
            <p:nvPr/>
          </p:nvSpPr>
          <p:spPr bwMode="auto">
            <a:xfrm>
              <a:off x="212725" y="2124075"/>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dirty="0"/>
            </a:p>
          </p:txBody>
        </p:sp>
      </p:grpSp>
      <p:grpSp>
        <p:nvGrpSpPr>
          <p:cNvPr id="280" name="Группа 279">
            <a:extLst>
              <a:ext uri="{FF2B5EF4-FFF2-40B4-BE49-F238E27FC236}">
                <a16:creationId xmlns:a16="http://schemas.microsoft.com/office/drawing/2014/main" id="{560C6AA9-E9F6-4D22-B3BF-52E33DCF9135}"/>
              </a:ext>
            </a:extLst>
          </p:cNvPr>
          <p:cNvGrpSpPr/>
          <p:nvPr/>
        </p:nvGrpSpPr>
        <p:grpSpPr>
          <a:xfrm>
            <a:off x="1399382" y="2146300"/>
            <a:ext cx="1347788" cy="4235450"/>
            <a:chOff x="-890588" y="2124075"/>
            <a:chExt cx="1347788" cy="4235450"/>
          </a:xfrm>
          <a:solidFill>
            <a:schemeClr val="accent5">
              <a:lumMod val="20000"/>
              <a:lumOff val="80000"/>
            </a:schemeClr>
          </a:solidFill>
        </p:grpSpPr>
        <p:sp>
          <p:nvSpPr>
            <p:cNvPr id="281" name="Oval 47">
              <a:extLst>
                <a:ext uri="{FF2B5EF4-FFF2-40B4-BE49-F238E27FC236}">
                  <a16:creationId xmlns:a16="http://schemas.microsoft.com/office/drawing/2014/main" id="{F81024F0-69D8-4402-A8B1-46BE5A2199B5}"/>
                </a:ext>
              </a:extLst>
            </p:cNvPr>
            <p:cNvSpPr>
              <a:spLocks noChangeArrowheads="1"/>
            </p:cNvSpPr>
            <p:nvPr/>
          </p:nvSpPr>
          <p:spPr bwMode="auto">
            <a:xfrm>
              <a:off x="-890588" y="5397500"/>
              <a:ext cx="242888"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2" name="Oval 48">
              <a:extLst>
                <a:ext uri="{FF2B5EF4-FFF2-40B4-BE49-F238E27FC236}">
                  <a16:creationId xmlns:a16="http://schemas.microsoft.com/office/drawing/2014/main" id="{A4FC33F8-BB21-4F97-A438-FE929FD1D23E}"/>
                </a:ext>
              </a:extLst>
            </p:cNvPr>
            <p:cNvSpPr>
              <a:spLocks noChangeArrowheads="1"/>
            </p:cNvSpPr>
            <p:nvPr/>
          </p:nvSpPr>
          <p:spPr bwMode="auto">
            <a:xfrm>
              <a:off x="-890588" y="5037138"/>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3" name="Oval 49">
              <a:extLst>
                <a:ext uri="{FF2B5EF4-FFF2-40B4-BE49-F238E27FC236}">
                  <a16:creationId xmlns:a16="http://schemas.microsoft.com/office/drawing/2014/main" id="{DE56F9D7-51D1-4A25-B99E-0CE70068B6D3}"/>
                </a:ext>
              </a:extLst>
            </p:cNvPr>
            <p:cNvSpPr>
              <a:spLocks noChangeArrowheads="1"/>
            </p:cNvSpPr>
            <p:nvPr/>
          </p:nvSpPr>
          <p:spPr bwMode="auto">
            <a:xfrm>
              <a:off x="-890588" y="4678363"/>
              <a:ext cx="242888"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4" name="Oval 50">
              <a:extLst>
                <a:ext uri="{FF2B5EF4-FFF2-40B4-BE49-F238E27FC236}">
                  <a16:creationId xmlns:a16="http://schemas.microsoft.com/office/drawing/2014/main" id="{5DA52B3C-248F-4104-A532-5EE1448EF172}"/>
                </a:ext>
              </a:extLst>
            </p:cNvPr>
            <p:cNvSpPr>
              <a:spLocks noChangeArrowheads="1"/>
            </p:cNvSpPr>
            <p:nvPr/>
          </p:nvSpPr>
          <p:spPr bwMode="auto">
            <a:xfrm>
              <a:off x="-890588" y="4319588"/>
              <a:ext cx="242888"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5" name="Oval 51">
              <a:extLst>
                <a:ext uri="{FF2B5EF4-FFF2-40B4-BE49-F238E27FC236}">
                  <a16:creationId xmlns:a16="http://schemas.microsoft.com/office/drawing/2014/main" id="{2B8C399F-218E-4B80-8C28-1935CD57523D}"/>
                </a:ext>
              </a:extLst>
            </p:cNvPr>
            <p:cNvSpPr>
              <a:spLocks noChangeArrowheads="1"/>
            </p:cNvSpPr>
            <p:nvPr/>
          </p:nvSpPr>
          <p:spPr bwMode="auto">
            <a:xfrm>
              <a:off x="-890588" y="3959225"/>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6" name="Oval 52">
              <a:extLst>
                <a:ext uri="{FF2B5EF4-FFF2-40B4-BE49-F238E27FC236}">
                  <a16:creationId xmlns:a16="http://schemas.microsoft.com/office/drawing/2014/main" id="{FE3360CA-22AC-4FB4-857D-5B073AFB8475}"/>
                </a:ext>
              </a:extLst>
            </p:cNvPr>
            <p:cNvSpPr>
              <a:spLocks noChangeArrowheads="1"/>
            </p:cNvSpPr>
            <p:nvPr/>
          </p:nvSpPr>
          <p:spPr bwMode="auto">
            <a:xfrm>
              <a:off x="-890588" y="3600450"/>
              <a:ext cx="242888"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7" name="Oval 53">
              <a:extLst>
                <a:ext uri="{FF2B5EF4-FFF2-40B4-BE49-F238E27FC236}">
                  <a16:creationId xmlns:a16="http://schemas.microsoft.com/office/drawing/2014/main" id="{C62CF212-1267-4212-BD12-2E602AD01836}"/>
                </a:ext>
              </a:extLst>
            </p:cNvPr>
            <p:cNvSpPr>
              <a:spLocks noChangeArrowheads="1"/>
            </p:cNvSpPr>
            <p:nvPr/>
          </p:nvSpPr>
          <p:spPr bwMode="auto">
            <a:xfrm>
              <a:off x="-890588" y="3240088"/>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8" name="Oval 54">
              <a:extLst>
                <a:ext uri="{FF2B5EF4-FFF2-40B4-BE49-F238E27FC236}">
                  <a16:creationId xmlns:a16="http://schemas.microsoft.com/office/drawing/2014/main" id="{24BD3CF4-225C-459D-8931-469158B2B8B6}"/>
                </a:ext>
              </a:extLst>
            </p:cNvPr>
            <p:cNvSpPr>
              <a:spLocks noChangeArrowheads="1"/>
            </p:cNvSpPr>
            <p:nvPr/>
          </p:nvSpPr>
          <p:spPr bwMode="auto">
            <a:xfrm>
              <a:off x="-890588" y="2881313"/>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9" name="Oval 55">
              <a:extLst>
                <a:ext uri="{FF2B5EF4-FFF2-40B4-BE49-F238E27FC236}">
                  <a16:creationId xmlns:a16="http://schemas.microsoft.com/office/drawing/2014/main" id="{88A7B3D5-88C9-47E0-9CCD-6A8A3192D279}"/>
                </a:ext>
              </a:extLst>
            </p:cNvPr>
            <p:cNvSpPr>
              <a:spLocks noChangeArrowheads="1"/>
            </p:cNvSpPr>
            <p:nvPr/>
          </p:nvSpPr>
          <p:spPr bwMode="auto">
            <a:xfrm>
              <a:off x="-531813" y="5397500"/>
              <a:ext cx="2571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0" name="Oval 56">
              <a:extLst>
                <a:ext uri="{FF2B5EF4-FFF2-40B4-BE49-F238E27FC236}">
                  <a16:creationId xmlns:a16="http://schemas.microsoft.com/office/drawing/2014/main" id="{18E4D56E-E858-4BE8-A530-70EE83F7CDD4}"/>
                </a:ext>
              </a:extLst>
            </p:cNvPr>
            <p:cNvSpPr>
              <a:spLocks noChangeArrowheads="1"/>
            </p:cNvSpPr>
            <p:nvPr/>
          </p:nvSpPr>
          <p:spPr bwMode="auto">
            <a:xfrm>
              <a:off x="-531813" y="5037138"/>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1" name="Oval 57">
              <a:extLst>
                <a:ext uri="{FF2B5EF4-FFF2-40B4-BE49-F238E27FC236}">
                  <a16:creationId xmlns:a16="http://schemas.microsoft.com/office/drawing/2014/main" id="{E861BF0C-DEAC-420A-B901-A933DF52099D}"/>
                </a:ext>
              </a:extLst>
            </p:cNvPr>
            <p:cNvSpPr>
              <a:spLocks noChangeArrowheads="1"/>
            </p:cNvSpPr>
            <p:nvPr/>
          </p:nvSpPr>
          <p:spPr bwMode="auto">
            <a:xfrm>
              <a:off x="-531813" y="4678363"/>
              <a:ext cx="2571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2" name="Oval 58">
              <a:extLst>
                <a:ext uri="{FF2B5EF4-FFF2-40B4-BE49-F238E27FC236}">
                  <a16:creationId xmlns:a16="http://schemas.microsoft.com/office/drawing/2014/main" id="{C18414B9-15BE-40A2-AE60-2BD5C2063519}"/>
                </a:ext>
              </a:extLst>
            </p:cNvPr>
            <p:cNvSpPr>
              <a:spLocks noChangeArrowheads="1"/>
            </p:cNvSpPr>
            <p:nvPr/>
          </p:nvSpPr>
          <p:spPr bwMode="auto">
            <a:xfrm>
              <a:off x="-531813" y="4319588"/>
              <a:ext cx="2571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3" name="Oval 59">
              <a:extLst>
                <a:ext uri="{FF2B5EF4-FFF2-40B4-BE49-F238E27FC236}">
                  <a16:creationId xmlns:a16="http://schemas.microsoft.com/office/drawing/2014/main" id="{5A11B775-19A7-4691-917A-2AFFB7D90BDE}"/>
                </a:ext>
              </a:extLst>
            </p:cNvPr>
            <p:cNvSpPr>
              <a:spLocks noChangeArrowheads="1"/>
            </p:cNvSpPr>
            <p:nvPr/>
          </p:nvSpPr>
          <p:spPr bwMode="auto">
            <a:xfrm>
              <a:off x="-531813" y="3959225"/>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4" name="Oval 60">
              <a:extLst>
                <a:ext uri="{FF2B5EF4-FFF2-40B4-BE49-F238E27FC236}">
                  <a16:creationId xmlns:a16="http://schemas.microsoft.com/office/drawing/2014/main" id="{187FB617-013C-4123-A397-1F9ADBEA13C6}"/>
                </a:ext>
              </a:extLst>
            </p:cNvPr>
            <p:cNvSpPr>
              <a:spLocks noChangeArrowheads="1"/>
            </p:cNvSpPr>
            <p:nvPr/>
          </p:nvSpPr>
          <p:spPr bwMode="auto">
            <a:xfrm>
              <a:off x="-531813" y="3600450"/>
              <a:ext cx="2571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5" name="Oval 61">
              <a:extLst>
                <a:ext uri="{FF2B5EF4-FFF2-40B4-BE49-F238E27FC236}">
                  <a16:creationId xmlns:a16="http://schemas.microsoft.com/office/drawing/2014/main" id="{75639C44-90D3-4E89-BEAD-97DD29B5E2DC}"/>
                </a:ext>
              </a:extLst>
            </p:cNvPr>
            <p:cNvSpPr>
              <a:spLocks noChangeArrowheads="1"/>
            </p:cNvSpPr>
            <p:nvPr/>
          </p:nvSpPr>
          <p:spPr bwMode="auto">
            <a:xfrm>
              <a:off x="-531813" y="3240088"/>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6" name="Oval 62">
              <a:extLst>
                <a:ext uri="{FF2B5EF4-FFF2-40B4-BE49-F238E27FC236}">
                  <a16:creationId xmlns:a16="http://schemas.microsoft.com/office/drawing/2014/main" id="{15FEF23F-E555-49E5-9819-21DF0B7CC1E6}"/>
                </a:ext>
              </a:extLst>
            </p:cNvPr>
            <p:cNvSpPr>
              <a:spLocks noChangeArrowheads="1"/>
            </p:cNvSpPr>
            <p:nvPr/>
          </p:nvSpPr>
          <p:spPr bwMode="auto">
            <a:xfrm>
              <a:off x="-531813" y="2881313"/>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7" name="Oval 63">
              <a:extLst>
                <a:ext uri="{FF2B5EF4-FFF2-40B4-BE49-F238E27FC236}">
                  <a16:creationId xmlns:a16="http://schemas.microsoft.com/office/drawing/2014/main" id="{A8EB67BF-B037-4484-9935-BF0BAB66CA7C}"/>
                </a:ext>
              </a:extLst>
            </p:cNvPr>
            <p:cNvSpPr>
              <a:spLocks noChangeArrowheads="1"/>
            </p:cNvSpPr>
            <p:nvPr/>
          </p:nvSpPr>
          <p:spPr bwMode="auto">
            <a:xfrm>
              <a:off x="-158750" y="5397500"/>
              <a:ext cx="242887"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8" name="Oval 64">
              <a:extLst>
                <a:ext uri="{FF2B5EF4-FFF2-40B4-BE49-F238E27FC236}">
                  <a16:creationId xmlns:a16="http://schemas.microsoft.com/office/drawing/2014/main" id="{FFBD62D5-C9C3-43E2-B7FA-8AEB0DB8FA4F}"/>
                </a:ext>
              </a:extLst>
            </p:cNvPr>
            <p:cNvSpPr>
              <a:spLocks noChangeArrowheads="1"/>
            </p:cNvSpPr>
            <p:nvPr/>
          </p:nvSpPr>
          <p:spPr bwMode="auto">
            <a:xfrm>
              <a:off x="-158750" y="5037138"/>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99" name="Oval 65">
              <a:extLst>
                <a:ext uri="{FF2B5EF4-FFF2-40B4-BE49-F238E27FC236}">
                  <a16:creationId xmlns:a16="http://schemas.microsoft.com/office/drawing/2014/main" id="{CDED6622-6D35-4825-8F59-4E6F79925043}"/>
                </a:ext>
              </a:extLst>
            </p:cNvPr>
            <p:cNvSpPr>
              <a:spLocks noChangeArrowheads="1"/>
            </p:cNvSpPr>
            <p:nvPr/>
          </p:nvSpPr>
          <p:spPr bwMode="auto">
            <a:xfrm>
              <a:off x="-158750" y="4678363"/>
              <a:ext cx="242887"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0" name="Oval 66">
              <a:extLst>
                <a:ext uri="{FF2B5EF4-FFF2-40B4-BE49-F238E27FC236}">
                  <a16:creationId xmlns:a16="http://schemas.microsoft.com/office/drawing/2014/main" id="{5A2C040A-AC81-4CA8-9BBF-44E62E36594C}"/>
                </a:ext>
              </a:extLst>
            </p:cNvPr>
            <p:cNvSpPr>
              <a:spLocks noChangeArrowheads="1"/>
            </p:cNvSpPr>
            <p:nvPr/>
          </p:nvSpPr>
          <p:spPr bwMode="auto">
            <a:xfrm>
              <a:off x="-158750" y="4319588"/>
              <a:ext cx="242887"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1" name="Oval 67">
              <a:extLst>
                <a:ext uri="{FF2B5EF4-FFF2-40B4-BE49-F238E27FC236}">
                  <a16:creationId xmlns:a16="http://schemas.microsoft.com/office/drawing/2014/main" id="{5AFA9499-4044-47DB-96A4-BB7A3E6734A8}"/>
                </a:ext>
              </a:extLst>
            </p:cNvPr>
            <p:cNvSpPr>
              <a:spLocks noChangeArrowheads="1"/>
            </p:cNvSpPr>
            <p:nvPr/>
          </p:nvSpPr>
          <p:spPr bwMode="auto">
            <a:xfrm>
              <a:off x="-158750" y="3959225"/>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2" name="Oval 68">
              <a:extLst>
                <a:ext uri="{FF2B5EF4-FFF2-40B4-BE49-F238E27FC236}">
                  <a16:creationId xmlns:a16="http://schemas.microsoft.com/office/drawing/2014/main" id="{09DE1B40-E74E-4FF2-A81E-DB5EF27D7BB3}"/>
                </a:ext>
              </a:extLst>
            </p:cNvPr>
            <p:cNvSpPr>
              <a:spLocks noChangeArrowheads="1"/>
            </p:cNvSpPr>
            <p:nvPr/>
          </p:nvSpPr>
          <p:spPr bwMode="auto">
            <a:xfrm>
              <a:off x="-158750" y="3600450"/>
              <a:ext cx="242887"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3" name="Oval 69">
              <a:extLst>
                <a:ext uri="{FF2B5EF4-FFF2-40B4-BE49-F238E27FC236}">
                  <a16:creationId xmlns:a16="http://schemas.microsoft.com/office/drawing/2014/main" id="{172A0079-AEF3-4EBB-B30F-B19E432ED9A9}"/>
                </a:ext>
              </a:extLst>
            </p:cNvPr>
            <p:cNvSpPr>
              <a:spLocks noChangeArrowheads="1"/>
            </p:cNvSpPr>
            <p:nvPr/>
          </p:nvSpPr>
          <p:spPr bwMode="auto">
            <a:xfrm>
              <a:off x="-158750" y="3240088"/>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4" name="Oval 70">
              <a:extLst>
                <a:ext uri="{FF2B5EF4-FFF2-40B4-BE49-F238E27FC236}">
                  <a16:creationId xmlns:a16="http://schemas.microsoft.com/office/drawing/2014/main" id="{F8FE3A1F-E67C-43D2-8583-91D710D0B384}"/>
                </a:ext>
              </a:extLst>
            </p:cNvPr>
            <p:cNvSpPr>
              <a:spLocks noChangeArrowheads="1"/>
            </p:cNvSpPr>
            <p:nvPr/>
          </p:nvSpPr>
          <p:spPr bwMode="auto">
            <a:xfrm>
              <a:off x="-158750" y="2881313"/>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5" name="Oval 71">
              <a:extLst>
                <a:ext uri="{FF2B5EF4-FFF2-40B4-BE49-F238E27FC236}">
                  <a16:creationId xmlns:a16="http://schemas.microsoft.com/office/drawing/2014/main" id="{96A49AA4-A1E6-4A47-9393-84C5DA0687B2}"/>
                </a:ext>
              </a:extLst>
            </p:cNvPr>
            <p:cNvSpPr>
              <a:spLocks noChangeArrowheads="1"/>
            </p:cNvSpPr>
            <p:nvPr/>
          </p:nvSpPr>
          <p:spPr bwMode="auto">
            <a:xfrm>
              <a:off x="212725" y="5397500"/>
              <a:ext cx="2444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6" name="Oval 72">
              <a:extLst>
                <a:ext uri="{FF2B5EF4-FFF2-40B4-BE49-F238E27FC236}">
                  <a16:creationId xmlns:a16="http://schemas.microsoft.com/office/drawing/2014/main" id="{D9A5B8B0-D81D-4FFD-B26D-36E0281050CC}"/>
                </a:ext>
              </a:extLst>
            </p:cNvPr>
            <p:cNvSpPr>
              <a:spLocks noChangeArrowheads="1"/>
            </p:cNvSpPr>
            <p:nvPr/>
          </p:nvSpPr>
          <p:spPr bwMode="auto">
            <a:xfrm>
              <a:off x="212725" y="5037138"/>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7" name="Oval 73">
              <a:extLst>
                <a:ext uri="{FF2B5EF4-FFF2-40B4-BE49-F238E27FC236}">
                  <a16:creationId xmlns:a16="http://schemas.microsoft.com/office/drawing/2014/main" id="{570A0623-78CD-4175-9E0D-08EAD5A7B3D9}"/>
                </a:ext>
              </a:extLst>
            </p:cNvPr>
            <p:cNvSpPr>
              <a:spLocks noChangeArrowheads="1"/>
            </p:cNvSpPr>
            <p:nvPr/>
          </p:nvSpPr>
          <p:spPr bwMode="auto">
            <a:xfrm>
              <a:off x="212725" y="4678363"/>
              <a:ext cx="2444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8" name="Oval 74">
              <a:extLst>
                <a:ext uri="{FF2B5EF4-FFF2-40B4-BE49-F238E27FC236}">
                  <a16:creationId xmlns:a16="http://schemas.microsoft.com/office/drawing/2014/main" id="{F59DB974-DF07-40EE-B74F-61F7A0210C14}"/>
                </a:ext>
              </a:extLst>
            </p:cNvPr>
            <p:cNvSpPr>
              <a:spLocks noChangeArrowheads="1"/>
            </p:cNvSpPr>
            <p:nvPr/>
          </p:nvSpPr>
          <p:spPr bwMode="auto">
            <a:xfrm>
              <a:off x="212725" y="4319588"/>
              <a:ext cx="244475" cy="2428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9" name="Oval 75">
              <a:extLst>
                <a:ext uri="{FF2B5EF4-FFF2-40B4-BE49-F238E27FC236}">
                  <a16:creationId xmlns:a16="http://schemas.microsoft.com/office/drawing/2014/main" id="{919E9BDB-538F-4580-8478-ECAD1B2AC826}"/>
                </a:ext>
              </a:extLst>
            </p:cNvPr>
            <p:cNvSpPr>
              <a:spLocks noChangeArrowheads="1"/>
            </p:cNvSpPr>
            <p:nvPr/>
          </p:nvSpPr>
          <p:spPr bwMode="auto">
            <a:xfrm>
              <a:off x="212725" y="3959225"/>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0" name="Oval 76">
              <a:extLst>
                <a:ext uri="{FF2B5EF4-FFF2-40B4-BE49-F238E27FC236}">
                  <a16:creationId xmlns:a16="http://schemas.microsoft.com/office/drawing/2014/main" id="{612DF723-8470-499C-AB61-F7C3CA1FBE06}"/>
                </a:ext>
              </a:extLst>
            </p:cNvPr>
            <p:cNvSpPr>
              <a:spLocks noChangeArrowheads="1"/>
            </p:cNvSpPr>
            <p:nvPr/>
          </p:nvSpPr>
          <p:spPr bwMode="auto">
            <a:xfrm>
              <a:off x="212725" y="3600450"/>
              <a:ext cx="2444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1" name="Oval 77">
              <a:extLst>
                <a:ext uri="{FF2B5EF4-FFF2-40B4-BE49-F238E27FC236}">
                  <a16:creationId xmlns:a16="http://schemas.microsoft.com/office/drawing/2014/main" id="{F44229A5-B5F8-4FEE-871D-B100800EE12E}"/>
                </a:ext>
              </a:extLst>
            </p:cNvPr>
            <p:cNvSpPr>
              <a:spLocks noChangeArrowheads="1"/>
            </p:cNvSpPr>
            <p:nvPr/>
          </p:nvSpPr>
          <p:spPr bwMode="auto">
            <a:xfrm>
              <a:off x="212725" y="3240088"/>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2" name="Oval 78">
              <a:extLst>
                <a:ext uri="{FF2B5EF4-FFF2-40B4-BE49-F238E27FC236}">
                  <a16:creationId xmlns:a16="http://schemas.microsoft.com/office/drawing/2014/main" id="{F33A3636-024D-472E-AAB3-224DF1A17F48}"/>
                </a:ext>
              </a:extLst>
            </p:cNvPr>
            <p:cNvSpPr>
              <a:spLocks noChangeArrowheads="1"/>
            </p:cNvSpPr>
            <p:nvPr/>
          </p:nvSpPr>
          <p:spPr bwMode="auto">
            <a:xfrm>
              <a:off x="212725" y="2881313"/>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3" name="Oval 137">
              <a:extLst>
                <a:ext uri="{FF2B5EF4-FFF2-40B4-BE49-F238E27FC236}">
                  <a16:creationId xmlns:a16="http://schemas.microsoft.com/office/drawing/2014/main" id="{F8BD3AFD-3426-4E59-B3E7-9D8436872B63}"/>
                </a:ext>
              </a:extLst>
            </p:cNvPr>
            <p:cNvSpPr>
              <a:spLocks noChangeArrowheads="1"/>
            </p:cNvSpPr>
            <p:nvPr/>
          </p:nvSpPr>
          <p:spPr bwMode="auto">
            <a:xfrm>
              <a:off x="-890588" y="6115050"/>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4" name="Oval 138">
              <a:extLst>
                <a:ext uri="{FF2B5EF4-FFF2-40B4-BE49-F238E27FC236}">
                  <a16:creationId xmlns:a16="http://schemas.microsoft.com/office/drawing/2014/main" id="{8124F3FF-0F7B-4EB7-BE77-C5654D1E6468}"/>
                </a:ext>
              </a:extLst>
            </p:cNvPr>
            <p:cNvSpPr>
              <a:spLocks noChangeArrowheads="1"/>
            </p:cNvSpPr>
            <p:nvPr/>
          </p:nvSpPr>
          <p:spPr bwMode="auto">
            <a:xfrm>
              <a:off x="-890588" y="5756275"/>
              <a:ext cx="242888"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5" name="Oval 139">
              <a:extLst>
                <a:ext uri="{FF2B5EF4-FFF2-40B4-BE49-F238E27FC236}">
                  <a16:creationId xmlns:a16="http://schemas.microsoft.com/office/drawing/2014/main" id="{1C2C8683-300E-4418-B27F-E5CDC7028396}"/>
                </a:ext>
              </a:extLst>
            </p:cNvPr>
            <p:cNvSpPr>
              <a:spLocks noChangeArrowheads="1"/>
            </p:cNvSpPr>
            <p:nvPr/>
          </p:nvSpPr>
          <p:spPr bwMode="auto">
            <a:xfrm>
              <a:off x="-531813" y="6115050"/>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6" name="Oval 140">
              <a:extLst>
                <a:ext uri="{FF2B5EF4-FFF2-40B4-BE49-F238E27FC236}">
                  <a16:creationId xmlns:a16="http://schemas.microsoft.com/office/drawing/2014/main" id="{9B46337A-9716-4998-A139-508544A8FCC0}"/>
                </a:ext>
              </a:extLst>
            </p:cNvPr>
            <p:cNvSpPr>
              <a:spLocks noChangeArrowheads="1"/>
            </p:cNvSpPr>
            <p:nvPr/>
          </p:nvSpPr>
          <p:spPr bwMode="auto">
            <a:xfrm>
              <a:off x="-531813" y="5756275"/>
              <a:ext cx="2571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7" name="Oval 141">
              <a:extLst>
                <a:ext uri="{FF2B5EF4-FFF2-40B4-BE49-F238E27FC236}">
                  <a16:creationId xmlns:a16="http://schemas.microsoft.com/office/drawing/2014/main" id="{EEB1029D-AC64-41F5-A60B-38787D2D3F66}"/>
                </a:ext>
              </a:extLst>
            </p:cNvPr>
            <p:cNvSpPr>
              <a:spLocks noChangeArrowheads="1"/>
            </p:cNvSpPr>
            <p:nvPr/>
          </p:nvSpPr>
          <p:spPr bwMode="auto">
            <a:xfrm>
              <a:off x="-158750" y="6115050"/>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8" name="Oval 142">
              <a:extLst>
                <a:ext uri="{FF2B5EF4-FFF2-40B4-BE49-F238E27FC236}">
                  <a16:creationId xmlns:a16="http://schemas.microsoft.com/office/drawing/2014/main" id="{B3B8CE68-4463-4925-AF3D-034987CC4AAA}"/>
                </a:ext>
              </a:extLst>
            </p:cNvPr>
            <p:cNvSpPr>
              <a:spLocks noChangeArrowheads="1"/>
            </p:cNvSpPr>
            <p:nvPr/>
          </p:nvSpPr>
          <p:spPr bwMode="auto">
            <a:xfrm>
              <a:off x="-158750" y="5756275"/>
              <a:ext cx="242887"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9" name="Oval 143">
              <a:extLst>
                <a:ext uri="{FF2B5EF4-FFF2-40B4-BE49-F238E27FC236}">
                  <a16:creationId xmlns:a16="http://schemas.microsoft.com/office/drawing/2014/main" id="{F7CDF4FF-061F-42F2-8B51-D094456B4990}"/>
                </a:ext>
              </a:extLst>
            </p:cNvPr>
            <p:cNvSpPr>
              <a:spLocks noChangeArrowheads="1"/>
            </p:cNvSpPr>
            <p:nvPr/>
          </p:nvSpPr>
          <p:spPr bwMode="auto">
            <a:xfrm>
              <a:off x="212725" y="6115050"/>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0" name="Oval 144">
              <a:extLst>
                <a:ext uri="{FF2B5EF4-FFF2-40B4-BE49-F238E27FC236}">
                  <a16:creationId xmlns:a16="http://schemas.microsoft.com/office/drawing/2014/main" id="{54944805-77B7-4F96-99F4-D0B4F855FDC0}"/>
                </a:ext>
              </a:extLst>
            </p:cNvPr>
            <p:cNvSpPr>
              <a:spLocks noChangeArrowheads="1"/>
            </p:cNvSpPr>
            <p:nvPr/>
          </p:nvSpPr>
          <p:spPr bwMode="auto">
            <a:xfrm>
              <a:off x="212725" y="5756275"/>
              <a:ext cx="244475" cy="242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1" name="Oval 167">
              <a:extLst>
                <a:ext uri="{FF2B5EF4-FFF2-40B4-BE49-F238E27FC236}">
                  <a16:creationId xmlns:a16="http://schemas.microsoft.com/office/drawing/2014/main" id="{4BC9B575-0311-41A7-BAED-3D14658C3F76}"/>
                </a:ext>
              </a:extLst>
            </p:cNvPr>
            <p:cNvSpPr>
              <a:spLocks noChangeArrowheads="1"/>
            </p:cNvSpPr>
            <p:nvPr/>
          </p:nvSpPr>
          <p:spPr bwMode="auto">
            <a:xfrm>
              <a:off x="-890588" y="2497138"/>
              <a:ext cx="242888"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2" name="Oval 168">
              <a:extLst>
                <a:ext uri="{FF2B5EF4-FFF2-40B4-BE49-F238E27FC236}">
                  <a16:creationId xmlns:a16="http://schemas.microsoft.com/office/drawing/2014/main" id="{45350C16-8757-4BF6-A364-EA40335BB816}"/>
                </a:ext>
              </a:extLst>
            </p:cNvPr>
            <p:cNvSpPr>
              <a:spLocks noChangeArrowheads="1"/>
            </p:cNvSpPr>
            <p:nvPr/>
          </p:nvSpPr>
          <p:spPr bwMode="auto">
            <a:xfrm>
              <a:off x="-531813" y="2497138"/>
              <a:ext cx="257175"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3" name="Oval 169">
              <a:extLst>
                <a:ext uri="{FF2B5EF4-FFF2-40B4-BE49-F238E27FC236}">
                  <a16:creationId xmlns:a16="http://schemas.microsoft.com/office/drawing/2014/main" id="{933D8361-9B5A-47D7-8F11-56D0B6775532}"/>
                </a:ext>
              </a:extLst>
            </p:cNvPr>
            <p:cNvSpPr>
              <a:spLocks noChangeArrowheads="1"/>
            </p:cNvSpPr>
            <p:nvPr/>
          </p:nvSpPr>
          <p:spPr bwMode="auto">
            <a:xfrm>
              <a:off x="-158750" y="2497138"/>
              <a:ext cx="242887"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4" name="Oval 170">
              <a:extLst>
                <a:ext uri="{FF2B5EF4-FFF2-40B4-BE49-F238E27FC236}">
                  <a16:creationId xmlns:a16="http://schemas.microsoft.com/office/drawing/2014/main" id="{653E4494-C68D-49F6-A00B-EB0989BC1C0B}"/>
                </a:ext>
              </a:extLst>
            </p:cNvPr>
            <p:cNvSpPr>
              <a:spLocks noChangeArrowheads="1"/>
            </p:cNvSpPr>
            <p:nvPr/>
          </p:nvSpPr>
          <p:spPr bwMode="auto">
            <a:xfrm>
              <a:off x="212725" y="2497138"/>
              <a:ext cx="244475" cy="255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5" name="Oval 179">
              <a:extLst>
                <a:ext uri="{FF2B5EF4-FFF2-40B4-BE49-F238E27FC236}">
                  <a16:creationId xmlns:a16="http://schemas.microsoft.com/office/drawing/2014/main" id="{CF0F9830-AC19-4EA2-8ADA-BDB7500E3526}"/>
                </a:ext>
              </a:extLst>
            </p:cNvPr>
            <p:cNvSpPr>
              <a:spLocks noChangeArrowheads="1"/>
            </p:cNvSpPr>
            <p:nvPr/>
          </p:nvSpPr>
          <p:spPr bwMode="auto">
            <a:xfrm>
              <a:off x="-890588" y="2124075"/>
              <a:ext cx="242888"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6" name="Oval 180">
              <a:extLst>
                <a:ext uri="{FF2B5EF4-FFF2-40B4-BE49-F238E27FC236}">
                  <a16:creationId xmlns:a16="http://schemas.microsoft.com/office/drawing/2014/main" id="{E8F49354-1A92-46A3-A560-2D51003C47AC}"/>
                </a:ext>
              </a:extLst>
            </p:cNvPr>
            <p:cNvSpPr>
              <a:spLocks noChangeArrowheads="1"/>
            </p:cNvSpPr>
            <p:nvPr/>
          </p:nvSpPr>
          <p:spPr bwMode="auto">
            <a:xfrm>
              <a:off x="-531813" y="2124075"/>
              <a:ext cx="2571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7" name="Oval 181">
              <a:extLst>
                <a:ext uri="{FF2B5EF4-FFF2-40B4-BE49-F238E27FC236}">
                  <a16:creationId xmlns:a16="http://schemas.microsoft.com/office/drawing/2014/main" id="{E0459DF6-7853-45E5-A263-F25C5EFF3E18}"/>
                </a:ext>
              </a:extLst>
            </p:cNvPr>
            <p:cNvSpPr>
              <a:spLocks noChangeArrowheads="1"/>
            </p:cNvSpPr>
            <p:nvPr/>
          </p:nvSpPr>
          <p:spPr bwMode="auto">
            <a:xfrm>
              <a:off x="-158750" y="2124075"/>
              <a:ext cx="242887"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8" name="Oval 182">
              <a:extLst>
                <a:ext uri="{FF2B5EF4-FFF2-40B4-BE49-F238E27FC236}">
                  <a16:creationId xmlns:a16="http://schemas.microsoft.com/office/drawing/2014/main" id="{8ED1E74E-CD4F-48E0-981E-1D98D8C77C76}"/>
                </a:ext>
              </a:extLst>
            </p:cNvPr>
            <p:cNvSpPr>
              <a:spLocks noChangeArrowheads="1"/>
            </p:cNvSpPr>
            <p:nvPr/>
          </p:nvSpPr>
          <p:spPr bwMode="auto">
            <a:xfrm>
              <a:off x="212725" y="2124075"/>
              <a:ext cx="244475"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dirty="0"/>
            </a:p>
          </p:txBody>
        </p:sp>
      </p:grpSp>
      <p:sp>
        <p:nvSpPr>
          <p:cNvPr id="18434" name="TextBox 112">
            <a:extLst>
              <a:ext uri="{FF2B5EF4-FFF2-40B4-BE49-F238E27FC236}">
                <a16:creationId xmlns:a16="http://schemas.microsoft.com/office/drawing/2014/main" id="{32E96F11-9101-4405-9F32-B73B83666DA0}"/>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18435" name="TextBox 115">
            <a:extLst>
              <a:ext uri="{FF2B5EF4-FFF2-40B4-BE49-F238E27FC236}">
                <a16:creationId xmlns:a16="http://schemas.microsoft.com/office/drawing/2014/main" id="{86B512D8-5845-4A71-A2B8-3BB22C906705}"/>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9" name="Группа 8">
            <a:extLst>
              <a:ext uri="{FF2B5EF4-FFF2-40B4-BE49-F238E27FC236}">
                <a16:creationId xmlns:a16="http://schemas.microsoft.com/office/drawing/2014/main" id="{286543F0-8EE4-403E-ABDF-6DF1C6B25EBB}"/>
              </a:ext>
            </a:extLst>
          </p:cNvPr>
          <p:cNvGrpSpPr/>
          <p:nvPr/>
        </p:nvGrpSpPr>
        <p:grpSpPr>
          <a:xfrm>
            <a:off x="1387475" y="3262313"/>
            <a:ext cx="1347788" cy="3119437"/>
            <a:chOff x="1387475" y="3262313"/>
            <a:chExt cx="1347788" cy="3119437"/>
          </a:xfrm>
        </p:grpSpPr>
        <p:sp>
          <p:nvSpPr>
            <p:cNvPr id="18436" name="Oval 47">
              <a:extLst>
                <a:ext uri="{FF2B5EF4-FFF2-40B4-BE49-F238E27FC236}">
                  <a16:creationId xmlns:a16="http://schemas.microsoft.com/office/drawing/2014/main" id="{F6F171D8-CE30-467F-A035-7298F5F3EA9B}"/>
                </a:ext>
              </a:extLst>
            </p:cNvPr>
            <p:cNvSpPr>
              <a:spLocks noChangeArrowheads="1"/>
            </p:cNvSpPr>
            <p:nvPr/>
          </p:nvSpPr>
          <p:spPr bwMode="auto">
            <a:xfrm>
              <a:off x="1387475" y="5419725"/>
              <a:ext cx="242888"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37" name="Oval 48">
              <a:extLst>
                <a:ext uri="{FF2B5EF4-FFF2-40B4-BE49-F238E27FC236}">
                  <a16:creationId xmlns:a16="http://schemas.microsoft.com/office/drawing/2014/main" id="{EE93013D-8F00-422E-B10D-4AB5813FE38F}"/>
                </a:ext>
              </a:extLst>
            </p:cNvPr>
            <p:cNvSpPr>
              <a:spLocks noChangeArrowheads="1"/>
            </p:cNvSpPr>
            <p:nvPr/>
          </p:nvSpPr>
          <p:spPr bwMode="auto">
            <a:xfrm>
              <a:off x="1387475" y="5059363"/>
              <a:ext cx="242888"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38" name="Oval 49">
              <a:extLst>
                <a:ext uri="{FF2B5EF4-FFF2-40B4-BE49-F238E27FC236}">
                  <a16:creationId xmlns:a16="http://schemas.microsoft.com/office/drawing/2014/main" id="{13F36A36-5BCA-4185-924B-F26F1B44CDE1}"/>
                </a:ext>
              </a:extLst>
            </p:cNvPr>
            <p:cNvSpPr>
              <a:spLocks noChangeArrowheads="1"/>
            </p:cNvSpPr>
            <p:nvPr/>
          </p:nvSpPr>
          <p:spPr bwMode="auto">
            <a:xfrm>
              <a:off x="1387475" y="4700588"/>
              <a:ext cx="242888" cy="242887"/>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39" name="Oval 50">
              <a:extLst>
                <a:ext uri="{FF2B5EF4-FFF2-40B4-BE49-F238E27FC236}">
                  <a16:creationId xmlns:a16="http://schemas.microsoft.com/office/drawing/2014/main" id="{7305AC19-D529-4898-8921-5A787466AAE5}"/>
                </a:ext>
              </a:extLst>
            </p:cNvPr>
            <p:cNvSpPr>
              <a:spLocks noChangeArrowheads="1"/>
            </p:cNvSpPr>
            <p:nvPr/>
          </p:nvSpPr>
          <p:spPr bwMode="auto">
            <a:xfrm>
              <a:off x="1387475" y="4341813"/>
              <a:ext cx="242888" cy="242887"/>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40" name="Oval 51">
              <a:extLst>
                <a:ext uri="{FF2B5EF4-FFF2-40B4-BE49-F238E27FC236}">
                  <a16:creationId xmlns:a16="http://schemas.microsoft.com/office/drawing/2014/main" id="{55D62166-E8AE-4158-BD7D-2BD41D96B715}"/>
                </a:ext>
              </a:extLst>
            </p:cNvPr>
            <p:cNvSpPr>
              <a:spLocks noChangeArrowheads="1"/>
            </p:cNvSpPr>
            <p:nvPr/>
          </p:nvSpPr>
          <p:spPr bwMode="auto">
            <a:xfrm>
              <a:off x="1387475" y="3981450"/>
              <a:ext cx="242888"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41" name="Oval 52">
              <a:extLst>
                <a:ext uri="{FF2B5EF4-FFF2-40B4-BE49-F238E27FC236}">
                  <a16:creationId xmlns:a16="http://schemas.microsoft.com/office/drawing/2014/main" id="{E6E2EDA5-F5C6-48F2-9BC6-CB90BE3B4AAE}"/>
                </a:ext>
              </a:extLst>
            </p:cNvPr>
            <p:cNvSpPr>
              <a:spLocks noChangeArrowheads="1"/>
            </p:cNvSpPr>
            <p:nvPr/>
          </p:nvSpPr>
          <p:spPr bwMode="auto">
            <a:xfrm>
              <a:off x="1387475" y="3622675"/>
              <a:ext cx="242888"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42" name="Oval 53">
              <a:extLst>
                <a:ext uri="{FF2B5EF4-FFF2-40B4-BE49-F238E27FC236}">
                  <a16:creationId xmlns:a16="http://schemas.microsoft.com/office/drawing/2014/main" id="{D465D9B5-5DFD-4EFD-BAD4-7217807777EC}"/>
                </a:ext>
              </a:extLst>
            </p:cNvPr>
            <p:cNvSpPr>
              <a:spLocks noChangeArrowheads="1"/>
            </p:cNvSpPr>
            <p:nvPr/>
          </p:nvSpPr>
          <p:spPr bwMode="auto">
            <a:xfrm>
              <a:off x="1387475" y="3262313"/>
              <a:ext cx="242888"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44" name="Oval 55">
              <a:extLst>
                <a:ext uri="{FF2B5EF4-FFF2-40B4-BE49-F238E27FC236}">
                  <a16:creationId xmlns:a16="http://schemas.microsoft.com/office/drawing/2014/main" id="{DA6436F0-67B0-4EBE-B4EB-EBB33A75CA79}"/>
                </a:ext>
              </a:extLst>
            </p:cNvPr>
            <p:cNvSpPr>
              <a:spLocks noChangeArrowheads="1"/>
            </p:cNvSpPr>
            <p:nvPr/>
          </p:nvSpPr>
          <p:spPr bwMode="auto">
            <a:xfrm>
              <a:off x="1746250" y="5419725"/>
              <a:ext cx="257175"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45" name="Oval 56">
              <a:extLst>
                <a:ext uri="{FF2B5EF4-FFF2-40B4-BE49-F238E27FC236}">
                  <a16:creationId xmlns:a16="http://schemas.microsoft.com/office/drawing/2014/main" id="{F7ACBEDA-89D0-49E4-A5EF-6379CD6C9D14}"/>
                </a:ext>
              </a:extLst>
            </p:cNvPr>
            <p:cNvSpPr>
              <a:spLocks noChangeArrowheads="1"/>
            </p:cNvSpPr>
            <p:nvPr/>
          </p:nvSpPr>
          <p:spPr bwMode="auto">
            <a:xfrm>
              <a:off x="1746250" y="5059363"/>
              <a:ext cx="257175"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46" name="Oval 57">
              <a:extLst>
                <a:ext uri="{FF2B5EF4-FFF2-40B4-BE49-F238E27FC236}">
                  <a16:creationId xmlns:a16="http://schemas.microsoft.com/office/drawing/2014/main" id="{4DA13AA6-21F2-4AD2-86B2-C7A1AA9EC283}"/>
                </a:ext>
              </a:extLst>
            </p:cNvPr>
            <p:cNvSpPr>
              <a:spLocks noChangeArrowheads="1"/>
            </p:cNvSpPr>
            <p:nvPr/>
          </p:nvSpPr>
          <p:spPr bwMode="auto">
            <a:xfrm>
              <a:off x="1746250" y="4700588"/>
              <a:ext cx="257175" cy="242887"/>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47" name="Oval 58">
              <a:extLst>
                <a:ext uri="{FF2B5EF4-FFF2-40B4-BE49-F238E27FC236}">
                  <a16:creationId xmlns:a16="http://schemas.microsoft.com/office/drawing/2014/main" id="{D4097E7F-FCED-425E-A9AD-5D0B8BFA0277}"/>
                </a:ext>
              </a:extLst>
            </p:cNvPr>
            <p:cNvSpPr>
              <a:spLocks noChangeArrowheads="1"/>
            </p:cNvSpPr>
            <p:nvPr/>
          </p:nvSpPr>
          <p:spPr bwMode="auto">
            <a:xfrm>
              <a:off x="1746250" y="4341813"/>
              <a:ext cx="257175" cy="242887"/>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48" name="Oval 59">
              <a:extLst>
                <a:ext uri="{FF2B5EF4-FFF2-40B4-BE49-F238E27FC236}">
                  <a16:creationId xmlns:a16="http://schemas.microsoft.com/office/drawing/2014/main" id="{10A91264-8F21-42F4-8FF4-0AB984C1A1BB}"/>
                </a:ext>
              </a:extLst>
            </p:cNvPr>
            <p:cNvSpPr>
              <a:spLocks noChangeArrowheads="1"/>
            </p:cNvSpPr>
            <p:nvPr/>
          </p:nvSpPr>
          <p:spPr bwMode="auto">
            <a:xfrm>
              <a:off x="1746250" y="3981450"/>
              <a:ext cx="257175"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49" name="Oval 60">
              <a:extLst>
                <a:ext uri="{FF2B5EF4-FFF2-40B4-BE49-F238E27FC236}">
                  <a16:creationId xmlns:a16="http://schemas.microsoft.com/office/drawing/2014/main" id="{B8E2C2D3-729E-4309-9684-15BA396AC1B6}"/>
                </a:ext>
              </a:extLst>
            </p:cNvPr>
            <p:cNvSpPr>
              <a:spLocks noChangeArrowheads="1"/>
            </p:cNvSpPr>
            <p:nvPr/>
          </p:nvSpPr>
          <p:spPr bwMode="auto">
            <a:xfrm>
              <a:off x="1746250" y="3622675"/>
              <a:ext cx="257175"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52" name="Oval 63">
              <a:extLst>
                <a:ext uri="{FF2B5EF4-FFF2-40B4-BE49-F238E27FC236}">
                  <a16:creationId xmlns:a16="http://schemas.microsoft.com/office/drawing/2014/main" id="{ADE3E442-7A6D-4DD6-B974-8E35ABFF23DC}"/>
                </a:ext>
              </a:extLst>
            </p:cNvPr>
            <p:cNvSpPr>
              <a:spLocks noChangeArrowheads="1"/>
            </p:cNvSpPr>
            <p:nvPr/>
          </p:nvSpPr>
          <p:spPr bwMode="auto">
            <a:xfrm>
              <a:off x="2119313" y="5419725"/>
              <a:ext cx="242887"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53" name="Oval 64">
              <a:extLst>
                <a:ext uri="{FF2B5EF4-FFF2-40B4-BE49-F238E27FC236}">
                  <a16:creationId xmlns:a16="http://schemas.microsoft.com/office/drawing/2014/main" id="{B555F00C-4560-418C-B807-EC416589D82A}"/>
                </a:ext>
              </a:extLst>
            </p:cNvPr>
            <p:cNvSpPr>
              <a:spLocks noChangeArrowheads="1"/>
            </p:cNvSpPr>
            <p:nvPr/>
          </p:nvSpPr>
          <p:spPr bwMode="auto">
            <a:xfrm>
              <a:off x="2119313" y="5059363"/>
              <a:ext cx="242887"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54" name="Oval 65">
              <a:extLst>
                <a:ext uri="{FF2B5EF4-FFF2-40B4-BE49-F238E27FC236}">
                  <a16:creationId xmlns:a16="http://schemas.microsoft.com/office/drawing/2014/main" id="{B874413E-B196-499C-9247-370B5FAC7F6C}"/>
                </a:ext>
              </a:extLst>
            </p:cNvPr>
            <p:cNvSpPr>
              <a:spLocks noChangeArrowheads="1"/>
            </p:cNvSpPr>
            <p:nvPr/>
          </p:nvSpPr>
          <p:spPr bwMode="auto">
            <a:xfrm>
              <a:off x="2119313" y="4700588"/>
              <a:ext cx="242887" cy="242887"/>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55" name="Oval 66">
              <a:extLst>
                <a:ext uri="{FF2B5EF4-FFF2-40B4-BE49-F238E27FC236}">
                  <a16:creationId xmlns:a16="http://schemas.microsoft.com/office/drawing/2014/main" id="{C1A4C0FD-311F-4820-BA65-E8BA1482E5A3}"/>
                </a:ext>
              </a:extLst>
            </p:cNvPr>
            <p:cNvSpPr>
              <a:spLocks noChangeArrowheads="1"/>
            </p:cNvSpPr>
            <p:nvPr/>
          </p:nvSpPr>
          <p:spPr bwMode="auto">
            <a:xfrm>
              <a:off x="2119313" y="4341813"/>
              <a:ext cx="242887" cy="242887"/>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60" name="Oval 71">
              <a:extLst>
                <a:ext uri="{FF2B5EF4-FFF2-40B4-BE49-F238E27FC236}">
                  <a16:creationId xmlns:a16="http://schemas.microsoft.com/office/drawing/2014/main" id="{F408B00F-5123-4473-A487-2A41B414C3C6}"/>
                </a:ext>
              </a:extLst>
            </p:cNvPr>
            <p:cNvSpPr>
              <a:spLocks noChangeArrowheads="1"/>
            </p:cNvSpPr>
            <p:nvPr/>
          </p:nvSpPr>
          <p:spPr bwMode="auto">
            <a:xfrm>
              <a:off x="2490788" y="5419725"/>
              <a:ext cx="244475"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61" name="Oval 72">
              <a:extLst>
                <a:ext uri="{FF2B5EF4-FFF2-40B4-BE49-F238E27FC236}">
                  <a16:creationId xmlns:a16="http://schemas.microsoft.com/office/drawing/2014/main" id="{6EAC99FC-59B5-42C9-A73D-93DDA6931006}"/>
                </a:ext>
              </a:extLst>
            </p:cNvPr>
            <p:cNvSpPr>
              <a:spLocks noChangeArrowheads="1"/>
            </p:cNvSpPr>
            <p:nvPr/>
          </p:nvSpPr>
          <p:spPr bwMode="auto">
            <a:xfrm>
              <a:off x="2490788" y="5059363"/>
              <a:ext cx="244475"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62" name="Oval 73">
              <a:extLst>
                <a:ext uri="{FF2B5EF4-FFF2-40B4-BE49-F238E27FC236}">
                  <a16:creationId xmlns:a16="http://schemas.microsoft.com/office/drawing/2014/main" id="{DD28E475-DA98-4511-BCE9-F1A4D5C5D4D5}"/>
                </a:ext>
              </a:extLst>
            </p:cNvPr>
            <p:cNvSpPr>
              <a:spLocks noChangeArrowheads="1"/>
            </p:cNvSpPr>
            <p:nvPr/>
          </p:nvSpPr>
          <p:spPr bwMode="auto">
            <a:xfrm>
              <a:off x="2490788" y="4700588"/>
              <a:ext cx="244475" cy="242887"/>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26" name="Oval 137">
              <a:extLst>
                <a:ext uri="{FF2B5EF4-FFF2-40B4-BE49-F238E27FC236}">
                  <a16:creationId xmlns:a16="http://schemas.microsoft.com/office/drawing/2014/main" id="{95998920-E1F4-420C-9648-A29C1CF6DAB6}"/>
                </a:ext>
              </a:extLst>
            </p:cNvPr>
            <p:cNvSpPr>
              <a:spLocks noChangeArrowheads="1"/>
            </p:cNvSpPr>
            <p:nvPr/>
          </p:nvSpPr>
          <p:spPr bwMode="auto">
            <a:xfrm>
              <a:off x="1387475" y="6137275"/>
              <a:ext cx="242888"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27" name="Oval 138">
              <a:extLst>
                <a:ext uri="{FF2B5EF4-FFF2-40B4-BE49-F238E27FC236}">
                  <a16:creationId xmlns:a16="http://schemas.microsoft.com/office/drawing/2014/main" id="{4EE567A5-DAAB-450E-A0B3-B20BA4187F62}"/>
                </a:ext>
              </a:extLst>
            </p:cNvPr>
            <p:cNvSpPr>
              <a:spLocks noChangeArrowheads="1"/>
            </p:cNvSpPr>
            <p:nvPr/>
          </p:nvSpPr>
          <p:spPr bwMode="auto">
            <a:xfrm>
              <a:off x="1387475" y="5778500"/>
              <a:ext cx="242888"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28" name="Oval 139">
              <a:extLst>
                <a:ext uri="{FF2B5EF4-FFF2-40B4-BE49-F238E27FC236}">
                  <a16:creationId xmlns:a16="http://schemas.microsoft.com/office/drawing/2014/main" id="{F5048076-8AD7-4B56-915F-8803CAFCF4BA}"/>
                </a:ext>
              </a:extLst>
            </p:cNvPr>
            <p:cNvSpPr>
              <a:spLocks noChangeArrowheads="1"/>
            </p:cNvSpPr>
            <p:nvPr/>
          </p:nvSpPr>
          <p:spPr bwMode="auto">
            <a:xfrm>
              <a:off x="1746250" y="6137275"/>
              <a:ext cx="257175"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29" name="Oval 140">
              <a:extLst>
                <a:ext uri="{FF2B5EF4-FFF2-40B4-BE49-F238E27FC236}">
                  <a16:creationId xmlns:a16="http://schemas.microsoft.com/office/drawing/2014/main" id="{7ED2004F-D17E-423A-8674-0549BD660915}"/>
                </a:ext>
              </a:extLst>
            </p:cNvPr>
            <p:cNvSpPr>
              <a:spLocks noChangeArrowheads="1"/>
            </p:cNvSpPr>
            <p:nvPr/>
          </p:nvSpPr>
          <p:spPr bwMode="auto">
            <a:xfrm>
              <a:off x="1746250" y="5778500"/>
              <a:ext cx="257175"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0" name="Oval 141">
              <a:extLst>
                <a:ext uri="{FF2B5EF4-FFF2-40B4-BE49-F238E27FC236}">
                  <a16:creationId xmlns:a16="http://schemas.microsoft.com/office/drawing/2014/main" id="{E5C7B0CF-8A7F-4A77-9062-0F92E1A39AB3}"/>
                </a:ext>
              </a:extLst>
            </p:cNvPr>
            <p:cNvSpPr>
              <a:spLocks noChangeArrowheads="1"/>
            </p:cNvSpPr>
            <p:nvPr/>
          </p:nvSpPr>
          <p:spPr bwMode="auto">
            <a:xfrm>
              <a:off x="2119313" y="6137275"/>
              <a:ext cx="242887"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1" name="Oval 142">
              <a:extLst>
                <a:ext uri="{FF2B5EF4-FFF2-40B4-BE49-F238E27FC236}">
                  <a16:creationId xmlns:a16="http://schemas.microsoft.com/office/drawing/2014/main" id="{746BF987-E4C5-480C-A349-41BA5D29C1C8}"/>
                </a:ext>
              </a:extLst>
            </p:cNvPr>
            <p:cNvSpPr>
              <a:spLocks noChangeArrowheads="1"/>
            </p:cNvSpPr>
            <p:nvPr/>
          </p:nvSpPr>
          <p:spPr bwMode="auto">
            <a:xfrm>
              <a:off x="2119313" y="5778500"/>
              <a:ext cx="242887"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2" name="Oval 143">
              <a:extLst>
                <a:ext uri="{FF2B5EF4-FFF2-40B4-BE49-F238E27FC236}">
                  <a16:creationId xmlns:a16="http://schemas.microsoft.com/office/drawing/2014/main" id="{03A5742E-BD49-48A8-9556-1BBF713124D3}"/>
                </a:ext>
              </a:extLst>
            </p:cNvPr>
            <p:cNvSpPr>
              <a:spLocks noChangeArrowheads="1"/>
            </p:cNvSpPr>
            <p:nvPr/>
          </p:nvSpPr>
          <p:spPr bwMode="auto">
            <a:xfrm>
              <a:off x="2490788" y="6137275"/>
              <a:ext cx="244475"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3" name="Oval 144">
              <a:extLst>
                <a:ext uri="{FF2B5EF4-FFF2-40B4-BE49-F238E27FC236}">
                  <a16:creationId xmlns:a16="http://schemas.microsoft.com/office/drawing/2014/main" id="{569E2861-4CC9-4349-9163-DCA632AD0502}"/>
                </a:ext>
              </a:extLst>
            </p:cNvPr>
            <p:cNvSpPr>
              <a:spLocks noChangeArrowheads="1"/>
            </p:cNvSpPr>
            <p:nvPr/>
          </p:nvSpPr>
          <p:spPr bwMode="auto">
            <a:xfrm>
              <a:off x="2490788" y="5778500"/>
              <a:ext cx="244475" cy="242888"/>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11" name="Группа 10">
            <a:extLst>
              <a:ext uri="{FF2B5EF4-FFF2-40B4-BE49-F238E27FC236}">
                <a16:creationId xmlns:a16="http://schemas.microsoft.com/office/drawing/2014/main" id="{51807E27-606A-4145-A274-48D55867F808}"/>
              </a:ext>
            </a:extLst>
          </p:cNvPr>
          <p:cNvGrpSpPr/>
          <p:nvPr/>
        </p:nvGrpSpPr>
        <p:grpSpPr>
          <a:xfrm>
            <a:off x="2863850" y="3262313"/>
            <a:ext cx="1347788" cy="3119437"/>
            <a:chOff x="2863850" y="3262313"/>
            <a:chExt cx="1347788" cy="3119437"/>
          </a:xfrm>
        </p:grpSpPr>
        <p:sp>
          <p:nvSpPr>
            <p:cNvPr id="18468" name="Oval 79">
              <a:extLst>
                <a:ext uri="{FF2B5EF4-FFF2-40B4-BE49-F238E27FC236}">
                  <a16:creationId xmlns:a16="http://schemas.microsoft.com/office/drawing/2014/main" id="{DA83FB0E-400B-43EB-A569-FC66BB6A10B7}"/>
                </a:ext>
              </a:extLst>
            </p:cNvPr>
            <p:cNvSpPr>
              <a:spLocks noChangeArrowheads="1"/>
            </p:cNvSpPr>
            <p:nvPr/>
          </p:nvSpPr>
          <p:spPr bwMode="auto">
            <a:xfrm>
              <a:off x="2863850" y="5419725"/>
              <a:ext cx="242888" cy="2428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69" name="Oval 80">
              <a:extLst>
                <a:ext uri="{FF2B5EF4-FFF2-40B4-BE49-F238E27FC236}">
                  <a16:creationId xmlns:a16="http://schemas.microsoft.com/office/drawing/2014/main" id="{F719BE6A-0496-4579-B43B-2A94A81D0B8D}"/>
                </a:ext>
              </a:extLst>
            </p:cNvPr>
            <p:cNvSpPr>
              <a:spLocks noChangeArrowheads="1"/>
            </p:cNvSpPr>
            <p:nvPr/>
          </p:nvSpPr>
          <p:spPr bwMode="auto">
            <a:xfrm>
              <a:off x="2863850" y="5059363"/>
              <a:ext cx="242888"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70" name="Oval 81">
              <a:extLst>
                <a:ext uri="{FF2B5EF4-FFF2-40B4-BE49-F238E27FC236}">
                  <a16:creationId xmlns:a16="http://schemas.microsoft.com/office/drawing/2014/main" id="{7DF5544E-3792-4C7D-83B7-8540353E1633}"/>
                </a:ext>
              </a:extLst>
            </p:cNvPr>
            <p:cNvSpPr>
              <a:spLocks noChangeArrowheads="1"/>
            </p:cNvSpPr>
            <p:nvPr/>
          </p:nvSpPr>
          <p:spPr bwMode="auto">
            <a:xfrm>
              <a:off x="2863850" y="4700588"/>
              <a:ext cx="242888" cy="2428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71" name="Oval 82">
              <a:extLst>
                <a:ext uri="{FF2B5EF4-FFF2-40B4-BE49-F238E27FC236}">
                  <a16:creationId xmlns:a16="http://schemas.microsoft.com/office/drawing/2014/main" id="{52FB03EB-28FD-45E2-BB26-F730044C8570}"/>
                </a:ext>
              </a:extLst>
            </p:cNvPr>
            <p:cNvSpPr>
              <a:spLocks noChangeArrowheads="1"/>
            </p:cNvSpPr>
            <p:nvPr/>
          </p:nvSpPr>
          <p:spPr bwMode="auto">
            <a:xfrm>
              <a:off x="2863850" y="4341813"/>
              <a:ext cx="242888" cy="2428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72" name="Oval 83">
              <a:extLst>
                <a:ext uri="{FF2B5EF4-FFF2-40B4-BE49-F238E27FC236}">
                  <a16:creationId xmlns:a16="http://schemas.microsoft.com/office/drawing/2014/main" id="{9E8AF0C1-DBB7-427F-B0A8-3829B6AF1A85}"/>
                </a:ext>
              </a:extLst>
            </p:cNvPr>
            <p:cNvSpPr>
              <a:spLocks noChangeArrowheads="1"/>
            </p:cNvSpPr>
            <p:nvPr/>
          </p:nvSpPr>
          <p:spPr bwMode="auto">
            <a:xfrm>
              <a:off x="2863850" y="3981450"/>
              <a:ext cx="242888"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76" name="Oval 87">
              <a:extLst>
                <a:ext uri="{FF2B5EF4-FFF2-40B4-BE49-F238E27FC236}">
                  <a16:creationId xmlns:a16="http://schemas.microsoft.com/office/drawing/2014/main" id="{69BD66DF-D2EC-41E5-B783-09E53B67D7E5}"/>
                </a:ext>
              </a:extLst>
            </p:cNvPr>
            <p:cNvSpPr>
              <a:spLocks noChangeArrowheads="1"/>
            </p:cNvSpPr>
            <p:nvPr/>
          </p:nvSpPr>
          <p:spPr bwMode="auto">
            <a:xfrm>
              <a:off x="3222625" y="5419725"/>
              <a:ext cx="257175" cy="2428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77" name="Oval 88">
              <a:extLst>
                <a:ext uri="{FF2B5EF4-FFF2-40B4-BE49-F238E27FC236}">
                  <a16:creationId xmlns:a16="http://schemas.microsoft.com/office/drawing/2014/main" id="{EEE3C9B5-B7E0-4BAB-B609-D02C17C7F75D}"/>
                </a:ext>
              </a:extLst>
            </p:cNvPr>
            <p:cNvSpPr>
              <a:spLocks noChangeArrowheads="1"/>
            </p:cNvSpPr>
            <p:nvPr/>
          </p:nvSpPr>
          <p:spPr bwMode="auto">
            <a:xfrm>
              <a:off x="3222625" y="5059363"/>
              <a:ext cx="257175"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78" name="Oval 89">
              <a:extLst>
                <a:ext uri="{FF2B5EF4-FFF2-40B4-BE49-F238E27FC236}">
                  <a16:creationId xmlns:a16="http://schemas.microsoft.com/office/drawing/2014/main" id="{3273D33F-8490-4E74-A20E-C47D63D11DDB}"/>
                </a:ext>
              </a:extLst>
            </p:cNvPr>
            <p:cNvSpPr>
              <a:spLocks noChangeArrowheads="1"/>
            </p:cNvSpPr>
            <p:nvPr/>
          </p:nvSpPr>
          <p:spPr bwMode="auto">
            <a:xfrm>
              <a:off x="3222625" y="4700588"/>
              <a:ext cx="257175" cy="2428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79" name="Oval 90">
              <a:extLst>
                <a:ext uri="{FF2B5EF4-FFF2-40B4-BE49-F238E27FC236}">
                  <a16:creationId xmlns:a16="http://schemas.microsoft.com/office/drawing/2014/main" id="{49AE0F32-8E86-4084-8916-B555572A2DA1}"/>
                </a:ext>
              </a:extLst>
            </p:cNvPr>
            <p:cNvSpPr>
              <a:spLocks noChangeArrowheads="1"/>
            </p:cNvSpPr>
            <p:nvPr/>
          </p:nvSpPr>
          <p:spPr bwMode="auto">
            <a:xfrm>
              <a:off x="3222625" y="4341813"/>
              <a:ext cx="257175" cy="2428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80" name="Oval 91">
              <a:extLst>
                <a:ext uri="{FF2B5EF4-FFF2-40B4-BE49-F238E27FC236}">
                  <a16:creationId xmlns:a16="http://schemas.microsoft.com/office/drawing/2014/main" id="{5DFA4F4D-7736-4D68-AEA3-B00F367EEC61}"/>
                </a:ext>
              </a:extLst>
            </p:cNvPr>
            <p:cNvSpPr>
              <a:spLocks noChangeArrowheads="1"/>
            </p:cNvSpPr>
            <p:nvPr/>
          </p:nvSpPr>
          <p:spPr bwMode="auto">
            <a:xfrm>
              <a:off x="3222625" y="3981450"/>
              <a:ext cx="257175"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81" name="Oval 92">
              <a:extLst>
                <a:ext uri="{FF2B5EF4-FFF2-40B4-BE49-F238E27FC236}">
                  <a16:creationId xmlns:a16="http://schemas.microsoft.com/office/drawing/2014/main" id="{A027F01C-5EB7-439C-9B07-75915A020FC0}"/>
                </a:ext>
              </a:extLst>
            </p:cNvPr>
            <p:cNvSpPr>
              <a:spLocks noChangeArrowheads="1"/>
            </p:cNvSpPr>
            <p:nvPr/>
          </p:nvSpPr>
          <p:spPr bwMode="auto">
            <a:xfrm>
              <a:off x="3222625" y="3622675"/>
              <a:ext cx="257175" cy="2428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82" name="Oval 93">
              <a:extLst>
                <a:ext uri="{FF2B5EF4-FFF2-40B4-BE49-F238E27FC236}">
                  <a16:creationId xmlns:a16="http://schemas.microsoft.com/office/drawing/2014/main" id="{CCCEAF7E-ACC9-4272-97DE-F51B2E931DDE}"/>
                </a:ext>
              </a:extLst>
            </p:cNvPr>
            <p:cNvSpPr>
              <a:spLocks noChangeArrowheads="1"/>
            </p:cNvSpPr>
            <p:nvPr/>
          </p:nvSpPr>
          <p:spPr bwMode="auto">
            <a:xfrm>
              <a:off x="3222625" y="3262313"/>
              <a:ext cx="257175"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84" name="Oval 95">
              <a:extLst>
                <a:ext uri="{FF2B5EF4-FFF2-40B4-BE49-F238E27FC236}">
                  <a16:creationId xmlns:a16="http://schemas.microsoft.com/office/drawing/2014/main" id="{E0B5FCAC-D027-415B-B959-6C8CA27D28F3}"/>
                </a:ext>
              </a:extLst>
            </p:cNvPr>
            <p:cNvSpPr>
              <a:spLocks noChangeArrowheads="1"/>
            </p:cNvSpPr>
            <p:nvPr/>
          </p:nvSpPr>
          <p:spPr bwMode="auto">
            <a:xfrm>
              <a:off x="3595688" y="5419725"/>
              <a:ext cx="242887" cy="2428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85" name="Oval 96">
              <a:extLst>
                <a:ext uri="{FF2B5EF4-FFF2-40B4-BE49-F238E27FC236}">
                  <a16:creationId xmlns:a16="http://schemas.microsoft.com/office/drawing/2014/main" id="{8B0DA6C5-7EF8-4F1A-8082-B927EBC5436E}"/>
                </a:ext>
              </a:extLst>
            </p:cNvPr>
            <p:cNvSpPr>
              <a:spLocks noChangeArrowheads="1"/>
            </p:cNvSpPr>
            <p:nvPr/>
          </p:nvSpPr>
          <p:spPr bwMode="auto">
            <a:xfrm>
              <a:off x="3595688" y="5059363"/>
              <a:ext cx="242887"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86" name="Oval 97">
              <a:extLst>
                <a:ext uri="{FF2B5EF4-FFF2-40B4-BE49-F238E27FC236}">
                  <a16:creationId xmlns:a16="http://schemas.microsoft.com/office/drawing/2014/main" id="{FEF0F11B-6D6F-4058-8CC9-EC3F609B5EB8}"/>
                </a:ext>
              </a:extLst>
            </p:cNvPr>
            <p:cNvSpPr>
              <a:spLocks noChangeArrowheads="1"/>
            </p:cNvSpPr>
            <p:nvPr/>
          </p:nvSpPr>
          <p:spPr bwMode="auto">
            <a:xfrm>
              <a:off x="3595688" y="4700588"/>
              <a:ext cx="242887" cy="2428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87" name="Oval 98">
              <a:extLst>
                <a:ext uri="{FF2B5EF4-FFF2-40B4-BE49-F238E27FC236}">
                  <a16:creationId xmlns:a16="http://schemas.microsoft.com/office/drawing/2014/main" id="{EF3B5921-011A-431F-897A-8E9795D331AF}"/>
                </a:ext>
              </a:extLst>
            </p:cNvPr>
            <p:cNvSpPr>
              <a:spLocks noChangeArrowheads="1"/>
            </p:cNvSpPr>
            <p:nvPr/>
          </p:nvSpPr>
          <p:spPr bwMode="auto">
            <a:xfrm>
              <a:off x="3595688" y="4341813"/>
              <a:ext cx="242887" cy="2428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88" name="Oval 99">
              <a:extLst>
                <a:ext uri="{FF2B5EF4-FFF2-40B4-BE49-F238E27FC236}">
                  <a16:creationId xmlns:a16="http://schemas.microsoft.com/office/drawing/2014/main" id="{F86D03F2-D83D-4410-AD3F-FCE08CF7C741}"/>
                </a:ext>
              </a:extLst>
            </p:cNvPr>
            <p:cNvSpPr>
              <a:spLocks noChangeArrowheads="1"/>
            </p:cNvSpPr>
            <p:nvPr/>
          </p:nvSpPr>
          <p:spPr bwMode="auto">
            <a:xfrm>
              <a:off x="3595688" y="3981450"/>
              <a:ext cx="242887"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92" name="Oval 103">
              <a:extLst>
                <a:ext uri="{FF2B5EF4-FFF2-40B4-BE49-F238E27FC236}">
                  <a16:creationId xmlns:a16="http://schemas.microsoft.com/office/drawing/2014/main" id="{FD6CEE02-07E3-4D20-9F77-8DCDB635023D}"/>
                </a:ext>
              </a:extLst>
            </p:cNvPr>
            <p:cNvSpPr>
              <a:spLocks noChangeArrowheads="1"/>
            </p:cNvSpPr>
            <p:nvPr/>
          </p:nvSpPr>
          <p:spPr bwMode="auto">
            <a:xfrm>
              <a:off x="3967163" y="5419725"/>
              <a:ext cx="244475" cy="2428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93" name="Oval 104">
              <a:extLst>
                <a:ext uri="{FF2B5EF4-FFF2-40B4-BE49-F238E27FC236}">
                  <a16:creationId xmlns:a16="http://schemas.microsoft.com/office/drawing/2014/main" id="{1F173080-109E-4B35-9F64-4775DA746B64}"/>
                </a:ext>
              </a:extLst>
            </p:cNvPr>
            <p:cNvSpPr>
              <a:spLocks noChangeArrowheads="1"/>
            </p:cNvSpPr>
            <p:nvPr/>
          </p:nvSpPr>
          <p:spPr bwMode="auto">
            <a:xfrm>
              <a:off x="3967163" y="5059363"/>
              <a:ext cx="244475"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494" name="Oval 105">
              <a:extLst>
                <a:ext uri="{FF2B5EF4-FFF2-40B4-BE49-F238E27FC236}">
                  <a16:creationId xmlns:a16="http://schemas.microsoft.com/office/drawing/2014/main" id="{44F4E6F4-54E0-4191-AF30-5B747F830188}"/>
                </a:ext>
              </a:extLst>
            </p:cNvPr>
            <p:cNvSpPr>
              <a:spLocks noChangeArrowheads="1"/>
            </p:cNvSpPr>
            <p:nvPr/>
          </p:nvSpPr>
          <p:spPr bwMode="auto">
            <a:xfrm>
              <a:off x="3967163" y="4700588"/>
              <a:ext cx="244475" cy="2428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4" name="Oval 145">
              <a:extLst>
                <a:ext uri="{FF2B5EF4-FFF2-40B4-BE49-F238E27FC236}">
                  <a16:creationId xmlns:a16="http://schemas.microsoft.com/office/drawing/2014/main" id="{BD76EBEB-1838-4E36-B715-5891300B8F56}"/>
                </a:ext>
              </a:extLst>
            </p:cNvPr>
            <p:cNvSpPr>
              <a:spLocks noChangeArrowheads="1"/>
            </p:cNvSpPr>
            <p:nvPr/>
          </p:nvSpPr>
          <p:spPr bwMode="auto">
            <a:xfrm>
              <a:off x="2863850" y="6137275"/>
              <a:ext cx="242888"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5" name="Oval 146">
              <a:extLst>
                <a:ext uri="{FF2B5EF4-FFF2-40B4-BE49-F238E27FC236}">
                  <a16:creationId xmlns:a16="http://schemas.microsoft.com/office/drawing/2014/main" id="{A24996FD-3BAD-45AE-B4F8-B719CFC1845A}"/>
                </a:ext>
              </a:extLst>
            </p:cNvPr>
            <p:cNvSpPr>
              <a:spLocks noChangeArrowheads="1"/>
            </p:cNvSpPr>
            <p:nvPr/>
          </p:nvSpPr>
          <p:spPr bwMode="auto">
            <a:xfrm>
              <a:off x="2863850" y="5778500"/>
              <a:ext cx="242888" cy="2428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6" name="Oval 147">
              <a:extLst>
                <a:ext uri="{FF2B5EF4-FFF2-40B4-BE49-F238E27FC236}">
                  <a16:creationId xmlns:a16="http://schemas.microsoft.com/office/drawing/2014/main" id="{50E36228-6F4C-4D21-A0E1-3DFD6F642037}"/>
                </a:ext>
              </a:extLst>
            </p:cNvPr>
            <p:cNvSpPr>
              <a:spLocks noChangeArrowheads="1"/>
            </p:cNvSpPr>
            <p:nvPr/>
          </p:nvSpPr>
          <p:spPr bwMode="auto">
            <a:xfrm>
              <a:off x="3222625" y="6137275"/>
              <a:ext cx="257175"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7" name="Oval 148">
              <a:extLst>
                <a:ext uri="{FF2B5EF4-FFF2-40B4-BE49-F238E27FC236}">
                  <a16:creationId xmlns:a16="http://schemas.microsoft.com/office/drawing/2014/main" id="{49A2A250-A8B7-464D-899D-086992D3AD9F}"/>
                </a:ext>
              </a:extLst>
            </p:cNvPr>
            <p:cNvSpPr>
              <a:spLocks noChangeArrowheads="1"/>
            </p:cNvSpPr>
            <p:nvPr/>
          </p:nvSpPr>
          <p:spPr bwMode="auto">
            <a:xfrm>
              <a:off x="3222625" y="5778500"/>
              <a:ext cx="257175" cy="2428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8" name="Oval 149">
              <a:extLst>
                <a:ext uri="{FF2B5EF4-FFF2-40B4-BE49-F238E27FC236}">
                  <a16:creationId xmlns:a16="http://schemas.microsoft.com/office/drawing/2014/main" id="{33070DF7-D60A-4901-9D94-B5560F84E616}"/>
                </a:ext>
              </a:extLst>
            </p:cNvPr>
            <p:cNvSpPr>
              <a:spLocks noChangeArrowheads="1"/>
            </p:cNvSpPr>
            <p:nvPr/>
          </p:nvSpPr>
          <p:spPr bwMode="auto">
            <a:xfrm>
              <a:off x="3595688" y="6137275"/>
              <a:ext cx="242887"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39" name="Oval 150">
              <a:extLst>
                <a:ext uri="{FF2B5EF4-FFF2-40B4-BE49-F238E27FC236}">
                  <a16:creationId xmlns:a16="http://schemas.microsoft.com/office/drawing/2014/main" id="{A73D01BC-E663-43C6-A692-E46E7A132228}"/>
                </a:ext>
              </a:extLst>
            </p:cNvPr>
            <p:cNvSpPr>
              <a:spLocks noChangeArrowheads="1"/>
            </p:cNvSpPr>
            <p:nvPr/>
          </p:nvSpPr>
          <p:spPr bwMode="auto">
            <a:xfrm>
              <a:off x="3595688" y="5778500"/>
              <a:ext cx="242887" cy="2428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0" name="Oval 151">
              <a:extLst>
                <a:ext uri="{FF2B5EF4-FFF2-40B4-BE49-F238E27FC236}">
                  <a16:creationId xmlns:a16="http://schemas.microsoft.com/office/drawing/2014/main" id="{112D9845-21E5-4C02-91D2-36ADE73C068E}"/>
                </a:ext>
              </a:extLst>
            </p:cNvPr>
            <p:cNvSpPr>
              <a:spLocks noChangeArrowheads="1"/>
            </p:cNvSpPr>
            <p:nvPr/>
          </p:nvSpPr>
          <p:spPr bwMode="auto">
            <a:xfrm>
              <a:off x="3967163" y="6137275"/>
              <a:ext cx="244475" cy="2444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1" name="Oval 152">
              <a:extLst>
                <a:ext uri="{FF2B5EF4-FFF2-40B4-BE49-F238E27FC236}">
                  <a16:creationId xmlns:a16="http://schemas.microsoft.com/office/drawing/2014/main" id="{FE087B13-CA4A-4DAC-BBD1-982C2C973B9F}"/>
                </a:ext>
              </a:extLst>
            </p:cNvPr>
            <p:cNvSpPr>
              <a:spLocks noChangeArrowheads="1"/>
            </p:cNvSpPr>
            <p:nvPr/>
          </p:nvSpPr>
          <p:spPr bwMode="auto">
            <a:xfrm>
              <a:off x="3967163" y="5778500"/>
              <a:ext cx="244475" cy="2428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10" name="Группа 9">
            <a:extLst>
              <a:ext uri="{FF2B5EF4-FFF2-40B4-BE49-F238E27FC236}">
                <a16:creationId xmlns:a16="http://schemas.microsoft.com/office/drawing/2014/main" id="{C1C676D7-7645-4884-B80B-F154B0FC7734}"/>
              </a:ext>
            </a:extLst>
          </p:cNvPr>
          <p:cNvGrpSpPr/>
          <p:nvPr/>
        </p:nvGrpSpPr>
        <p:grpSpPr>
          <a:xfrm>
            <a:off x="4340225" y="3262313"/>
            <a:ext cx="1347788" cy="3119437"/>
            <a:chOff x="4340225" y="3262313"/>
            <a:chExt cx="1347788" cy="3119437"/>
          </a:xfrm>
        </p:grpSpPr>
        <p:sp>
          <p:nvSpPr>
            <p:cNvPr id="18500" name="Oval 111">
              <a:extLst>
                <a:ext uri="{FF2B5EF4-FFF2-40B4-BE49-F238E27FC236}">
                  <a16:creationId xmlns:a16="http://schemas.microsoft.com/office/drawing/2014/main" id="{55E4FE7D-060A-4671-8714-665BB2FE370A}"/>
                </a:ext>
              </a:extLst>
            </p:cNvPr>
            <p:cNvSpPr>
              <a:spLocks noChangeArrowheads="1"/>
            </p:cNvSpPr>
            <p:nvPr/>
          </p:nvSpPr>
          <p:spPr bwMode="auto">
            <a:xfrm>
              <a:off x="4340225" y="5419725"/>
              <a:ext cx="242888"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01" name="Oval 112">
              <a:extLst>
                <a:ext uri="{FF2B5EF4-FFF2-40B4-BE49-F238E27FC236}">
                  <a16:creationId xmlns:a16="http://schemas.microsoft.com/office/drawing/2014/main" id="{C1B2DDC1-C85D-436C-99BD-78827632D164}"/>
                </a:ext>
              </a:extLst>
            </p:cNvPr>
            <p:cNvSpPr>
              <a:spLocks noChangeArrowheads="1"/>
            </p:cNvSpPr>
            <p:nvPr/>
          </p:nvSpPr>
          <p:spPr bwMode="auto">
            <a:xfrm>
              <a:off x="4340225" y="5059363"/>
              <a:ext cx="242888"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02" name="Oval 113">
              <a:extLst>
                <a:ext uri="{FF2B5EF4-FFF2-40B4-BE49-F238E27FC236}">
                  <a16:creationId xmlns:a16="http://schemas.microsoft.com/office/drawing/2014/main" id="{E7BC519A-29F9-4C25-A20F-1A6494FA4D56}"/>
                </a:ext>
              </a:extLst>
            </p:cNvPr>
            <p:cNvSpPr>
              <a:spLocks noChangeArrowheads="1"/>
            </p:cNvSpPr>
            <p:nvPr/>
          </p:nvSpPr>
          <p:spPr bwMode="auto">
            <a:xfrm>
              <a:off x="4340225" y="4700588"/>
              <a:ext cx="242888" cy="2428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03" name="Oval 114">
              <a:extLst>
                <a:ext uri="{FF2B5EF4-FFF2-40B4-BE49-F238E27FC236}">
                  <a16:creationId xmlns:a16="http://schemas.microsoft.com/office/drawing/2014/main" id="{9AF603F2-91FE-48D1-BF56-2B8714EBBA2C}"/>
                </a:ext>
              </a:extLst>
            </p:cNvPr>
            <p:cNvSpPr>
              <a:spLocks noChangeArrowheads="1"/>
            </p:cNvSpPr>
            <p:nvPr/>
          </p:nvSpPr>
          <p:spPr bwMode="auto">
            <a:xfrm>
              <a:off x="4340225" y="4341813"/>
              <a:ext cx="242888" cy="2428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04" name="Oval 115">
              <a:extLst>
                <a:ext uri="{FF2B5EF4-FFF2-40B4-BE49-F238E27FC236}">
                  <a16:creationId xmlns:a16="http://schemas.microsoft.com/office/drawing/2014/main" id="{83C4B5A7-4CFE-480F-9EAF-16D2377A8C0F}"/>
                </a:ext>
              </a:extLst>
            </p:cNvPr>
            <p:cNvSpPr>
              <a:spLocks noChangeArrowheads="1"/>
            </p:cNvSpPr>
            <p:nvPr/>
          </p:nvSpPr>
          <p:spPr bwMode="auto">
            <a:xfrm>
              <a:off x="4340225" y="3981450"/>
              <a:ext cx="242888"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05" name="Oval 116">
              <a:extLst>
                <a:ext uri="{FF2B5EF4-FFF2-40B4-BE49-F238E27FC236}">
                  <a16:creationId xmlns:a16="http://schemas.microsoft.com/office/drawing/2014/main" id="{67F9508A-078F-4AB8-A9E5-C3F6FE11E870}"/>
                </a:ext>
              </a:extLst>
            </p:cNvPr>
            <p:cNvSpPr>
              <a:spLocks noChangeArrowheads="1"/>
            </p:cNvSpPr>
            <p:nvPr/>
          </p:nvSpPr>
          <p:spPr bwMode="auto">
            <a:xfrm>
              <a:off x="4340225" y="3622675"/>
              <a:ext cx="242888"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08" name="Oval 119">
              <a:extLst>
                <a:ext uri="{FF2B5EF4-FFF2-40B4-BE49-F238E27FC236}">
                  <a16:creationId xmlns:a16="http://schemas.microsoft.com/office/drawing/2014/main" id="{D35CD30A-16B3-41AA-8426-938CF1BFE8AD}"/>
                </a:ext>
              </a:extLst>
            </p:cNvPr>
            <p:cNvSpPr>
              <a:spLocks noChangeArrowheads="1"/>
            </p:cNvSpPr>
            <p:nvPr/>
          </p:nvSpPr>
          <p:spPr bwMode="auto">
            <a:xfrm>
              <a:off x="4711700" y="5419725"/>
              <a:ext cx="244475"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09" name="Oval 120">
              <a:extLst>
                <a:ext uri="{FF2B5EF4-FFF2-40B4-BE49-F238E27FC236}">
                  <a16:creationId xmlns:a16="http://schemas.microsoft.com/office/drawing/2014/main" id="{FD8CAD0F-D787-427A-B159-7A10AB13F739}"/>
                </a:ext>
              </a:extLst>
            </p:cNvPr>
            <p:cNvSpPr>
              <a:spLocks noChangeArrowheads="1"/>
            </p:cNvSpPr>
            <p:nvPr/>
          </p:nvSpPr>
          <p:spPr bwMode="auto">
            <a:xfrm>
              <a:off x="4711700" y="5059363"/>
              <a:ext cx="244475"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10" name="Oval 121">
              <a:extLst>
                <a:ext uri="{FF2B5EF4-FFF2-40B4-BE49-F238E27FC236}">
                  <a16:creationId xmlns:a16="http://schemas.microsoft.com/office/drawing/2014/main" id="{240471A0-6DF4-4A39-B84A-44565F53027E}"/>
                </a:ext>
              </a:extLst>
            </p:cNvPr>
            <p:cNvSpPr>
              <a:spLocks noChangeArrowheads="1"/>
            </p:cNvSpPr>
            <p:nvPr/>
          </p:nvSpPr>
          <p:spPr bwMode="auto">
            <a:xfrm>
              <a:off x="4711700" y="4700588"/>
              <a:ext cx="244475" cy="2428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11" name="Oval 122">
              <a:extLst>
                <a:ext uri="{FF2B5EF4-FFF2-40B4-BE49-F238E27FC236}">
                  <a16:creationId xmlns:a16="http://schemas.microsoft.com/office/drawing/2014/main" id="{E56E728C-A84B-4F36-BE51-E97614CC08C6}"/>
                </a:ext>
              </a:extLst>
            </p:cNvPr>
            <p:cNvSpPr>
              <a:spLocks noChangeArrowheads="1"/>
            </p:cNvSpPr>
            <p:nvPr/>
          </p:nvSpPr>
          <p:spPr bwMode="auto">
            <a:xfrm>
              <a:off x="4711700" y="4341813"/>
              <a:ext cx="244475" cy="2428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12" name="Oval 123">
              <a:extLst>
                <a:ext uri="{FF2B5EF4-FFF2-40B4-BE49-F238E27FC236}">
                  <a16:creationId xmlns:a16="http://schemas.microsoft.com/office/drawing/2014/main" id="{AD50983B-54CD-4E76-80E3-CCCDF757442E}"/>
                </a:ext>
              </a:extLst>
            </p:cNvPr>
            <p:cNvSpPr>
              <a:spLocks noChangeArrowheads="1"/>
            </p:cNvSpPr>
            <p:nvPr/>
          </p:nvSpPr>
          <p:spPr bwMode="auto">
            <a:xfrm>
              <a:off x="4711700" y="3981450"/>
              <a:ext cx="244475"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13" name="Oval 124">
              <a:extLst>
                <a:ext uri="{FF2B5EF4-FFF2-40B4-BE49-F238E27FC236}">
                  <a16:creationId xmlns:a16="http://schemas.microsoft.com/office/drawing/2014/main" id="{B64C25D0-96C3-417B-89E3-D888F2A405E8}"/>
                </a:ext>
              </a:extLst>
            </p:cNvPr>
            <p:cNvSpPr>
              <a:spLocks noChangeArrowheads="1"/>
            </p:cNvSpPr>
            <p:nvPr/>
          </p:nvSpPr>
          <p:spPr bwMode="auto">
            <a:xfrm>
              <a:off x="4711700" y="3622675"/>
              <a:ext cx="244475"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14" name="Oval 125">
              <a:extLst>
                <a:ext uri="{FF2B5EF4-FFF2-40B4-BE49-F238E27FC236}">
                  <a16:creationId xmlns:a16="http://schemas.microsoft.com/office/drawing/2014/main" id="{5128BA79-B58F-493D-B7FA-75985E589530}"/>
                </a:ext>
              </a:extLst>
            </p:cNvPr>
            <p:cNvSpPr>
              <a:spLocks noChangeArrowheads="1"/>
            </p:cNvSpPr>
            <p:nvPr/>
          </p:nvSpPr>
          <p:spPr bwMode="auto">
            <a:xfrm>
              <a:off x="4711700" y="3262313"/>
              <a:ext cx="244475"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16" name="Oval 127">
              <a:extLst>
                <a:ext uri="{FF2B5EF4-FFF2-40B4-BE49-F238E27FC236}">
                  <a16:creationId xmlns:a16="http://schemas.microsoft.com/office/drawing/2014/main" id="{AE2942A5-3216-42EE-AF72-0E2A5AD92DEC}"/>
                </a:ext>
              </a:extLst>
            </p:cNvPr>
            <p:cNvSpPr>
              <a:spLocks noChangeArrowheads="1"/>
            </p:cNvSpPr>
            <p:nvPr/>
          </p:nvSpPr>
          <p:spPr bwMode="auto">
            <a:xfrm>
              <a:off x="5072063" y="5419725"/>
              <a:ext cx="242887"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17" name="Oval 128">
              <a:extLst>
                <a:ext uri="{FF2B5EF4-FFF2-40B4-BE49-F238E27FC236}">
                  <a16:creationId xmlns:a16="http://schemas.microsoft.com/office/drawing/2014/main" id="{EC025623-A07A-4099-B8B4-CD678FEAD359}"/>
                </a:ext>
              </a:extLst>
            </p:cNvPr>
            <p:cNvSpPr>
              <a:spLocks noChangeArrowheads="1"/>
            </p:cNvSpPr>
            <p:nvPr/>
          </p:nvSpPr>
          <p:spPr bwMode="auto">
            <a:xfrm>
              <a:off x="5072063" y="5059363"/>
              <a:ext cx="242887"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18" name="Oval 129">
              <a:extLst>
                <a:ext uri="{FF2B5EF4-FFF2-40B4-BE49-F238E27FC236}">
                  <a16:creationId xmlns:a16="http://schemas.microsoft.com/office/drawing/2014/main" id="{6012BB8A-6A0A-4DB3-AFDC-CAAAFC65E360}"/>
                </a:ext>
              </a:extLst>
            </p:cNvPr>
            <p:cNvSpPr>
              <a:spLocks noChangeArrowheads="1"/>
            </p:cNvSpPr>
            <p:nvPr/>
          </p:nvSpPr>
          <p:spPr bwMode="auto">
            <a:xfrm>
              <a:off x="5072063" y="4700588"/>
              <a:ext cx="242887" cy="2428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19" name="Oval 130">
              <a:extLst>
                <a:ext uri="{FF2B5EF4-FFF2-40B4-BE49-F238E27FC236}">
                  <a16:creationId xmlns:a16="http://schemas.microsoft.com/office/drawing/2014/main" id="{9DD29EB3-5260-44C8-ABF4-F5E48C6ACE71}"/>
                </a:ext>
              </a:extLst>
            </p:cNvPr>
            <p:cNvSpPr>
              <a:spLocks noChangeArrowheads="1"/>
            </p:cNvSpPr>
            <p:nvPr/>
          </p:nvSpPr>
          <p:spPr bwMode="auto">
            <a:xfrm>
              <a:off x="5072063" y="4341813"/>
              <a:ext cx="242887" cy="2428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20" name="Oval 131">
              <a:extLst>
                <a:ext uri="{FF2B5EF4-FFF2-40B4-BE49-F238E27FC236}">
                  <a16:creationId xmlns:a16="http://schemas.microsoft.com/office/drawing/2014/main" id="{C6CC95AE-D4E5-4839-A4CE-6B157EF6AEA6}"/>
                </a:ext>
              </a:extLst>
            </p:cNvPr>
            <p:cNvSpPr>
              <a:spLocks noChangeArrowheads="1"/>
            </p:cNvSpPr>
            <p:nvPr/>
          </p:nvSpPr>
          <p:spPr bwMode="auto">
            <a:xfrm>
              <a:off x="5072063" y="3981450"/>
              <a:ext cx="242887"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24" name="Oval 135">
              <a:extLst>
                <a:ext uri="{FF2B5EF4-FFF2-40B4-BE49-F238E27FC236}">
                  <a16:creationId xmlns:a16="http://schemas.microsoft.com/office/drawing/2014/main" id="{250FBB0D-5B67-468B-BA9F-298D2CD7F956}"/>
                </a:ext>
              </a:extLst>
            </p:cNvPr>
            <p:cNvSpPr>
              <a:spLocks noChangeArrowheads="1"/>
            </p:cNvSpPr>
            <p:nvPr/>
          </p:nvSpPr>
          <p:spPr bwMode="auto">
            <a:xfrm>
              <a:off x="5443538" y="5419725"/>
              <a:ext cx="244475"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25" name="Oval 136">
              <a:extLst>
                <a:ext uri="{FF2B5EF4-FFF2-40B4-BE49-F238E27FC236}">
                  <a16:creationId xmlns:a16="http://schemas.microsoft.com/office/drawing/2014/main" id="{6DA0126B-977F-45F1-99DD-5531E2134404}"/>
                </a:ext>
              </a:extLst>
            </p:cNvPr>
            <p:cNvSpPr>
              <a:spLocks noChangeArrowheads="1"/>
            </p:cNvSpPr>
            <p:nvPr/>
          </p:nvSpPr>
          <p:spPr bwMode="auto">
            <a:xfrm>
              <a:off x="5443538" y="5059363"/>
              <a:ext cx="244475"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2" name="Oval 153">
              <a:extLst>
                <a:ext uri="{FF2B5EF4-FFF2-40B4-BE49-F238E27FC236}">
                  <a16:creationId xmlns:a16="http://schemas.microsoft.com/office/drawing/2014/main" id="{160883E7-B079-49AF-95CE-748F139E4002}"/>
                </a:ext>
              </a:extLst>
            </p:cNvPr>
            <p:cNvSpPr>
              <a:spLocks noChangeArrowheads="1"/>
            </p:cNvSpPr>
            <p:nvPr/>
          </p:nvSpPr>
          <p:spPr bwMode="auto">
            <a:xfrm>
              <a:off x="4340225" y="6137275"/>
              <a:ext cx="242888"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3" name="Oval 154">
              <a:extLst>
                <a:ext uri="{FF2B5EF4-FFF2-40B4-BE49-F238E27FC236}">
                  <a16:creationId xmlns:a16="http://schemas.microsoft.com/office/drawing/2014/main" id="{EFB90666-8C2A-459A-AF2B-970C78FC7D5A}"/>
                </a:ext>
              </a:extLst>
            </p:cNvPr>
            <p:cNvSpPr>
              <a:spLocks noChangeArrowheads="1"/>
            </p:cNvSpPr>
            <p:nvPr/>
          </p:nvSpPr>
          <p:spPr bwMode="auto">
            <a:xfrm>
              <a:off x="4340225" y="5778500"/>
              <a:ext cx="242888"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4" name="Oval 155">
              <a:extLst>
                <a:ext uri="{FF2B5EF4-FFF2-40B4-BE49-F238E27FC236}">
                  <a16:creationId xmlns:a16="http://schemas.microsoft.com/office/drawing/2014/main" id="{9BBC3BBF-BFDA-4E1B-93DF-7AA8AA8CB6DC}"/>
                </a:ext>
              </a:extLst>
            </p:cNvPr>
            <p:cNvSpPr>
              <a:spLocks noChangeArrowheads="1"/>
            </p:cNvSpPr>
            <p:nvPr/>
          </p:nvSpPr>
          <p:spPr bwMode="auto">
            <a:xfrm>
              <a:off x="4711700" y="6137275"/>
              <a:ext cx="244475"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5" name="Oval 156">
              <a:extLst>
                <a:ext uri="{FF2B5EF4-FFF2-40B4-BE49-F238E27FC236}">
                  <a16:creationId xmlns:a16="http://schemas.microsoft.com/office/drawing/2014/main" id="{C7DBABED-ABAF-4EE9-8691-6F99D06198E1}"/>
                </a:ext>
              </a:extLst>
            </p:cNvPr>
            <p:cNvSpPr>
              <a:spLocks noChangeArrowheads="1"/>
            </p:cNvSpPr>
            <p:nvPr/>
          </p:nvSpPr>
          <p:spPr bwMode="auto">
            <a:xfrm>
              <a:off x="4711700" y="5778500"/>
              <a:ext cx="244475"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6" name="Oval 157">
              <a:extLst>
                <a:ext uri="{FF2B5EF4-FFF2-40B4-BE49-F238E27FC236}">
                  <a16:creationId xmlns:a16="http://schemas.microsoft.com/office/drawing/2014/main" id="{16C99A0B-5976-4F91-BAAC-EFE47C1E47B3}"/>
                </a:ext>
              </a:extLst>
            </p:cNvPr>
            <p:cNvSpPr>
              <a:spLocks noChangeArrowheads="1"/>
            </p:cNvSpPr>
            <p:nvPr/>
          </p:nvSpPr>
          <p:spPr bwMode="auto">
            <a:xfrm>
              <a:off x="5072063" y="6137275"/>
              <a:ext cx="242887"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7" name="Oval 158">
              <a:extLst>
                <a:ext uri="{FF2B5EF4-FFF2-40B4-BE49-F238E27FC236}">
                  <a16:creationId xmlns:a16="http://schemas.microsoft.com/office/drawing/2014/main" id="{6D236181-812A-44D9-AA77-3B36CC4385F9}"/>
                </a:ext>
              </a:extLst>
            </p:cNvPr>
            <p:cNvSpPr>
              <a:spLocks noChangeArrowheads="1"/>
            </p:cNvSpPr>
            <p:nvPr/>
          </p:nvSpPr>
          <p:spPr bwMode="auto">
            <a:xfrm>
              <a:off x="5072063" y="5778500"/>
              <a:ext cx="242887"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8" name="Oval 159">
              <a:extLst>
                <a:ext uri="{FF2B5EF4-FFF2-40B4-BE49-F238E27FC236}">
                  <a16:creationId xmlns:a16="http://schemas.microsoft.com/office/drawing/2014/main" id="{D68CCA68-5BC7-4B0E-B190-DFF900CFCB13}"/>
                </a:ext>
              </a:extLst>
            </p:cNvPr>
            <p:cNvSpPr>
              <a:spLocks noChangeArrowheads="1"/>
            </p:cNvSpPr>
            <p:nvPr/>
          </p:nvSpPr>
          <p:spPr bwMode="auto">
            <a:xfrm>
              <a:off x="5443538" y="6137275"/>
              <a:ext cx="244475"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49" name="Oval 160">
              <a:extLst>
                <a:ext uri="{FF2B5EF4-FFF2-40B4-BE49-F238E27FC236}">
                  <a16:creationId xmlns:a16="http://schemas.microsoft.com/office/drawing/2014/main" id="{C1DC2E4D-D32A-4932-B749-0BE48BB7D686}"/>
                </a:ext>
              </a:extLst>
            </p:cNvPr>
            <p:cNvSpPr>
              <a:spLocks noChangeArrowheads="1"/>
            </p:cNvSpPr>
            <p:nvPr/>
          </p:nvSpPr>
          <p:spPr bwMode="auto">
            <a:xfrm>
              <a:off x="5443538" y="5778500"/>
              <a:ext cx="244475" cy="2428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50" name="Oval 161">
              <a:extLst>
                <a:ext uri="{FF2B5EF4-FFF2-40B4-BE49-F238E27FC236}">
                  <a16:creationId xmlns:a16="http://schemas.microsoft.com/office/drawing/2014/main" id="{CF42B194-6F31-4F4B-8077-6DDC23CE6209}"/>
                </a:ext>
              </a:extLst>
            </p:cNvPr>
            <p:cNvSpPr>
              <a:spLocks noChangeArrowheads="1"/>
            </p:cNvSpPr>
            <p:nvPr/>
          </p:nvSpPr>
          <p:spPr bwMode="auto">
            <a:xfrm>
              <a:off x="5443538" y="4700588"/>
              <a:ext cx="244475" cy="2428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51" name="Oval 162">
              <a:extLst>
                <a:ext uri="{FF2B5EF4-FFF2-40B4-BE49-F238E27FC236}">
                  <a16:creationId xmlns:a16="http://schemas.microsoft.com/office/drawing/2014/main" id="{ED7470C1-8A97-4B08-AB57-24CC36F3487D}"/>
                </a:ext>
              </a:extLst>
            </p:cNvPr>
            <p:cNvSpPr>
              <a:spLocks noChangeArrowheads="1"/>
            </p:cNvSpPr>
            <p:nvPr/>
          </p:nvSpPr>
          <p:spPr bwMode="auto">
            <a:xfrm>
              <a:off x="5443538" y="4341813"/>
              <a:ext cx="244475" cy="2428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8552" name="Oval 163">
              <a:extLst>
                <a:ext uri="{FF2B5EF4-FFF2-40B4-BE49-F238E27FC236}">
                  <a16:creationId xmlns:a16="http://schemas.microsoft.com/office/drawing/2014/main" id="{23B98355-9EC0-4EC0-8DF1-4B49C32D62EA}"/>
                </a:ext>
              </a:extLst>
            </p:cNvPr>
            <p:cNvSpPr>
              <a:spLocks noChangeArrowheads="1"/>
            </p:cNvSpPr>
            <p:nvPr/>
          </p:nvSpPr>
          <p:spPr bwMode="auto">
            <a:xfrm>
              <a:off x="5443538" y="3981450"/>
              <a:ext cx="244475" cy="2444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6" name="Группа 5">
            <a:extLst>
              <a:ext uri="{FF2B5EF4-FFF2-40B4-BE49-F238E27FC236}">
                <a16:creationId xmlns:a16="http://schemas.microsoft.com/office/drawing/2014/main" id="{FE05BCEC-30C1-4494-93A6-9B6D9D1BE95E}"/>
              </a:ext>
            </a:extLst>
          </p:cNvPr>
          <p:cNvGrpSpPr/>
          <p:nvPr/>
        </p:nvGrpSpPr>
        <p:grpSpPr>
          <a:xfrm>
            <a:off x="9729788" y="3557588"/>
            <a:ext cx="1301750" cy="1300162"/>
            <a:chOff x="9729788" y="3557588"/>
            <a:chExt cx="1301750" cy="1300162"/>
          </a:xfrm>
        </p:grpSpPr>
        <p:sp>
          <p:nvSpPr>
            <p:cNvPr id="18593" name="Freeform 207">
              <a:extLst>
                <a:ext uri="{FF2B5EF4-FFF2-40B4-BE49-F238E27FC236}">
                  <a16:creationId xmlns:a16="http://schemas.microsoft.com/office/drawing/2014/main" id="{5D449F23-887B-4B0C-BBF7-3F968A2D9756}"/>
                </a:ext>
              </a:extLst>
            </p:cNvPr>
            <p:cNvSpPr>
              <a:spLocks/>
            </p:cNvSpPr>
            <p:nvPr/>
          </p:nvSpPr>
          <p:spPr bwMode="auto">
            <a:xfrm>
              <a:off x="9745663" y="3571875"/>
              <a:ext cx="1271587" cy="1271588"/>
            </a:xfrm>
            <a:custGeom>
              <a:avLst/>
              <a:gdLst>
                <a:gd name="T0" fmla="*/ 2147483646 w 177"/>
                <a:gd name="T1" fmla="*/ 0 h 177"/>
                <a:gd name="T2" fmla="*/ 877395030 w 177"/>
                <a:gd name="T3" fmla="*/ 0 h 177"/>
                <a:gd name="T4" fmla="*/ 0 w 177"/>
                <a:gd name="T5" fmla="*/ 877395720 h 177"/>
                <a:gd name="T6" fmla="*/ 0 w 177"/>
                <a:gd name="T7" fmla="*/ 2147483646 h 177"/>
                <a:gd name="T8" fmla="*/ 877395030 w 177"/>
                <a:gd name="T9" fmla="*/ 2147483646 h 177"/>
                <a:gd name="T10" fmla="*/ 2147483646 w 177"/>
                <a:gd name="T11" fmla="*/ 2147483646 h 177"/>
                <a:gd name="T12" fmla="*/ 2147483646 w 177"/>
                <a:gd name="T13" fmla="*/ 2147483646 h 177"/>
                <a:gd name="T14" fmla="*/ 2147483646 w 177"/>
                <a:gd name="T15" fmla="*/ 877395720 h 177"/>
                <a:gd name="T16" fmla="*/ 2147483646 w 177"/>
                <a:gd name="T17" fmla="*/ 0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7" h="177">
                  <a:moveTo>
                    <a:pt x="160" y="0"/>
                  </a:moveTo>
                  <a:cubicBezTo>
                    <a:pt x="17" y="0"/>
                    <a:pt x="17" y="0"/>
                    <a:pt x="17" y="0"/>
                  </a:cubicBezTo>
                  <a:cubicBezTo>
                    <a:pt x="7" y="0"/>
                    <a:pt x="0" y="8"/>
                    <a:pt x="0" y="17"/>
                  </a:cubicBezTo>
                  <a:cubicBezTo>
                    <a:pt x="0" y="160"/>
                    <a:pt x="0" y="160"/>
                    <a:pt x="0" y="160"/>
                  </a:cubicBezTo>
                  <a:cubicBezTo>
                    <a:pt x="0" y="170"/>
                    <a:pt x="7" y="177"/>
                    <a:pt x="17" y="177"/>
                  </a:cubicBezTo>
                  <a:cubicBezTo>
                    <a:pt x="160" y="177"/>
                    <a:pt x="160" y="177"/>
                    <a:pt x="160" y="177"/>
                  </a:cubicBezTo>
                  <a:cubicBezTo>
                    <a:pt x="169" y="177"/>
                    <a:pt x="177" y="170"/>
                    <a:pt x="177" y="160"/>
                  </a:cubicBezTo>
                  <a:cubicBezTo>
                    <a:pt x="177" y="17"/>
                    <a:pt x="177" y="17"/>
                    <a:pt x="177" y="17"/>
                  </a:cubicBezTo>
                  <a:cubicBezTo>
                    <a:pt x="177" y="8"/>
                    <a:pt x="169" y="0"/>
                    <a:pt x="16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94" name="Freeform 208">
              <a:extLst>
                <a:ext uri="{FF2B5EF4-FFF2-40B4-BE49-F238E27FC236}">
                  <a16:creationId xmlns:a16="http://schemas.microsoft.com/office/drawing/2014/main" id="{00D20B48-C707-4A5D-960D-73B0260B6C13}"/>
                </a:ext>
              </a:extLst>
            </p:cNvPr>
            <p:cNvSpPr>
              <a:spLocks noEditPoints="1"/>
            </p:cNvSpPr>
            <p:nvPr/>
          </p:nvSpPr>
          <p:spPr bwMode="auto">
            <a:xfrm>
              <a:off x="9729788" y="3557588"/>
              <a:ext cx="1301750" cy="1300162"/>
            </a:xfrm>
            <a:custGeom>
              <a:avLst/>
              <a:gdLst>
                <a:gd name="T0" fmla="*/ 2147483646 w 181"/>
                <a:gd name="T1" fmla="*/ 2147483646 h 181"/>
                <a:gd name="T2" fmla="*/ 982770906 w 181"/>
                <a:gd name="T3" fmla="*/ 2147483646 h 181"/>
                <a:gd name="T4" fmla="*/ 0 w 181"/>
                <a:gd name="T5" fmla="*/ 2147483646 h 181"/>
                <a:gd name="T6" fmla="*/ 0 w 181"/>
                <a:gd name="T7" fmla="*/ 980372431 h 181"/>
                <a:gd name="T8" fmla="*/ 982770906 w 181"/>
                <a:gd name="T9" fmla="*/ 0 h 181"/>
                <a:gd name="T10" fmla="*/ 2147483646 w 181"/>
                <a:gd name="T11" fmla="*/ 0 h 181"/>
                <a:gd name="T12" fmla="*/ 2147483646 w 181"/>
                <a:gd name="T13" fmla="*/ 980372431 h 181"/>
                <a:gd name="T14" fmla="*/ 2147483646 w 181"/>
                <a:gd name="T15" fmla="*/ 2147483646 h 181"/>
                <a:gd name="T16" fmla="*/ 2147483646 w 181"/>
                <a:gd name="T17" fmla="*/ 2147483646 h 181"/>
                <a:gd name="T18" fmla="*/ 982770906 w 181"/>
                <a:gd name="T19" fmla="*/ 206395330 h 181"/>
                <a:gd name="T20" fmla="*/ 206899138 w 181"/>
                <a:gd name="T21" fmla="*/ 980372431 h 181"/>
                <a:gd name="T22" fmla="*/ 206899138 w 181"/>
                <a:gd name="T23" fmla="*/ 2147483646 h 181"/>
                <a:gd name="T24" fmla="*/ 982770906 w 181"/>
                <a:gd name="T25" fmla="*/ 2147483646 h 181"/>
                <a:gd name="T26" fmla="*/ 2147483646 w 181"/>
                <a:gd name="T27" fmla="*/ 2147483646 h 181"/>
                <a:gd name="T28" fmla="*/ 2147483646 w 181"/>
                <a:gd name="T29" fmla="*/ 2147483646 h 181"/>
                <a:gd name="T30" fmla="*/ 2147483646 w 181"/>
                <a:gd name="T31" fmla="*/ 980372431 h 181"/>
                <a:gd name="T32" fmla="*/ 2147483646 w 181"/>
                <a:gd name="T33" fmla="*/ 206395330 h 181"/>
                <a:gd name="T34" fmla="*/ 982770906 w 181"/>
                <a:gd name="T35" fmla="*/ 206395330 h 1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1" h="181">
                  <a:moveTo>
                    <a:pt x="162" y="181"/>
                  </a:moveTo>
                  <a:cubicBezTo>
                    <a:pt x="19" y="181"/>
                    <a:pt x="19" y="181"/>
                    <a:pt x="19" y="181"/>
                  </a:cubicBezTo>
                  <a:cubicBezTo>
                    <a:pt x="8" y="181"/>
                    <a:pt x="0" y="173"/>
                    <a:pt x="0" y="162"/>
                  </a:cubicBezTo>
                  <a:cubicBezTo>
                    <a:pt x="0" y="19"/>
                    <a:pt x="0" y="19"/>
                    <a:pt x="0" y="19"/>
                  </a:cubicBezTo>
                  <a:cubicBezTo>
                    <a:pt x="0" y="9"/>
                    <a:pt x="8" y="0"/>
                    <a:pt x="19" y="0"/>
                  </a:cubicBezTo>
                  <a:cubicBezTo>
                    <a:pt x="162" y="0"/>
                    <a:pt x="162" y="0"/>
                    <a:pt x="162" y="0"/>
                  </a:cubicBezTo>
                  <a:cubicBezTo>
                    <a:pt x="172" y="0"/>
                    <a:pt x="181" y="9"/>
                    <a:pt x="181" y="19"/>
                  </a:cubicBezTo>
                  <a:cubicBezTo>
                    <a:pt x="181" y="162"/>
                    <a:pt x="181" y="162"/>
                    <a:pt x="181" y="162"/>
                  </a:cubicBezTo>
                  <a:cubicBezTo>
                    <a:pt x="181" y="173"/>
                    <a:pt x="172" y="181"/>
                    <a:pt x="162" y="181"/>
                  </a:cubicBezTo>
                  <a:close/>
                  <a:moveTo>
                    <a:pt x="19" y="4"/>
                  </a:moveTo>
                  <a:cubicBezTo>
                    <a:pt x="10" y="4"/>
                    <a:pt x="4" y="11"/>
                    <a:pt x="4" y="19"/>
                  </a:cubicBezTo>
                  <a:cubicBezTo>
                    <a:pt x="4" y="162"/>
                    <a:pt x="4" y="162"/>
                    <a:pt x="4" y="162"/>
                  </a:cubicBezTo>
                  <a:cubicBezTo>
                    <a:pt x="4" y="170"/>
                    <a:pt x="10" y="177"/>
                    <a:pt x="19" y="177"/>
                  </a:cubicBezTo>
                  <a:cubicBezTo>
                    <a:pt x="162" y="177"/>
                    <a:pt x="162" y="177"/>
                    <a:pt x="162" y="177"/>
                  </a:cubicBezTo>
                  <a:cubicBezTo>
                    <a:pt x="170" y="177"/>
                    <a:pt x="177" y="170"/>
                    <a:pt x="177" y="162"/>
                  </a:cubicBezTo>
                  <a:cubicBezTo>
                    <a:pt x="177" y="19"/>
                    <a:pt x="177" y="19"/>
                    <a:pt x="177" y="19"/>
                  </a:cubicBezTo>
                  <a:cubicBezTo>
                    <a:pt x="177" y="11"/>
                    <a:pt x="170" y="4"/>
                    <a:pt x="162" y="4"/>
                  </a:cubicBezTo>
                  <a:lnTo>
                    <a:pt x="19" y="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95" name="Freeform 209">
              <a:extLst>
                <a:ext uri="{FF2B5EF4-FFF2-40B4-BE49-F238E27FC236}">
                  <a16:creationId xmlns:a16="http://schemas.microsoft.com/office/drawing/2014/main" id="{14F39AA5-49CC-4C00-A8E1-62949A0E68D5}"/>
                </a:ext>
              </a:extLst>
            </p:cNvPr>
            <p:cNvSpPr>
              <a:spLocks/>
            </p:cNvSpPr>
            <p:nvPr/>
          </p:nvSpPr>
          <p:spPr bwMode="auto">
            <a:xfrm>
              <a:off x="10326688" y="4254500"/>
              <a:ext cx="150812" cy="323850"/>
            </a:xfrm>
            <a:custGeom>
              <a:avLst/>
              <a:gdLst>
                <a:gd name="T0" fmla="*/ 515748314 w 21"/>
                <a:gd name="T1" fmla="*/ 0 h 45"/>
                <a:gd name="T2" fmla="*/ 515748314 w 21"/>
                <a:gd name="T3" fmla="*/ 0 h 45"/>
                <a:gd name="T4" fmla="*/ 979918924 w 21"/>
                <a:gd name="T5" fmla="*/ 828674577 h 45"/>
                <a:gd name="T6" fmla="*/ 1083067150 w 21"/>
                <a:gd name="T7" fmla="*/ 2147483646 h 45"/>
                <a:gd name="T8" fmla="*/ 0 w 21"/>
                <a:gd name="T9" fmla="*/ 2147483646 h 45"/>
                <a:gd name="T10" fmla="*/ 51577704 w 21"/>
                <a:gd name="T11" fmla="*/ 828674577 h 45"/>
                <a:gd name="T12" fmla="*/ 515748314 w 21"/>
                <a:gd name="T13" fmla="*/ 0 h 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45">
                  <a:moveTo>
                    <a:pt x="10" y="0"/>
                  </a:moveTo>
                  <a:cubicBezTo>
                    <a:pt x="10" y="0"/>
                    <a:pt x="10" y="0"/>
                    <a:pt x="10" y="0"/>
                  </a:cubicBezTo>
                  <a:cubicBezTo>
                    <a:pt x="15" y="0"/>
                    <a:pt x="19" y="7"/>
                    <a:pt x="19" y="16"/>
                  </a:cubicBezTo>
                  <a:cubicBezTo>
                    <a:pt x="21" y="45"/>
                    <a:pt x="21" y="45"/>
                    <a:pt x="21" y="45"/>
                  </a:cubicBezTo>
                  <a:cubicBezTo>
                    <a:pt x="0" y="45"/>
                    <a:pt x="0" y="45"/>
                    <a:pt x="0" y="45"/>
                  </a:cubicBezTo>
                  <a:cubicBezTo>
                    <a:pt x="1" y="16"/>
                    <a:pt x="1" y="16"/>
                    <a:pt x="1" y="16"/>
                  </a:cubicBezTo>
                  <a:cubicBezTo>
                    <a:pt x="2" y="7"/>
                    <a:pt x="6" y="0"/>
                    <a:pt x="10" y="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96" name="Freeform 210">
              <a:extLst>
                <a:ext uri="{FF2B5EF4-FFF2-40B4-BE49-F238E27FC236}">
                  <a16:creationId xmlns:a16="http://schemas.microsoft.com/office/drawing/2014/main" id="{EB8E64FB-D16E-4872-A06A-1B54E7412C10}"/>
                </a:ext>
              </a:extLst>
            </p:cNvPr>
            <p:cNvSpPr>
              <a:spLocks/>
            </p:cNvSpPr>
            <p:nvPr/>
          </p:nvSpPr>
          <p:spPr bwMode="auto">
            <a:xfrm>
              <a:off x="10198100" y="4478338"/>
              <a:ext cx="401638" cy="100012"/>
            </a:xfrm>
            <a:custGeom>
              <a:avLst/>
              <a:gdLst>
                <a:gd name="T0" fmla="*/ 1440295384 w 56"/>
                <a:gd name="T1" fmla="*/ 0 h 14"/>
                <a:gd name="T2" fmla="*/ 1440295384 w 56"/>
                <a:gd name="T3" fmla="*/ 0 h 14"/>
                <a:gd name="T4" fmla="*/ 2147483646 w 56"/>
                <a:gd name="T5" fmla="*/ 255166331 h 14"/>
                <a:gd name="T6" fmla="*/ 2147483646 w 56"/>
                <a:gd name="T7" fmla="*/ 714464297 h 14"/>
                <a:gd name="T8" fmla="*/ 0 w 56"/>
                <a:gd name="T9" fmla="*/ 714464297 h 14"/>
                <a:gd name="T10" fmla="*/ 257198934 w 56"/>
                <a:gd name="T11" fmla="*/ 255166331 h 14"/>
                <a:gd name="T12" fmla="*/ 1440295384 w 56"/>
                <a:gd name="T13" fmla="*/ 0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14">
                  <a:moveTo>
                    <a:pt x="28" y="0"/>
                  </a:moveTo>
                  <a:cubicBezTo>
                    <a:pt x="28" y="0"/>
                    <a:pt x="28" y="0"/>
                    <a:pt x="28" y="0"/>
                  </a:cubicBezTo>
                  <a:cubicBezTo>
                    <a:pt x="41" y="0"/>
                    <a:pt x="51" y="2"/>
                    <a:pt x="52" y="5"/>
                  </a:cubicBezTo>
                  <a:cubicBezTo>
                    <a:pt x="56" y="14"/>
                    <a:pt x="56" y="14"/>
                    <a:pt x="56" y="14"/>
                  </a:cubicBezTo>
                  <a:cubicBezTo>
                    <a:pt x="0" y="14"/>
                    <a:pt x="0" y="14"/>
                    <a:pt x="0" y="14"/>
                  </a:cubicBezTo>
                  <a:cubicBezTo>
                    <a:pt x="5" y="5"/>
                    <a:pt x="5" y="5"/>
                    <a:pt x="5" y="5"/>
                  </a:cubicBezTo>
                  <a:cubicBezTo>
                    <a:pt x="6" y="2"/>
                    <a:pt x="16" y="0"/>
                    <a:pt x="28" y="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97" name="Freeform 211">
              <a:extLst>
                <a:ext uri="{FF2B5EF4-FFF2-40B4-BE49-F238E27FC236}">
                  <a16:creationId xmlns:a16="http://schemas.microsoft.com/office/drawing/2014/main" id="{2FC1AE11-91DC-46B1-93AC-114594A6836D}"/>
                </a:ext>
              </a:extLst>
            </p:cNvPr>
            <p:cNvSpPr>
              <a:spLocks noEditPoints="1"/>
            </p:cNvSpPr>
            <p:nvPr/>
          </p:nvSpPr>
          <p:spPr bwMode="auto">
            <a:xfrm>
              <a:off x="10033000" y="3873500"/>
              <a:ext cx="739775" cy="503238"/>
            </a:xfrm>
            <a:custGeom>
              <a:avLst/>
              <a:gdLst>
                <a:gd name="T0" fmla="*/ 2147483646 w 103"/>
                <a:gd name="T1" fmla="*/ 568515158 h 70"/>
                <a:gd name="T2" fmla="*/ 2147483646 w 103"/>
                <a:gd name="T3" fmla="*/ 361784987 h 70"/>
                <a:gd name="T4" fmla="*/ 2147483646 w 103"/>
                <a:gd name="T5" fmla="*/ 361784987 h 70"/>
                <a:gd name="T6" fmla="*/ 2147483646 w 103"/>
                <a:gd name="T7" fmla="*/ 0 h 70"/>
                <a:gd name="T8" fmla="*/ 1031706016 w 103"/>
                <a:gd name="T9" fmla="*/ 0 h 70"/>
                <a:gd name="T10" fmla="*/ 1083289162 w 103"/>
                <a:gd name="T11" fmla="*/ 361784987 h 70"/>
                <a:gd name="T12" fmla="*/ 567436154 w 103"/>
                <a:gd name="T13" fmla="*/ 361784987 h 70"/>
                <a:gd name="T14" fmla="*/ 154756621 w 103"/>
                <a:gd name="T15" fmla="*/ 568515158 h 70"/>
                <a:gd name="T16" fmla="*/ 0 w 103"/>
                <a:gd name="T17" fmla="*/ 981982688 h 70"/>
                <a:gd name="T18" fmla="*/ 51583146 w 103"/>
                <a:gd name="T19" fmla="*/ 1343767675 h 70"/>
                <a:gd name="T20" fmla="*/ 1495968696 w 103"/>
                <a:gd name="T21" fmla="*/ 2147483646 h 70"/>
                <a:gd name="T22" fmla="*/ 2147483646 w 103"/>
                <a:gd name="T23" fmla="*/ 2147483646 h 70"/>
                <a:gd name="T24" fmla="*/ 2147483646 w 103"/>
                <a:gd name="T25" fmla="*/ 2147483646 h 70"/>
                <a:gd name="T26" fmla="*/ 2147483646 w 103"/>
                <a:gd name="T27" fmla="*/ 1343767675 h 70"/>
                <a:gd name="T28" fmla="*/ 2147483646 w 103"/>
                <a:gd name="T29" fmla="*/ 981982688 h 70"/>
                <a:gd name="T30" fmla="*/ 2147483646 w 103"/>
                <a:gd name="T31" fmla="*/ 568515158 h 70"/>
                <a:gd name="T32" fmla="*/ 2147483646 w 103"/>
                <a:gd name="T33" fmla="*/ 1292085132 h 70"/>
                <a:gd name="T34" fmla="*/ 2147483646 w 103"/>
                <a:gd name="T35" fmla="*/ 1292085132 h 70"/>
                <a:gd name="T36" fmla="*/ 2147483646 w 103"/>
                <a:gd name="T37" fmla="*/ 1653870120 h 70"/>
                <a:gd name="T38" fmla="*/ 2147483646 w 103"/>
                <a:gd name="T39" fmla="*/ 2147483646 h 70"/>
                <a:gd name="T40" fmla="*/ 2147483646 w 103"/>
                <a:gd name="T41" fmla="*/ 1860600290 h 70"/>
                <a:gd name="T42" fmla="*/ 2114995178 w 103"/>
                <a:gd name="T43" fmla="*/ 2147483646 h 70"/>
                <a:gd name="T44" fmla="*/ 2147483646 w 103"/>
                <a:gd name="T45" fmla="*/ 1653870120 h 70"/>
                <a:gd name="T46" fmla="*/ 1805481937 w 103"/>
                <a:gd name="T47" fmla="*/ 1292085132 h 70"/>
                <a:gd name="T48" fmla="*/ 2147483646 w 103"/>
                <a:gd name="T49" fmla="*/ 1292085132 h 70"/>
                <a:gd name="T50" fmla="*/ 2147483646 w 103"/>
                <a:gd name="T51" fmla="*/ 723569975 h 70"/>
                <a:gd name="T52" fmla="*/ 2147483646 w 103"/>
                <a:gd name="T53" fmla="*/ 723569975 h 70"/>
                <a:gd name="T54" fmla="*/ 2147483646 w 103"/>
                <a:gd name="T55" fmla="*/ 1292085132 h 70"/>
                <a:gd name="T56" fmla="*/ 412679533 w 103"/>
                <a:gd name="T57" fmla="*/ 1240402590 h 70"/>
                <a:gd name="T58" fmla="*/ 361096387 w 103"/>
                <a:gd name="T59" fmla="*/ 930300145 h 70"/>
                <a:gd name="T60" fmla="*/ 412679533 w 103"/>
                <a:gd name="T61" fmla="*/ 775252517 h 70"/>
                <a:gd name="T62" fmla="*/ 567436154 w 103"/>
                <a:gd name="T63" fmla="*/ 723569975 h 70"/>
                <a:gd name="T64" fmla="*/ 1083289162 w 103"/>
                <a:gd name="T65" fmla="*/ 723569975 h 70"/>
                <a:gd name="T66" fmla="*/ 1289628929 w 103"/>
                <a:gd name="T67" fmla="*/ 2147483646 h 70"/>
                <a:gd name="T68" fmla="*/ 1289628929 w 103"/>
                <a:gd name="T69" fmla="*/ 2147483646 h 70"/>
                <a:gd name="T70" fmla="*/ 412679533 w 103"/>
                <a:gd name="T71" fmla="*/ 1240402590 h 70"/>
                <a:gd name="T72" fmla="*/ 2147483646 w 103"/>
                <a:gd name="T73" fmla="*/ 1240402590 h 70"/>
                <a:gd name="T74" fmla="*/ 2147483646 w 103"/>
                <a:gd name="T75" fmla="*/ 2147483646 h 70"/>
                <a:gd name="T76" fmla="*/ 2147483646 w 103"/>
                <a:gd name="T77" fmla="*/ 2147483646 h 70"/>
                <a:gd name="T78" fmla="*/ 2147483646 w 103"/>
                <a:gd name="T79" fmla="*/ 723569975 h 70"/>
                <a:gd name="T80" fmla="*/ 2147483646 w 103"/>
                <a:gd name="T81" fmla="*/ 723569975 h 70"/>
                <a:gd name="T82" fmla="*/ 2147483646 w 103"/>
                <a:gd name="T83" fmla="*/ 775252517 h 70"/>
                <a:gd name="T84" fmla="*/ 2147483646 w 103"/>
                <a:gd name="T85" fmla="*/ 930300145 h 70"/>
                <a:gd name="T86" fmla="*/ 2147483646 w 103"/>
                <a:gd name="T87" fmla="*/ 1240402590 h 7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3" h="70">
                  <a:moveTo>
                    <a:pt x="100" y="11"/>
                  </a:moveTo>
                  <a:cubicBezTo>
                    <a:pt x="98" y="9"/>
                    <a:pt x="95" y="7"/>
                    <a:pt x="92" y="7"/>
                  </a:cubicBezTo>
                  <a:cubicBezTo>
                    <a:pt x="82" y="7"/>
                    <a:pt x="82" y="7"/>
                    <a:pt x="82" y="7"/>
                  </a:cubicBezTo>
                  <a:cubicBezTo>
                    <a:pt x="83" y="0"/>
                    <a:pt x="83" y="0"/>
                    <a:pt x="83" y="0"/>
                  </a:cubicBezTo>
                  <a:cubicBezTo>
                    <a:pt x="20" y="0"/>
                    <a:pt x="20" y="0"/>
                    <a:pt x="20" y="0"/>
                  </a:cubicBezTo>
                  <a:cubicBezTo>
                    <a:pt x="21" y="7"/>
                    <a:pt x="21" y="7"/>
                    <a:pt x="21" y="7"/>
                  </a:cubicBezTo>
                  <a:cubicBezTo>
                    <a:pt x="11" y="7"/>
                    <a:pt x="11" y="7"/>
                    <a:pt x="11" y="7"/>
                  </a:cubicBezTo>
                  <a:cubicBezTo>
                    <a:pt x="8" y="7"/>
                    <a:pt x="5" y="9"/>
                    <a:pt x="3" y="11"/>
                  </a:cubicBezTo>
                  <a:cubicBezTo>
                    <a:pt x="1" y="13"/>
                    <a:pt x="0" y="16"/>
                    <a:pt x="0" y="19"/>
                  </a:cubicBezTo>
                  <a:cubicBezTo>
                    <a:pt x="1" y="26"/>
                    <a:pt x="1" y="26"/>
                    <a:pt x="1" y="26"/>
                  </a:cubicBezTo>
                  <a:cubicBezTo>
                    <a:pt x="4" y="40"/>
                    <a:pt x="15" y="52"/>
                    <a:pt x="29" y="58"/>
                  </a:cubicBezTo>
                  <a:cubicBezTo>
                    <a:pt x="34" y="65"/>
                    <a:pt x="42" y="70"/>
                    <a:pt x="51" y="70"/>
                  </a:cubicBezTo>
                  <a:cubicBezTo>
                    <a:pt x="61" y="70"/>
                    <a:pt x="69" y="65"/>
                    <a:pt x="74" y="58"/>
                  </a:cubicBezTo>
                  <a:cubicBezTo>
                    <a:pt x="88" y="52"/>
                    <a:pt x="99" y="40"/>
                    <a:pt x="101" y="26"/>
                  </a:cubicBezTo>
                  <a:cubicBezTo>
                    <a:pt x="102" y="19"/>
                    <a:pt x="102" y="19"/>
                    <a:pt x="102" y="19"/>
                  </a:cubicBezTo>
                  <a:cubicBezTo>
                    <a:pt x="103" y="16"/>
                    <a:pt x="102" y="13"/>
                    <a:pt x="100" y="11"/>
                  </a:cubicBezTo>
                  <a:close/>
                  <a:moveTo>
                    <a:pt x="55" y="25"/>
                  </a:moveTo>
                  <a:cubicBezTo>
                    <a:pt x="67" y="25"/>
                    <a:pt x="67" y="25"/>
                    <a:pt x="67" y="25"/>
                  </a:cubicBezTo>
                  <a:cubicBezTo>
                    <a:pt x="58" y="32"/>
                    <a:pt x="58" y="32"/>
                    <a:pt x="58" y="32"/>
                  </a:cubicBezTo>
                  <a:cubicBezTo>
                    <a:pt x="61" y="44"/>
                    <a:pt x="61" y="44"/>
                    <a:pt x="61" y="44"/>
                  </a:cubicBezTo>
                  <a:cubicBezTo>
                    <a:pt x="51" y="36"/>
                    <a:pt x="51" y="36"/>
                    <a:pt x="51" y="36"/>
                  </a:cubicBezTo>
                  <a:cubicBezTo>
                    <a:pt x="41" y="44"/>
                    <a:pt x="41" y="44"/>
                    <a:pt x="41" y="44"/>
                  </a:cubicBezTo>
                  <a:cubicBezTo>
                    <a:pt x="45" y="32"/>
                    <a:pt x="45" y="32"/>
                    <a:pt x="45" y="32"/>
                  </a:cubicBezTo>
                  <a:cubicBezTo>
                    <a:pt x="35" y="25"/>
                    <a:pt x="35" y="25"/>
                    <a:pt x="35" y="25"/>
                  </a:cubicBezTo>
                  <a:cubicBezTo>
                    <a:pt x="48" y="25"/>
                    <a:pt x="48" y="25"/>
                    <a:pt x="48" y="25"/>
                  </a:cubicBezTo>
                  <a:cubicBezTo>
                    <a:pt x="51" y="14"/>
                    <a:pt x="51" y="14"/>
                    <a:pt x="51" y="14"/>
                  </a:cubicBezTo>
                  <a:cubicBezTo>
                    <a:pt x="52" y="14"/>
                    <a:pt x="52" y="14"/>
                    <a:pt x="52" y="14"/>
                  </a:cubicBezTo>
                  <a:lnTo>
                    <a:pt x="55" y="25"/>
                  </a:lnTo>
                  <a:close/>
                  <a:moveTo>
                    <a:pt x="8" y="24"/>
                  </a:moveTo>
                  <a:cubicBezTo>
                    <a:pt x="7" y="18"/>
                    <a:pt x="7" y="18"/>
                    <a:pt x="7" y="18"/>
                  </a:cubicBezTo>
                  <a:cubicBezTo>
                    <a:pt x="7" y="17"/>
                    <a:pt x="7" y="16"/>
                    <a:pt x="8" y="15"/>
                  </a:cubicBezTo>
                  <a:cubicBezTo>
                    <a:pt x="9" y="15"/>
                    <a:pt x="10" y="14"/>
                    <a:pt x="11" y="14"/>
                  </a:cubicBezTo>
                  <a:cubicBezTo>
                    <a:pt x="21" y="14"/>
                    <a:pt x="21" y="14"/>
                    <a:pt x="21" y="14"/>
                  </a:cubicBezTo>
                  <a:cubicBezTo>
                    <a:pt x="25" y="47"/>
                    <a:pt x="25" y="47"/>
                    <a:pt x="25" y="47"/>
                  </a:cubicBezTo>
                  <a:cubicBezTo>
                    <a:pt x="25" y="47"/>
                    <a:pt x="25" y="48"/>
                    <a:pt x="25" y="48"/>
                  </a:cubicBezTo>
                  <a:cubicBezTo>
                    <a:pt x="16" y="43"/>
                    <a:pt x="10" y="34"/>
                    <a:pt x="8" y="24"/>
                  </a:cubicBezTo>
                  <a:close/>
                  <a:moveTo>
                    <a:pt x="94" y="24"/>
                  </a:moveTo>
                  <a:cubicBezTo>
                    <a:pt x="93" y="34"/>
                    <a:pt x="87" y="43"/>
                    <a:pt x="78" y="48"/>
                  </a:cubicBezTo>
                  <a:cubicBezTo>
                    <a:pt x="78" y="48"/>
                    <a:pt x="78" y="47"/>
                    <a:pt x="78" y="47"/>
                  </a:cubicBezTo>
                  <a:cubicBezTo>
                    <a:pt x="81" y="14"/>
                    <a:pt x="81" y="14"/>
                    <a:pt x="81" y="14"/>
                  </a:cubicBezTo>
                  <a:cubicBezTo>
                    <a:pt x="92" y="14"/>
                    <a:pt x="92" y="14"/>
                    <a:pt x="92" y="14"/>
                  </a:cubicBezTo>
                  <a:cubicBezTo>
                    <a:pt x="93" y="14"/>
                    <a:pt x="94" y="15"/>
                    <a:pt x="95" y="15"/>
                  </a:cubicBezTo>
                  <a:cubicBezTo>
                    <a:pt x="95" y="16"/>
                    <a:pt x="96" y="17"/>
                    <a:pt x="95" y="18"/>
                  </a:cubicBezTo>
                  <a:lnTo>
                    <a:pt x="94" y="24"/>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5" name="Группа 4">
            <a:extLst>
              <a:ext uri="{FF2B5EF4-FFF2-40B4-BE49-F238E27FC236}">
                <a16:creationId xmlns:a16="http://schemas.microsoft.com/office/drawing/2014/main" id="{695600C5-0F05-496E-8224-9B8AF4E4E454}"/>
              </a:ext>
            </a:extLst>
          </p:cNvPr>
          <p:cNvGrpSpPr/>
          <p:nvPr/>
        </p:nvGrpSpPr>
        <p:grpSpPr>
          <a:xfrm>
            <a:off x="9185275" y="2178050"/>
            <a:ext cx="1300163" cy="1300163"/>
            <a:chOff x="9185275" y="2178050"/>
            <a:chExt cx="1300163" cy="1300163"/>
          </a:xfrm>
        </p:grpSpPr>
        <p:sp>
          <p:nvSpPr>
            <p:cNvPr id="18583" name="Freeform 197">
              <a:extLst>
                <a:ext uri="{FF2B5EF4-FFF2-40B4-BE49-F238E27FC236}">
                  <a16:creationId xmlns:a16="http://schemas.microsoft.com/office/drawing/2014/main" id="{BF64AE25-8C8E-4168-AEA7-46C54482EF18}"/>
                </a:ext>
              </a:extLst>
            </p:cNvPr>
            <p:cNvSpPr>
              <a:spLocks/>
            </p:cNvSpPr>
            <p:nvPr/>
          </p:nvSpPr>
          <p:spPr bwMode="auto">
            <a:xfrm>
              <a:off x="9199563" y="2192338"/>
              <a:ext cx="1271587" cy="1271587"/>
            </a:xfrm>
            <a:custGeom>
              <a:avLst/>
              <a:gdLst>
                <a:gd name="T0" fmla="*/ 2147483646 w 177"/>
                <a:gd name="T1" fmla="*/ 0 h 177"/>
                <a:gd name="T2" fmla="*/ 877395030 w 177"/>
                <a:gd name="T3" fmla="*/ 0 h 177"/>
                <a:gd name="T4" fmla="*/ 0 w 177"/>
                <a:gd name="T5" fmla="*/ 877395030 h 177"/>
                <a:gd name="T6" fmla="*/ 0 w 177"/>
                <a:gd name="T7" fmla="*/ 2147483646 h 177"/>
                <a:gd name="T8" fmla="*/ 877395030 w 177"/>
                <a:gd name="T9" fmla="*/ 2147483646 h 177"/>
                <a:gd name="T10" fmla="*/ 2147483646 w 177"/>
                <a:gd name="T11" fmla="*/ 2147483646 h 177"/>
                <a:gd name="T12" fmla="*/ 2147483646 w 177"/>
                <a:gd name="T13" fmla="*/ 2147483646 h 177"/>
                <a:gd name="T14" fmla="*/ 2147483646 w 177"/>
                <a:gd name="T15" fmla="*/ 877395030 h 177"/>
                <a:gd name="T16" fmla="*/ 2147483646 w 177"/>
                <a:gd name="T17" fmla="*/ 0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7" h="177">
                  <a:moveTo>
                    <a:pt x="160" y="0"/>
                  </a:moveTo>
                  <a:cubicBezTo>
                    <a:pt x="17" y="0"/>
                    <a:pt x="17" y="0"/>
                    <a:pt x="17" y="0"/>
                  </a:cubicBezTo>
                  <a:cubicBezTo>
                    <a:pt x="8" y="0"/>
                    <a:pt x="0" y="8"/>
                    <a:pt x="0" y="17"/>
                  </a:cubicBezTo>
                  <a:cubicBezTo>
                    <a:pt x="0" y="160"/>
                    <a:pt x="0" y="160"/>
                    <a:pt x="0" y="160"/>
                  </a:cubicBezTo>
                  <a:cubicBezTo>
                    <a:pt x="0" y="169"/>
                    <a:pt x="8" y="177"/>
                    <a:pt x="17" y="177"/>
                  </a:cubicBezTo>
                  <a:cubicBezTo>
                    <a:pt x="160" y="177"/>
                    <a:pt x="160" y="177"/>
                    <a:pt x="160" y="177"/>
                  </a:cubicBezTo>
                  <a:cubicBezTo>
                    <a:pt x="170" y="177"/>
                    <a:pt x="177" y="169"/>
                    <a:pt x="177" y="160"/>
                  </a:cubicBezTo>
                  <a:cubicBezTo>
                    <a:pt x="177" y="17"/>
                    <a:pt x="177" y="17"/>
                    <a:pt x="177" y="17"/>
                  </a:cubicBezTo>
                  <a:cubicBezTo>
                    <a:pt x="177" y="8"/>
                    <a:pt x="170" y="0"/>
                    <a:pt x="16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84" name="Freeform 198">
              <a:extLst>
                <a:ext uri="{FF2B5EF4-FFF2-40B4-BE49-F238E27FC236}">
                  <a16:creationId xmlns:a16="http://schemas.microsoft.com/office/drawing/2014/main" id="{5F997FCE-0D57-4555-A001-D83D77D07769}"/>
                </a:ext>
              </a:extLst>
            </p:cNvPr>
            <p:cNvSpPr>
              <a:spLocks noEditPoints="1"/>
            </p:cNvSpPr>
            <p:nvPr/>
          </p:nvSpPr>
          <p:spPr bwMode="auto">
            <a:xfrm>
              <a:off x="9185275" y="2178050"/>
              <a:ext cx="1300163" cy="1300163"/>
            </a:xfrm>
            <a:custGeom>
              <a:avLst/>
              <a:gdLst>
                <a:gd name="T0" fmla="*/ 2147483646 w 181"/>
                <a:gd name="T1" fmla="*/ 2147483646 h 181"/>
                <a:gd name="T2" fmla="*/ 980373185 w 181"/>
                <a:gd name="T3" fmla="*/ 2147483646 h 181"/>
                <a:gd name="T4" fmla="*/ 0 w 181"/>
                <a:gd name="T5" fmla="*/ 2147483646 h 181"/>
                <a:gd name="T6" fmla="*/ 0 w 181"/>
                <a:gd name="T7" fmla="*/ 980373185 h 181"/>
                <a:gd name="T8" fmla="*/ 980373185 w 181"/>
                <a:gd name="T9" fmla="*/ 0 h 181"/>
                <a:gd name="T10" fmla="*/ 2147483646 w 181"/>
                <a:gd name="T11" fmla="*/ 0 h 181"/>
                <a:gd name="T12" fmla="*/ 2147483646 w 181"/>
                <a:gd name="T13" fmla="*/ 980373185 h 181"/>
                <a:gd name="T14" fmla="*/ 2147483646 w 181"/>
                <a:gd name="T15" fmla="*/ 2147483646 h 181"/>
                <a:gd name="T16" fmla="*/ 2147483646 w 181"/>
                <a:gd name="T17" fmla="*/ 2147483646 h 181"/>
                <a:gd name="T18" fmla="*/ 980373185 w 181"/>
                <a:gd name="T19" fmla="*/ 206395489 h 181"/>
                <a:gd name="T20" fmla="*/ 206395489 w 181"/>
                <a:gd name="T21" fmla="*/ 980373185 h 181"/>
                <a:gd name="T22" fmla="*/ 206395489 w 181"/>
                <a:gd name="T23" fmla="*/ 2147483646 h 181"/>
                <a:gd name="T24" fmla="*/ 980373185 w 181"/>
                <a:gd name="T25" fmla="*/ 2147483646 h 181"/>
                <a:gd name="T26" fmla="*/ 2147483646 w 181"/>
                <a:gd name="T27" fmla="*/ 2147483646 h 181"/>
                <a:gd name="T28" fmla="*/ 2147483646 w 181"/>
                <a:gd name="T29" fmla="*/ 2147483646 h 181"/>
                <a:gd name="T30" fmla="*/ 2147483646 w 181"/>
                <a:gd name="T31" fmla="*/ 980373185 h 181"/>
                <a:gd name="T32" fmla="*/ 2147483646 w 181"/>
                <a:gd name="T33" fmla="*/ 206395489 h 181"/>
                <a:gd name="T34" fmla="*/ 980373185 w 181"/>
                <a:gd name="T35" fmla="*/ 206395489 h 1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1" h="181">
                  <a:moveTo>
                    <a:pt x="162" y="181"/>
                  </a:moveTo>
                  <a:cubicBezTo>
                    <a:pt x="19" y="181"/>
                    <a:pt x="19" y="181"/>
                    <a:pt x="19" y="181"/>
                  </a:cubicBezTo>
                  <a:cubicBezTo>
                    <a:pt x="9" y="181"/>
                    <a:pt x="0" y="173"/>
                    <a:pt x="0" y="162"/>
                  </a:cubicBezTo>
                  <a:cubicBezTo>
                    <a:pt x="0" y="19"/>
                    <a:pt x="0" y="19"/>
                    <a:pt x="0" y="19"/>
                  </a:cubicBezTo>
                  <a:cubicBezTo>
                    <a:pt x="0" y="8"/>
                    <a:pt x="9" y="0"/>
                    <a:pt x="19" y="0"/>
                  </a:cubicBezTo>
                  <a:cubicBezTo>
                    <a:pt x="162" y="0"/>
                    <a:pt x="162" y="0"/>
                    <a:pt x="162" y="0"/>
                  </a:cubicBezTo>
                  <a:cubicBezTo>
                    <a:pt x="173" y="0"/>
                    <a:pt x="181" y="8"/>
                    <a:pt x="181" y="19"/>
                  </a:cubicBezTo>
                  <a:cubicBezTo>
                    <a:pt x="181" y="162"/>
                    <a:pt x="181" y="162"/>
                    <a:pt x="181" y="162"/>
                  </a:cubicBezTo>
                  <a:cubicBezTo>
                    <a:pt x="181" y="173"/>
                    <a:pt x="173" y="181"/>
                    <a:pt x="162" y="181"/>
                  </a:cubicBezTo>
                  <a:close/>
                  <a:moveTo>
                    <a:pt x="19" y="4"/>
                  </a:moveTo>
                  <a:cubicBezTo>
                    <a:pt x="11" y="4"/>
                    <a:pt x="4" y="11"/>
                    <a:pt x="4" y="19"/>
                  </a:cubicBezTo>
                  <a:cubicBezTo>
                    <a:pt x="4" y="162"/>
                    <a:pt x="4" y="162"/>
                    <a:pt x="4" y="162"/>
                  </a:cubicBezTo>
                  <a:cubicBezTo>
                    <a:pt x="4" y="170"/>
                    <a:pt x="11" y="177"/>
                    <a:pt x="19" y="177"/>
                  </a:cubicBezTo>
                  <a:cubicBezTo>
                    <a:pt x="162" y="177"/>
                    <a:pt x="162" y="177"/>
                    <a:pt x="162" y="177"/>
                  </a:cubicBezTo>
                  <a:cubicBezTo>
                    <a:pt x="170" y="177"/>
                    <a:pt x="177" y="170"/>
                    <a:pt x="177" y="162"/>
                  </a:cubicBezTo>
                  <a:cubicBezTo>
                    <a:pt x="177" y="19"/>
                    <a:pt x="177" y="19"/>
                    <a:pt x="177" y="19"/>
                  </a:cubicBezTo>
                  <a:cubicBezTo>
                    <a:pt x="177" y="11"/>
                    <a:pt x="170" y="4"/>
                    <a:pt x="162" y="4"/>
                  </a:cubicBezTo>
                  <a:lnTo>
                    <a:pt x="19" y="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98" name="Freeform 212">
              <a:extLst>
                <a:ext uri="{FF2B5EF4-FFF2-40B4-BE49-F238E27FC236}">
                  <a16:creationId xmlns:a16="http://schemas.microsoft.com/office/drawing/2014/main" id="{82F3622A-C383-459C-9157-A2E9B4752AA7}"/>
                </a:ext>
              </a:extLst>
            </p:cNvPr>
            <p:cNvSpPr>
              <a:spLocks noEditPoints="1"/>
            </p:cNvSpPr>
            <p:nvPr/>
          </p:nvSpPr>
          <p:spPr bwMode="auto">
            <a:xfrm>
              <a:off x="9507538" y="2416175"/>
              <a:ext cx="654050" cy="423863"/>
            </a:xfrm>
            <a:custGeom>
              <a:avLst/>
              <a:gdLst>
                <a:gd name="T0" fmla="*/ 2147483646 w 91"/>
                <a:gd name="T1" fmla="*/ 1290289261 h 59"/>
                <a:gd name="T2" fmla="*/ 2147483646 w 91"/>
                <a:gd name="T3" fmla="*/ 516114268 h 59"/>
                <a:gd name="T4" fmla="*/ 2147483646 w 91"/>
                <a:gd name="T5" fmla="*/ 619335684 h 59"/>
                <a:gd name="T6" fmla="*/ 1704720232 w 91"/>
                <a:gd name="T7" fmla="*/ 0 h 59"/>
                <a:gd name="T8" fmla="*/ 568240077 w 91"/>
                <a:gd name="T9" fmla="*/ 1187067844 h 59"/>
                <a:gd name="T10" fmla="*/ 568240077 w 91"/>
                <a:gd name="T11" fmla="*/ 1290289261 h 59"/>
                <a:gd name="T12" fmla="*/ 0 w 91"/>
                <a:gd name="T13" fmla="*/ 1961242837 h 59"/>
                <a:gd name="T14" fmla="*/ 0 w 91"/>
                <a:gd name="T15" fmla="*/ 2147483646 h 59"/>
                <a:gd name="T16" fmla="*/ 929850666 w 91"/>
                <a:gd name="T17" fmla="*/ 2147483646 h 59"/>
                <a:gd name="T18" fmla="*/ 2147483646 w 91"/>
                <a:gd name="T19" fmla="*/ 2147483646 h 59"/>
                <a:gd name="T20" fmla="*/ 2147483646 w 91"/>
                <a:gd name="T21" fmla="*/ 2147483646 h 59"/>
                <a:gd name="T22" fmla="*/ 2147483646 w 91"/>
                <a:gd name="T23" fmla="*/ 1290289261 h 59"/>
                <a:gd name="T24" fmla="*/ 2147483646 w 91"/>
                <a:gd name="T25" fmla="*/ 2147483646 h 59"/>
                <a:gd name="T26" fmla="*/ 2147483646 w 91"/>
                <a:gd name="T27" fmla="*/ 2147483646 h 59"/>
                <a:gd name="T28" fmla="*/ 2147483646 w 91"/>
                <a:gd name="T29" fmla="*/ 2147483646 h 59"/>
                <a:gd name="T30" fmla="*/ 2147483646 w 91"/>
                <a:gd name="T31" fmla="*/ 2147483646 h 59"/>
                <a:gd name="T32" fmla="*/ 1911349721 w 91"/>
                <a:gd name="T33" fmla="*/ 2147483646 h 59"/>
                <a:gd name="T34" fmla="*/ 1963012484 w 91"/>
                <a:gd name="T35" fmla="*/ 2116074962 h 59"/>
                <a:gd name="T36" fmla="*/ 2147483646 w 91"/>
                <a:gd name="T37" fmla="*/ 2147483646 h 59"/>
                <a:gd name="T38" fmla="*/ 2147483646 w 91"/>
                <a:gd name="T39" fmla="*/ 2012853546 h 59"/>
                <a:gd name="T40" fmla="*/ 2147483646 w 91"/>
                <a:gd name="T41" fmla="*/ 1754792820 h 59"/>
                <a:gd name="T42" fmla="*/ 1963012484 w 91"/>
                <a:gd name="T43" fmla="*/ 1393510678 h 59"/>
                <a:gd name="T44" fmla="*/ 2147483646 w 91"/>
                <a:gd name="T45" fmla="*/ 1032228535 h 59"/>
                <a:gd name="T46" fmla="*/ 2147483646 w 91"/>
                <a:gd name="T47" fmla="*/ 619335684 h 59"/>
                <a:gd name="T48" fmla="*/ 2147483646 w 91"/>
                <a:gd name="T49" fmla="*/ 619335684 h 59"/>
                <a:gd name="T50" fmla="*/ 2147483646 w 91"/>
                <a:gd name="T51" fmla="*/ 1032228535 h 59"/>
                <a:gd name="T52" fmla="*/ 2147483646 w 91"/>
                <a:gd name="T53" fmla="*/ 1083839243 h 59"/>
                <a:gd name="T54" fmla="*/ 2147483646 w 91"/>
                <a:gd name="T55" fmla="*/ 1238678552 h 59"/>
                <a:gd name="T56" fmla="*/ 2147483646 w 91"/>
                <a:gd name="T57" fmla="*/ 1187067844 h 59"/>
                <a:gd name="T58" fmla="*/ 2117986397 w 91"/>
                <a:gd name="T59" fmla="*/ 1341899969 h 59"/>
                <a:gd name="T60" fmla="*/ 2147483646 w 91"/>
                <a:gd name="T61" fmla="*/ 1599960695 h 59"/>
                <a:gd name="T62" fmla="*/ 2147483646 w 91"/>
                <a:gd name="T63" fmla="*/ 2012853546 h 59"/>
                <a:gd name="T64" fmla="*/ 2147483646 w 91"/>
                <a:gd name="T65" fmla="*/ 2147483646 h 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1" h="59">
                  <a:moveTo>
                    <a:pt x="77" y="25"/>
                  </a:moveTo>
                  <a:cubicBezTo>
                    <a:pt x="75" y="17"/>
                    <a:pt x="68" y="10"/>
                    <a:pt x="60" y="10"/>
                  </a:cubicBezTo>
                  <a:cubicBezTo>
                    <a:pt x="57" y="10"/>
                    <a:pt x="55" y="11"/>
                    <a:pt x="53" y="12"/>
                  </a:cubicBezTo>
                  <a:cubicBezTo>
                    <a:pt x="49" y="5"/>
                    <a:pt x="42" y="0"/>
                    <a:pt x="33" y="0"/>
                  </a:cubicBezTo>
                  <a:cubicBezTo>
                    <a:pt x="21" y="0"/>
                    <a:pt x="11" y="10"/>
                    <a:pt x="11" y="23"/>
                  </a:cubicBezTo>
                  <a:cubicBezTo>
                    <a:pt x="11" y="23"/>
                    <a:pt x="11" y="24"/>
                    <a:pt x="11" y="25"/>
                  </a:cubicBezTo>
                  <a:cubicBezTo>
                    <a:pt x="5" y="26"/>
                    <a:pt x="0" y="32"/>
                    <a:pt x="0" y="38"/>
                  </a:cubicBezTo>
                  <a:cubicBezTo>
                    <a:pt x="0" y="42"/>
                    <a:pt x="0" y="42"/>
                    <a:pt x="0" y="42"/>
                  </a:cubicBezTo>
                  <a:cubicBezTo>
                    <a:pt x="0" y="51"/>
                    <a:pt x="8" y="59"/>
                    <a:pt x="18" y="59"/>
                  </a:cubicBezTo>
                  <a:cubicBezTo>
                    <a:pt x="74" y="59"/>
                    <a:pt x="74" y="59"/>
                    <a:pt x="74" y="59"/>
                  </a:cubicBezTo>
                  <a:cubicBezTo>
                    <a:pt x="83" y="59"/>
                    <a:pt x="91" y="51"/>
                    <a:pt x="91" y="42"/>
                  </a:cubicBezTo>
                  <a:cubicBezTo>
                    <a:pt x="91" y="33"/>
                    <a:pt x="85" y="26"/>
                    <a:pt x="77" y="25"/>
                  </a:cubicBezTo>
                  <a:close/>
                  <a:moveTo>
                    <a:pt x="46" y="46"/>
                  </a:moveTo>
                  <a:cubicBezTo>
                    <a:pt x="46" y="54"/>
                    <a:pt x="46" y="54"/>
                    <a:pt x="46" y="54"/>
                  </a:cubicBezTo>
                  <a:cubicBezTo>
                    <a:pt x="44" y="54"/>
                    <a:pt x="44" y="54"/>
                    <a:pt x="44" y="54"/>
                  </a:cubicBezTo>
                  <a:cubicBezTo>
                    <a:pt x="44" y="46"/>
                    <a:pt x="44" y="46"/>
                    <a:pt x="44" y="46"/>
                  </a:cubicBezTo>
                  <a:cubicBezTo>
                    <a:pt x="41" y="46"/>
                    <a:pt x="39" y="45"/>
                    <a:pt x="37" y="44"/>
                  </a:cubicBezTo>
                  <a:cubicBezTo>
                    <a:pt x="38" y="41"/>
                    <a:pt x="38" y="41"/>
                    <a:pt x="38" y="41"/>
                  </a:cubicBezTo>
                  <a:cubicBezTo>
                    <a:pt x="40" y="42"/>
                    <a:pt x="42" y="43"/>
                    <a:pt x="44" y="43"/>
                  </a:cubicBezTo>
                  <a:cubicBezTo>
                    <a:pt x="47" y="43"/>
                    <a:pt x="49" y="41"/>
                    <a:pt x="49" y="39"/>
                  </a:cubicBezTo>
                  <a:cubicBezTo>
                    <a:pt x="49" y="37"/>
                    <a:pt x="48" y="35"/>
                    <a:pt x="45" y="34"/>
                  </a:cubicBezTo>
                  <a:cubicBezTo>
                    <a:pt x="40" y="32"/>
                    <a:pt x="38" y="30"/>
                    <a:pt x="38" y="27"/>
                  </a:cubicBezTo>
                  <a:cubicBezTo>
                    <a:pt x="38" y="23"/>
                    <a:pt x="40" y="21"/>
                    <a:pt x="44" y="20"/>
                  </a:cubicBezTo>
                  <a:cubicBezTo>
                    <a:pt x="44" y="12"/>
                    <a:pt x="44" y="12"/>
                    <a:pt x="44" y="12"/>
                  </a:cubicBezTo>
                  <a:cubicBezTo>
                    <a:pt x="47" y="12"/>
                    <a:pt x="47" y="12"/>
                    <a:pt x="47" y="12"/>
                  </a:cubicBezTo>
                  <a:cubicBezTo>
                    <a:pt x="47" y="20"/>
                    <a:pt x="47" y="20"/>
                    <a:pt x="47" y="20"/>
                  </a:cubicBezTo>
                  <a:cubicBezTo>
                    <a:pt x="49" y="20"/>
                    <a:pt x="51" y="21"/>
                    <a:pt x="52" y="21"/>
                  </a:cubicBezTo>
                  <a:cubicBezTo>
                    <a:pt x="51" y="24"/>
                    <a:pt x="51" y="24"/>
                    <a:pt x="51" y="24"/>
                  </a:cubicBezTo>
                  <a:cubicBezTo>
                    <a:pt x="50" y="24"/>
                    <a:pt x="49" y="23"/>
                    <a:pt x="46" y="23"/>
                  </a:cubicBezTo>
                  <a:cubicBezTo>
                    <a:pt x="43" y="23"/>
                    <a:pt x="41" y="25"/>
                    <a:pt x="41" y="26"/>
                  </a:cubicBezTo>
                  <a:cubicBezTo>
                    <a:pt x="41" y="28"/>
                    <a:pt x="43" y="30"/>
                    <a:pt x="47" y="31"/>
                  </a:cubicBezTo>
                  <a:cubicBezTo>
                    <a:pt x="51" y="33"/>
                    <a:pt x="53" y="35"/>
                    <a:pt x="53" y="39"/>
                  </a:cubicBezTo>
                  <a:cubicBezTo>
                    <a:pt x="53" y="42"/>
                    <a:pt x="51" y="45"/>
                    <a:pt x="46" y="46"/>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99" name="Freeform 213">
              <a:extLst>
                <a:ext uri="{FF2B5EF4-FFF2-40B4-BE49-F238E27FC236}">
                  <a16:creationId xmlns:a16="http://schemas.microsoft.com/office/drawing/2014/main" id="{B86F5377-E430-43C6-A7E6-7E9FDC9912CF}"/>
                </a:ext>
              </a:extLst>
            </p:cNvPr>
            <p:cNvSpPr>
              <a:spLocks noEditPoints="1"/>
            </p:cNvSpPr>
            <p:nvPr/>
          </p:nvSpPr>
          <p:spPr bwMode="auto">
            <a:xfrm>
              <a:off x="9709150" y="2868613"/>
              <a:ext cx="250825" cy="373062"/>
            </a:xfrm>
            <a:custGeom>
              <a:avLst/>
              <a:gdLst>
                <a:gd name="T0" fmla="*/ 320060638 w 158"/>
                <a:gd name="T1" fmla="*/ 0 h 235"/>
                <a:gd name="T2" fmla="*/ 320060638 w 158"/>
                <a:gd name="T3" fmla="*/ 32762781 h 235"/>
                <a:gd name="T4" fmla="*/ 80645000 w 158"/>
                <a:gd name="T5" fmla="*/ 32762781 h 235"/>
                <a:gd name="T6" fmla="*/ 80645000 w 158"/>
                <a:gd name="T7" fmla="*/ 0 h 235"/>
                <a:gd name="T8" fmla="*/ 0 w 158"/>
                <a:gd name="T9" fmla="*/ 0 h 235"/>
                <a:gd name="T10" fmla="*/ 0 w 158"/>
                <a:gd name="T11" fmla="*/ 32762781 h 235"/>
                <a:gd name="T12" fmla="*/ 0 w 158"/>
                <a:gd name="T13" fmla="*/ 78125533 h 235"/>
                <a:gd name="T14" fmla="*/ 0 w 158"/>
                <a:gd name="T15" fmla="*/ 158770425 h 235"/>
                <a:gd name="T16" fmla="*/ 0 w 158"/>
                <a:gd name="T17" fmla="*/ 194052565 h 235"/>
                <a:gd name="T18" fmla="*/ 0 w 158"/>
                <a:gd name="T19" fmla="*/ 272176510 h 235"/>
                <a:gd name="T20" fmla="*/ 0 w 158"/>
                <a:gd name="T21" fmla="*/ 317539262 h 235"/>
                <a:gd name="T22" fmla="*/ 0 w 158"/>
                <a:gd name="T23" fmla="*/ 398184154 h 235"/>
                <a:gd name="T24" fmla="*/ 0 w 158"/>
                <a:gd name="T25" fmla="*/ 433466294 h 235"/>
                <a:gd name="T26" fmla="*/ 0 w 158"/>
                <a:gd name="T27" fmla="*/ 511591827 h 235"/>
                <a:gd name="T28" fmla="*/ 0 w 158"/>
                <a:gd name="T29" fmla="*/ 556954579 h 235"/>
                <a:gd name="T30" fmla="*/ 0 w 158"/>
                <a:gd name="T31" fmla="*/ 592236719 h 235"/>
                <a:gd name="T32" fmla="*/ 80645000 w 158"/>
                <a:gd name="T33" fmla="*/ 592236719 h 235"/>
                <a:gd name="T34" fmla="*/ 80645000 w 158"/>
                <a:gd name="T35" fmla="*/ 556954579 h 235"/>
                <a:gd name="T36" fmla="*/ 320060638 w 158"/>
                <a:gd name="T37" fmla="*/ 556954579 h 235"/>
                <a:gd name="T38" fmla="*/ 320060638 w 158"/>
                <a:gd name="T39" fmla="*/ 592236719 h 235"/>
                <a:gd name="T40" fmla="*/ 398184688 w 158"/>
                <a:gd name="T41" fmla="*/ 592236719 h 235"/>
                <a:gd name="T42" fmla="*/ 398184688 w 158"/>
                <a:gd name="T43" fmla="*/ 556954579 h 235"/>
                <a:gd name="T44" fmla="*/ 398184688 w 158"/>
                <a:gd name="T45" fmla="*/ 511591827 h 235"/>
                <a:gd name="T46" fmla="*/ 398184688 w 158"/>
                <a:gd name="T47" fmla="*/ 433466294 h 235"/>
                <a:gd name="T48" fmla="*/ 398184688 w 158"/>
                <a:gd name="T49" fmla="*/ 398184154 h 235"/>
                <a:gd name="T50" fmla="*/ 398184688 w 158"/>
                <a:gd name="T51" fmla="*/ 317539262 h 235"/>
                <a:gd name="T52" fmla="*/ 398184688 w 158"/>
                <a:gd name="T53" fmla="*/ 272176510 h 235"/>
                <a:gd name="T54" fmla="*/ 398184688 w 158"/>
                <a:gd name="T55" fmla="*/ 194052565 h 235"/>
                <a:gd name="T56" fmla="*/ 398184688 w 158"/>
                <a:gd name="T57" fmla="*/ 158770425 h 235"/>
                <a:gd name="T58" fmla="*/ 398184688 w 158"/>
                <a:gd name="T59" fmla="*/ 78125533 h 235"/>
                <a:gd name="T60" fmla="*/ 398184688 w 158"/>
                <a:gd name="T61" fmla="*/ 32762781 h 235"/>
                <a:gd name="T62" fmla="*/ 398184688 w 158"/>
                <a:gd name="T63" fmla="*/ 0 h 235"/>
                <a:gd name="T64" fmla="*/ 320060638 w 158"/>
                <a:gd name="T65" fmla="*/ 0 h 235"/>
                <a:gd name="T66" fmla="*/ 320060638 w 158"/>
                <a:gd name="T67" fmla="*/ 511591827 h 235"/>
                <a:gd name="T68" fmla="*/ 80645000 w 158"/>
                <a:gd name="T69" fmla="*/ 511591827 h 235"/>
                <a:gd name="T70" fmla="*/ 80645000 w 158"/>
                <a:gd name="T71" fmla="*/ 433466294 h 235"/>
                <a:gd name="T72" fmla="*/ 320060638 w 158"/>
                <a:gd name="T73" fmla="*/ 433466294 h 235"/>
                <a:gd name="T74" fmla="*/ 320060638 w 158"/>
                <a:gd name="T75" fmla="*/ 511591827 h 235"/>
                <a:gd name="T76" fmla="*/ 320060638 w 158"/>
                <a:gd name="T77" fmla="*/ 398184154 h 235"/>
                <a:gd name="T78" fmla="*/ 80645000 w 158"/>
                <a:gd name="T79" fmla="*/ 398184154 h 235"/>
                <a:gd name="T80" fmla="*/ 80645000 w 158"/>
                <a:gd name="T81" fmla="*/ 317539262 h 235"/>
                <a:gd name="T82" fmla="*/ 320060638 w 158"/>
                <a:gd name="T83" fmla="*/ 317539262 h 235"/>
                <a:gd name="T84" fmla="*/ 320060638 w 158"/>
                <a:gd name="T85" fmla="*/ 398184154 h 235"/>
                <a:gd name="T86" fmla="*/ 320060638 w 158"/>
                <a:gd name="T87" fmla="*/ 272176510 h 235"/>
                <a:gd name="T88" fmla="*/ 80645000 w 158"/>
                <a:gd name="T89" fmla="*/ 272176510 h 235"/>
                <a:gd name="T90" fmla="*/ 80645000 w 158"/>
                <a:gd name="T91" fmla="*/ 194052565 h 235"/>
                <a:gd name="T92" fmla="*/ 320060638 w 158"/>
                <a:gd name="T93" fmla="*/ 194052565 h 235"/>
                <a:gd name="T94" fmla="*/ 320060638 w 158"/>
                <a:gd name="T95" fmla="*/ 272176510 h 235"/>
                <a:gd name="T96" fmla="*/ 320060638 w 158"/>
                <a:gd name="T97" fmla="*/ 158770425 h 235"/>
                <a:gd name="T98" fmla="*/ 80645000 w 158"/>
                <a:gd name="T99" fmla="*/ 158770425 h 235"/>
                <a:gd name="T100" fmla="*/ 80645000 w 158"/>
                <a:gd name="T101" fmla="*/ 78125533 h 235"/>
                <a:gd name="T102" fmla="*/ 320060638 w 158"/>
                <a:gd name="T103" fmla="*/ 78125533 h 235"/>
                <a:gd name="T104" fmla="*/ 320060638 w 158"/>
                <a:gd name="T105" fmla="*/ 158770425 h 23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58" h="235">
                  <a:moveTo>
                    <a:pt x="127" y="0"/>
                  </a:moveTo>
                  <a:lnTo>
                    <a:pt x="127" y="13"/>
                  </a:lnTo>
                  <a:lnTo>
                    <a:pt x="32" y="13"/>
                  </a:lnTo>
                  <a:lnTo>
                    <a:pt x="32" y="0"/>
                  </a:lnTo>
                  <a:lnTo>
                    <a:pt x="0" y="0"/>
                  </a:lnTo>
                  <a:lnTo>
                    <a:pt x="0" y="13"/>
                  </a:lnTo>
                  <a:lnTo>
                    <a:pt x="0" y="31"/>
                  </a:lnTo>
                  <a:lnTo>
                    <a:pt x="0" y="63"/>
                  </a:lnTo>
                  <a:lnTo>
                    <a:pt x="0" y="77"/>
                  </a:lnTo>
                  <a:lnTo>
                    <a:pt x="0" y="108"/>
                  </a:lnTo>
                  <a:lnTo>
                    <a:pt x="0" y="126"/>
                  </a:lnTo>
                  <a:lnTo>
                    <a:pt x="0" y="158"/>
                  </a:lnTo>
                  <a:lnTo>
                    <a:pt x="0" y="172"/>
                  </a:lnTo>
                  <a:lnTo>
                    <a:pt x="0" y="203"/>
                  </a:lnTo>
                  <a:lnTo>
                    <a:pt x="0" y="221"/>
                  </a:lnTo>
                  <a:lnTo>
                    <a:pt x="0" y="235"/>
                  </a:lnTo>
                  <a:lnTo>
                    <a:pt x="32" y="235"/>
                  </a:lnTo>
                  <a:lnTo>
                    <a:pt x="32" y="221"/>
                  </a:lnTo>
                  <a:lnTo>
                    <a:pt x="127" y="221"/>
                  </a:lnTo>
                  <a:lnTo>
                    <a:pt x="127" y="235"/>
                  </a:lnTo>
                  <a:lnTo>
                    <a:pt x="158" y="235"/>
                  </a:lnTo>
                  <a:lnTo>
                    <a:pt x="158" y="221"/>
                  </a:lnTo>
                  <a:lnTo>
                    <a:pt x="158" y="203"/>
                  </a:lnTo>
                  <a:lnTo>
                    <a:pt x="158" y="172"/>
                  </a:lnTo>
                  <a:lnTo>
                    <a:pt x="158" y="158"/>
                  </a:lnTo>
                  <a:lnTo>
                    <a:pt x="158" y="126"/>
                  </a:lnTo>
                  <a:lnTo>
                    <a:pt x="158" y="108"/>
                  </a:lnTo>
                  <a:lnTo>
                    <a:pt x="158" y="77"/>
                  </a:lnTo>
                  <a:lnTo>
                    <a:pt x="158" y="63"/>
                  </a:lnTo>
                  <a:lnTo>
                    <a:pt x="158" y="31"/>
                  </a:lnTo>
                  <a:lnTo>
                    <a:pt x="158" y="13"/>
                  </a:lnTo>
                  <a:lnTo>
                    <a:pt x="158" y="0"/>
                  </a:lnTo>
                  <a:lnTo>
                    <a:pt x="127" y="0"/>
                  </a:lnTo>
                  <a:close/>
                  <a:moveTo>
                    <a:pt x="127" y="203"/>
                  </a:moveTo>
                  <a:lnTo>
                    <a:pt x="32" y="203"/>
                  </a:lnTo>
                  <a:lnTo>
                    <a:pt x="32" y="172"/>
                  </a:lnTo>
                  <a:lnTo>
                    <a:pt x="127" y="172"/>
                  </a:lnTo>
                  <a:lnTo>
                    <a:pt x="127" y="203"/>
                  </a:lnTo>
                  <a:close/>
                  <a:moveTo>
                    <a:pt x="127" y="158"/>
                  </a:moveTo>
                  <a:lnTo>
                    <a:pt x="32" y="158"/>
                  </a:lnTo>
                  <a:lnTo>
                    <a:pt x="32" y="126"/>
                  </a:lnTo>
                  <a:lnTo>
                    <a:pt x="127" y="126"/>
                  </a:lnTo>
                  <a:lnTo>
                    <a:pt x="127" y="158"/>
                  </a:lnTo>
                  <a:close/>
                  <a:moveTo>
                    <a:pt x="127" y="108"/>
                  </a:moveTo>
                  <a:lnTo>
                    <a:pt x="32" y="108"/>
                  </a:lnTo>
                  <a:lnTo>
                    <a:pt x="32" y="77"/>
                  </a:lnTo>
                  <a:lnTo>
                    <a:pt x="127" y="77"/>
                  </a:lnTo>
                  <a:lnTo>
                    <a:pt x="127" y="108"/>
                  </a:lnTo>
                  <a:close/>
                  <a:moveTo>
                    <a:pt x="127" y="63"/>
                  </a:moveTo>
                  <a:lnTo>
                    <a:pt x="32" y="63"/>
                  </a:lnTo>
                  <a:lnTo>
                    <a:pt x="32" y="31"/>
                  </a:lnTo>
                  <a:lnTo>
                    <a:pt x="127" y="31"/>
                  </a:lnTo>
                  <a:lnTo>
                    <a:pt x="127" y="63"/>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7" name="Группа 6">
            <a:extLst>
              <a:ext uri="{FF2B5EF4-FFF2-40B4-BE49-F238E27FC236}">
                <a16:creationId xmlns:a16="http://schemas.microsoft.com/office/drawing/2014/main" id="{99789F31-B45A-40A1-BABE-A889AAB4DCF8}"/>
              </a:ext>
            </a:extLst>
          </p:cNvPr>
          <p:cNvGrpSpPr/>
          <p:nvPr/>
        </p:nvGrpSpPr>
        <p:grpSpPr>
          <a:xfrm>
            <a:off x="9185275" y="4937125"/>
            <a:ext cx="1300163" cy="1300163"/>
            <a:chOff x="9185275" y="4937125"/>
            <a:chExt cx="1300163" cy="1300163"/>
          </a:xfrm>
        </p:grpSpPr>
        <p:sp>
          <p:nvSpPr>
            <p:cNvPr id="18588" name="Freeform 202">
              <a:extLst>
                <a:ext uri="{FF2B5EF4-FFF2-40B4-BE49-F238E27FC236}">
                  <a16:creationId xmlns:a16="http://schemas.microsoft.com/office/drawing/2014/main" id="{4E7020B9-88D3-4665-AEC3-D6B482D7037F}"/>
                </a:ext>
              </a:extLst>
            </p:cNvPr>
            <p:cNvSpPr>
              <a:spLocks/>
            </p:cNvSpPr>
            <p:nvPr/>
          </p:nvSpPr>
          <p:spPr bwMode="auto">
            <a:xfrm>
              <a:off x="9199563" y="4951413"/>
              <a:ext cx="1271587" cy="1271587"/>
            </a:xfrm>
            <a:custGeom>
              <a:avLst/>
              <a:gdLst>
                <a:gd name="T0" fmla="*/ 2147483646 w 177"/>
                <a:gd name="T1" fmla="*/ 0 h 177"/>
                <a:gd name="T2" fmla="*/ 877395030 w 177"/>
                <a:gd name="T3" fmla="*/ 0 h 177"/>
                <a:gd name="T4" fmla="*/ 0 w 177"/>
                <a:gd name="T5" fmla="*/ 877395030 h 177"/>
                <a:gd name="T6" fmla="*/ 0 w 177"/>
                <a:gd name="T7" fmla="*/ 2147483646 h 177"/>
                <a:gd name="T8" fmla="*/ 877395030 w 177"/>
                <a:gd name="T9" fmla="*/ 2147483646 h 177"/>
                <a:gd name="T10" fmla="*/ 2147483646 w 177"/>
                <a:gd name="T11" fmla="*/ 2147483646 h 177"/>
                <a:gd name="T12" fmla="*/ 2147483646 w 177"/>
                <a:gd name="T13" fmla="*/ 2147483646 h 177"/>
                <a:gd name="T14" fmla="*/ 2147483646 w 177"/>
                <a:gd name="T15" fmla="*/ 877395030 h 177"/>
                <a:gd name="T16" fmla="*/ 2147483646 w 177"/>
                <a:gd name="T17" fmla="*/ 0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7" h="177">
                  <a:moveTo>
                    <a:pt x="160" y="0"/>
                  </a:moveTo>
                  <a:cubicBezTo>
                    <a:pt x="17" y="0"/>
                    <a:pt x="17" y="0"/>
                    <a:pt x="17" y="0"/>
                  </a:cubicBezTo>
                  <a:cubicBezTo>
                    <a:pt x="8" y="0"/>
                    <a:pt x="0" y="7"/>
                    <a:pt x="0" y="17"/>
                  </a:cubicBezTo>
                  <a:cubicBezTo>
                    <a:pt x="0" y="160"/>
                    <a:pt x="0" y="160"/>
                    <a:pt x="0" y="160"/>
                  </a:cubicBezTo>
                  <a:cubicBezTo>
                    <a:pt x="0" y="169"/>
                    <a:pt x="8" y="177"/>
                    <a:pt x="17" y="177"/>
                  </a:cubicBezTo>
                  <a:cubicBezTo>
                    <a:pt x="160" y="177"/>
                    <a:pt x="160" y="177"/>
                    <a:pt x="160" y="177"/>
                  </a:cubicBezTo>
                  <a:cubicBezTo>
                    <a:pt x="170" y="177"/>
                    <a:pt x="177" y="169"/>
                    <a:pt x="177" y="160"/>
                  </a:cubicBezTo>
                  <a:cubicBezTo>
                    <a:pt x="177" y="17"/>
                    <a:pt x="177" y="17"/>
                    <a:pt x="177" y="17"/>
                  </a:cubicBezTo>
                  <a:cubicBezTo>
                    <a:pt x="177" y="7"/>
                    <a:pt x="170" y="0"/>
                    <a:pt x="16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89" name="Freeform 203">
              <a:extLst>
                <a:ext uri="{FF2B5EF4-FFF2-40B4-BE49-F238E27FC236}">
                  <a16:creationId xmlns:a16="http://schemas.microsoft.com/office/drawing/2014/main" id="{ED94FF19-FAF8-4F21-8714-D1F2A070E2F2}"/>
                </a:ext>
              </a:extLst>
            </p:cNvPr>
            <p:cNvSpPr>
              <a:spLocks noEditPoints="1"/>
            </p:cNvSpPr>
            <p:nvPr/>
          </p:nvSpPr>
          <p:spPr bwMode="auto">
            <a:xfrm>
              <a:off x="9185275" y="4937125"/>
              <a:ext cx="1300163" cy="1300163"/>
            </a:xfrm>
            <a:custGeom>
              <a:avLst/>
              <a:gdLst>
                <a:gd name="T0" fmla="*/ 2147483646 w 181"/>
                <a:gd name="T1" fmla="*/ 2147483646 h 181"/>
                <a:gd name="T2" fmla="*/ 980373185 w 181"/>
                <a:gd name="T3" fmla="*/ 2147483646 h 181"/>
                <a:gd name="T4" fmla="*/ 0 w 181"/>
                <a:gd name="T5" fmla="*/ 2147483646 h 181"/>
                <a:gd name="T6" fmla="*/ 0 w 181"/>
                <a:gd name="T7" fmla="*/ 980373185 h 181"/>
                <a:gd name="T8" fmla="*/ 980373185 w 181"/>
                <a:gd name="T9" fmla="*/ 0 h 181"/>
                <a:gd name="T10" fmla="*/ 2147483646 w 181"/>
                <a:gd name="T11" fmla="*/ 0 h 181"/>
                <a:gd name="T12" fmla="*/ 2147483646 w 181"/>
                <a:gd name="T13" fmla="*/ 980373185 h 181"/>
                <a:gd name="T14" fmla="*/ 2147483646 w 181"/>
                <a:gd name="T15" fmla="*/ 2147483646 h 181"/>
                <a:gd name="T16" fmla="*/ 2147483646 w 181"/>
                <a:gd name="T17" fmla="*/ 2147483646 h 181"/>
                <a:gd name="T18" fmla="*/ 980373185 w 181"/>
                <a:gd name="T19" fmla="*/ 206395489 h 181"/>
                <a:gd name="T20" fmla="*/ 206395489 w 181"/>
                <a:gd name="T21" fmla="*/ 980373185 h 181"/>
                <a:gd name="T22" fmla="*/ 206395489 w 181"/>
                <a:gd name="T23" fmla="*/ 2147483646 h 181"/>
                <a:gd name="T24" fmla="*/ 980373185 w 181"/>
                <a:gd name="T25" fmla="*/ 2147483646 h 181"/>
                <a:gd name="T26" fmla="*/ 2147483646 w 181"/>
                <a:gd name="T27" fmla="*/ 2147483646 h 181"/>
                <a:gd name="T28" fmla="*/ 2147483646 w 181"/>
                <a:gd name="T29" fmla="*/ 2147483646 h 181"/>
                <a:gd name="T30" fmla="*/ 2147483646 w 181"/>
                <a:gd name="T31" fmla="*/ 980373185 h 181"/>
                <a:gd name="T32" fmla="*/ 2147483646 w 181"/>
                <a:gd name="T33" fmla="*/ 206395489 h 181"/>
                <a:gd name="T34" fmla="*/ 980373185 w 181"/>
                <a:gd name="T35" fmla="*/ 206395489 h 1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1" h="181">
                  <a:moveTo>
                    <a:pt x="162" y="181"/>
                  </a:moveTo>
                  <a:cubicBezTo>
                    <a:pt x="19" y="181"/>
                    <a:pt x="19" y="181"/>
                    <a:pt x="19" y="181"/>
                  </a:cubicBezTo>
                  <a:cubicBezTo>
                    <a:pt x="9" y="181"/>
                    <a:pt x="0" y="172"/>
                    <a:pt x="0" y="162"/>
                  </a:cubicBezTo>
                  <a:cubicBezTo>
                    <a:pt x="0" y="19"/>
                    <a:pt x="0" y="19"/>
                    <a:pt x="0" y="19"/>
                  </a:cubicBezTo>
                  <a:cubicBezTo>
                    <a:pt x="0" y="8"/>
                    <a:pt x="9" y="0"/>
                    <a:pt x="19" y="0"/>
                  </a:cubicBezTo>
                  <a:cubicBezTo>
                    <a:pt x="162" y="0"/>
                    <a:pt x="162" y="0"/>
                    <a:pt x="162" y="0"/>
                  </a:cubicBezTo>
                  <a:cubicBezTo>
                    <a:pt x="173" y="0"/>
                    <a:pt x="181" y="8"/>
                    <a:pt x="181" y="19"/>
                  </a:cubicBezTo>
                  <a:cubicBezTo>
                    <a:pt x="181" y="162"/>
                    <a:pt x="181" y="162"/>
                    <a:pt x="181" y="162"/>
                  </a:cubicBezTo>
                  <a:cubicBezTo>
                    <a:pt x="181" y="172"/>
                    <a:pt x="173" y="181"/>
                    <a:pt x="162" y="181"/>
                  </a:cubicBezTo>
                  <a:close/>
                  <a:moveTo>
                    <a:pt x="19" y="4"/>
                  </a:moveTo>
                  <a:cubicBezTo>
                    <a:pt x="11" y="4"/>
                    <a:pt x="4" y="10"/>
                    <a:pt x="4" y="19"/>
                  </a:cubicBezTo>
                  <a:cubicBezTo>
                    <a:pt x="4" y="162"/>
                    <a:pt x="4" y="162"/>
                    <a:pt x="4" y="162"/>
                  </a:cubicBezTo>
                  <a:cubicBezTo>
                    <a:pt x="4" y="170"/>
                    <a:pt x="11" y="177"/>
                    <a:pt x="19" y="177"/>
                  </a:cubicBezTo>
                  <a:cubicBezTo>
                    <a:pt x="162" y="177"/>
                    <a:pt x="162" y="177"/>
                    <a:pt x="162" y="177"/>
                  </a:cubicBezTo>
                  <a:cubicBezTo>
                    <a:pt x="170" y="177"/>
                    <a:pt x="177" y="170"/>
                    <a:pt x="177" y="162"/>
                  </a:cubicBezTo>
                  <a:cubicBezTo>
                    <a:pt x="177" y="19"/>
                    <a:pt x="177" y="19"/>
                    <a:pt x="177" y="19"/>
                  </a:cubicBezTo>
                  <a:cubicBezTo>
                    <a:pt x="177" y="10"/>
                    <a:pt x="170" y="4"/>
                    <a:pt x="162" y="4"/>
                  </a:cubicBezTo>
                  <a:lnTo>
                    <a:pt x="19" y="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600" name="Freeform 214">
              <a:extLst>
                <a:ext uri="{FF2B5EF4-FFF2-40B4-BE49-F238E27FC236}">
                  <a16:creationId xmlns:a16="http://schemas.microsoft.com/office/drawing/2014/main" id="{3EF87CEA-1B03-4FE4-8F37-584420065AD6}"/>
                </a:ext>
              </a:extLst>
            </p:cNvPr>
            <p:cNvSpPr>
              <a:spLocks noEditPoints="1"/>
            </p:cNvSpPr>
            <p:nvPr/>
          </p:nvSpPr>
          <p:spPr bwMode="auto">
            <a:xfrm>
              <a:off x="9672638" y="5224463"/>
              <a:ext cx="315912" cy="301625"/>
            </a:xfrm>
            <a:custGeom>
              <a:avLst/>
              <a:gdLst>
                <a:gd name="T0" fmla="*/ 2147483646 w 44"/>
                <a:gd name="T1" fmla="*/ 257875012 h 42"/>
                <a:gd name="T2" fmla="*/ 2010449608 w 44"/>
                <a:gd name="T3" fmla="*/ 154726443 h 42"/>
                <a:gd name="T4" fmla="*/ 1804245230 w 44"/>
                <a:gd name="T5" fmla="*/ 154726443 h 42"/>
                <a:gd name="T6" fmla="*/ 1804245230 w 44"/>
                <a:gd name="T7" fmla="*/ 0 h 42"/>
                <a:gd name="T8" fmla="*/ 412401577 w 44"/>
                <a:gd name="T9" fmla="*/ 0 h 42"/>
                <a:gd name="T10" fmla="*/ 463952671 w 44"/>
                <a:gd name="T11" fmla="*/ 154726443 h 42"/>
                <a:gd name="T12" fmla="*/ 206197198 w 44"/>
                <a:gd name="T13" fmla="*/ 154726443 h 42"/>
                <a:gd name="T14" fmla="*/ 51551095 w 44"/>
                <a:gd name="T15" fmla="*/ 257875012 h 42"/>
                <a:gd name="T16" fmla="*/ 0 w 44"/>
                <a:gd name="T17" fmla="*/ 412594274 h 42"/>
                <a:gd name="T18" fmla="*/ 0 w 44"/>
                <a:gd name="T19" fmla="*/ 567320717 h 42"/>
                <a:gd name="T20" fmla="*/ 618598775 w 44"/>
                <a:gd name="T21" fmla="*/ 1289367878 h 42"/>
                <a:gd name="T22" fmla="*/ 927898162 w 44"/>
                <a:gd name="T23" fmla="*/ 1495665015 h 42"/>
                <a:gd name="T24" fmla="*/ 927898162 w 44"/>
                <a:gd name="T25" fmla="*/ 1547235708 h 42"/>
                <a:gd name="T26" fmla="*/ 927898162 w 44"/>
                <a:gd name="T27" fmla="*/ 1856688595 h 42"/>
                <a:gd name="T28" fmla="*/ 618598775 w 44"/>
                <a:gd name="T29" fmla="*/ 1959837164 h 42"/>
                <a:gd name="T30" fmla="*/ 515496586 w 44"/>
                <a:gd name="T31" fmla="*/ 2147483646 h 42"/>
                <a:gd name="T32" fmla="*/ 876347068 w 44"/>
                <a:gd name="T33" fmla="*/ 2147483646 h 42"/>
                <a:gd name="T34" fmla="*/ 1340299739 w 44"/>
                <a:gd name="T35" fmla="*/ 2147483646 h 42"/>
                <a:gd name="T36" fmla="*/ 1752701315 w 44"/>
                <a:gd name="T37" fmla="*/ 2147483646 h 42"/>
                <a:gd name="T38" fmla="*/ 1649599126 w 44"/>
                <a:gd name="T39" fmla="*/ 1959837164 h 42"/>
                <a:gd name="T40" fmla="*/ 1340299739 w 44"/>
                <a:gd name="T41" fmla="*/ 1856688595 h 42"/>
                <a:gd name="T42" fmla="*/ 1340299739 w 44"/>
                <a:gd name="T43" fmla="*/ 1547235708 h 42"/>
                <a:gd name="T44" fmla="*/ 1340299739 w 44"/>
                <a:gd name="T45" fmla="*/ 1495665015 h 42"/>
                <a:gd name="T46" fmla="*/ 1598048032 w 44"/>
                <a:gd name="T47" fmla="*/ 1289367878 h 42"/>
                <a:gd name="T48" fmla="*/ 2147483646 w 44"/>
                <a:gd name="T49" fmla="*/ 567320717 h 42"/>
                <a:gd name="T50" fmla="*/ 2147483646 w 44"/>
                <a:gd name="T51" fmla="*/ 412594274 h 42"/>
                <a:gd name="T52" fmla="*/ 2147483646 w 44"/>
                <a:gd name="T53" fmla="*/ 257875012 h 42"/>
                <a:gd name="T54" fmla="*/ 154653284 w 44"/>
                <a:gd name="T55" fmla="*/ 567320717 h 42"/>
                <a:gd name="T56" fmla="*/ 154653284 w 44"/>
                <a:gd name="T57" fmla="*/ 412594274 h 42"/>
                <a:gd name="T58" fmla="*/ 154653284 w 44"/>
                <a:gd name="T59" fmla="*/ 361023580 h 42"/>
                <a:gd name="T60" fmla="*/ 206197198 w 44"/>
                <a:gd name="T61" fmla="*/ 309445705 h 42"/>
                <a:gd name="T62" fmla="*/ 463952671 w 44"/>
                <a:gd name="T63" fmla="*/ 309445705 h 42"/>
                <a:gd name="T64" fmla="*/ 515496586 w 44"/>
                <a:gd name="T65" fmla="*/ 1031492866 h 42"/>
                <a:gd name="T66" fmla="*/ 515496586 w 44"/>
                <a:gd name="T67" fmla="*/ 1083070741 h 42"/>
                <a:gd name="T68" fmla="*/ 154653284 w 44"/>
                <a:gd name="T69" fmla="*/ 567320717 h 42"/>
                <a:gd name="T70" fmla="*/ 1340299739 w 44"/>
                <a:gd name="T71" fmla="*/ 979914991 h 42"/>
                <a:gd name="T72" fmla="*/ 1134102541 w 44"/>
                <a:gd name="T73" fmla="*/ 825195729 h 42"/>
                <a:gd name="T74" fmla="*/ 927898162 w 44"/>
                <a:gd name="T75" fmla="*/ 979914991 h 42"/>
                <a:gd name="T76" fmla="*/ 979449257 w 44"/>
                <a:gd name="T77" fmla="*/ 722047161 h 42"/>
                <a:gd name="T78" fmla="*/ 773252059 w 44"/>
                <a:gd name="T79" fmla="*/ 567320717 h 42"/>
                <a:gd name="T80" fmla="*/ 1031000351 w 44"/>
                <a:gd name="T81" fmla="*/ 567320717 h 42"/>
                <a:gd name="T82" fmla="*/ 1134102541 w 44"/>
                <a:gd name="T83" fmla="*/ 309445705 h 42"/>
                <a:gd name="T84" fmla="*/ 1134102541 w 44"/>
                <a:gd name="T85" fmla="*/ 309445705 h 42"/>
                <a:gd name="T86" fmla="*/ 1185646455 w 44"/>
                <a:gd name="T87" fmla="*/ 567320717 h 42"/>
                <a:gd name="T88" fmla="*/ 1494945843 w 44"/>
                <a:gd name="T89" fmla="*/ 567320717 h 42"/>
                <a:gd name="T90" fmla="*/ 1237197550 w 44"/>
                <a:gd name="T91" fmla="*/ 722047161 h 42"/>
                <a:gd name="T92" fmla="*/ 1340299739 w 44"/>
                <a:gd name="T93" fmla="*/ 979914991 h 42"/>
                <a:gd name="T94" fmla="*/ 2062000703 w 44"/>
                <a:gd name="T95" fmla="*/ 567320717 h 42"/>
                <a:gd name="T96" fmla="*/ 1701150221 w 44"/>
                <a:gd name="T97" fmla="*/ 1083070741 h 42"/>
                <a:gd name="T98" fmla="*/ 1701150221 w 44"/>
                <a:gd name="T99" fmla="*/ 1031492866 h 42"/>
                <a:gd name="T100" fmla="*/ 1804245230 w 44"/>
                <a:gd name="T101" fmla="*/ 309445705 h 42"/>
                <a:gd name="T102" fmla="*/ 2010449608 w 44"/>
                <a:gd name="T103" fmla="*/ 309445705 h 42"/>
                <a:gd name="T104" fmla="*/ 2062000703 w 44"/>
                <a:gd name="T105" fmla="*/ 361023580 h 42"/>
                <a:gd name="T106" fmla="*/ 2113544618 w 44"/>
                <a:gd name="T107" fmla="*/ 412594274 h 42"/>
                <a:gd name="T108" fmla="*/ 2062000703 w 44"/>
                <a:gd name="T109" fmla="*/ 567320717 h 4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 h="42">
                  <a:moveTo>
                    <a:pt x="43" y="5"/>
                  </a:moveTo>
                  <a:cubicBezTo>
                    <a:pt x="42" y="4"/>
                    <a:pt x="41" y="3"/>
                    <a:pt x="39" y="3"/>
                  </a:cubicBezTo>
                  <a:cubicBezTo>
                    <a:pt x="35" y="3"/>
                    <a:pt x="35" y="3"/>
                    <a:pt x="35" y="3"/>
                  </a:cubicBezTo>
                  <a:cubicBezTo>
                    <a:pt x="35" y="0"/>
                    <a:pt x="35" y="0"/>
                    <a:pt x="35" y="0"/>
                  </a:cubicBezTo>
                  <a:cubicBezTo>
                    <a:pt x="8" y="0"/>
                    <a:pt x="8" y="0"/>
                    <a:pt x="8" y="0"/>
                  </a:cubicBezTo>
                  <a:cubicBezTo>
                    <a:pt x="9" y="3"/>
                    <a:pt x="9" y="3"/>
                    <a:pt x="9" y="3"/>
                  </a:cubicBezTo>
                  <a:cubicBezTo>
                    <a:pt x="4" y="3"/>
                    <a:pt x="4" y="3"/>
                    <a:pt x="4" y="3"/>
                  </a:cubicBezTo>
                  <a:cubicBezTo>
                    <a:pt x="3" y="3"/>
                    <a:pt x="2" y="4"/>
                    <a:pt x="1" y="5"/>
                  </a:cubicBezTo>
                  <a:cubicBezTo>
                    <a:pt x="0" y="6"/>
                    <a:pt x="0" y="7"/>
                    <a:pt x="0" y="8"/>
                  </a:cubicBezTo>
                  <a:cubicBezTo>
                    <a:pt x="0" y="11"/>
                    <a:pt x="0" y="11"/>
                    <a:pt x="0" y="11"/>
                  </a:cubicBezTo>
                  <a:cubicBezTo>
                    <a:pt x="1" y="17"/>
                    <a:pt x="6" y="22"/>
                    <a:pt x="12" y="25"/>
                  </a:cubicBezTo>
                  <a:cubicBezTo>
                    <a:pt x="14" y="27"/>
                    <a:pt x="16" y="29"/>
                    <a:pt x="18" y="29"/>
                  </a:cubicBezTo>
                  <a:cubicBezTo>
                    <a:pt x="18" y="29"/>
                    <a:pt x="18" y="29"/>
                    <a:pt x="18" y="30"/>
                  </a:cubicBezTo>
                  <a:cubicBezTo>
                    <a:pt x="18" y="36"/>
                    <a:pt x="18" y="36"/>
                    <a:pt x="18" y="36"/>
                  </a:cubicBezTo>
                  <a:cubicBezTo>
                    <a:pt x="14" y="37"/>
                    <a:pt x="12" y="37"/>
                    <a:pt x="12" y="38"/>
                  </a:cubicBezTo>
                  <a:cubicBezTo>
                    <a:pt x="10" y="42"/>
                    <a:pt x="10" y="42"/>
                    <a:pt x="10" y="42"/>
                  </a:cubicBezTo>
                  <a:cubicBezTo>
                    <a:pt x="17" y="42"/>
                    <a:pt x="17" y="42"/>
                    <a:pt x="17" y="42"/>
                  </a:cubicBezTo>
                  <a:cubicBezTo>
                    <a:pt x="26" y="42"/>
                    <a:pt x="26" y="42"/>
                    <a:pt x="26" y="42"/>
                  </a:cubicBezTo>
                  <a:cubicBezTo>
                    <a:pt x="34" y="42"/>
                    <a:pt x="34" y="42"/>
                    <a:pt x="34" y="42"/>
                  </a:cubicBezTo>
                  <a:cubicBezTo>
                    <a:pt x="32" y="38"/>
                    <a:pt x="32" y="38"/>
                    <a:pt x="32" y="38"/>
                  </a:cubicBezTo>
                  <a:cubicBezTo>
                    <a:pt x="32" y="37"/>
                    <a:pt x="29" y="37"/>
                    <a:pt x="26" y="36"/>
                  </a:cubicBezTo>
                  <a:cubicBezTo>
                    <a:pt x="26" y="30"/>
                    <a:pt x="26" y="30"/>
                    <a:pt x="26" y="30"/>
                  </a:cubicBezTo>
                  <a:cubicBezTo>
                    <a:pt x="26" y="29"/>
                    <a:pt x="26" y="29"/>
                    <a:pt x="26" y="29"/>
                  </a:cubicBezTo>
                  <a:cubicBezTo>
                    <a:pt x="28" y="29"/>
                    <a:pt x="30" y="27"/>
                    <a:pt x="31" y="25"/>
                  </a:cubicBezTo>
                  <a:cubicBezTo>
                    <a:pt x="38" y="22"/>
                    <a:pt x="42" y="17"/>
                    <a:pt x="43" y="11"/>
                  </a:cubicBezTo>
                  <a:cubicBezTo>
                    <a:pt x="44" y="8"/>
                    <a:pt x="44" y="8"/>
                    <a:pt x="44" y="8"/>
                  </a:cubicBezTo>
                  <a:cubicBezTo>
                    <a:pt x="44" y="7"/>
                    <a:pt x="43" y="6"/>
                    <a:pt x="43" y="5"/>
                  </a:cubicBezTo>
                  <a:close/>
                  <a:moveTo>
                    <a:pt x="3" y="11"/>
                  </a:moveTo>
                  <a:cubicBezTo>
                    <a:pt x="3" y="8"/>
                    <a:pt x="3" y="8"/>
                    <a:pt x="3" y="8"/>
                  </a:cubicBezTo>
                  <a:cubicBezTo>
                    <a:pt x="3" y="7"/>
                    <a:pt x="3" y="7"/>
                    <a:pt x="3" y="7"/>
                  </a:cubicBezTo>
                  <a:cubicBezTo>
                    <a:pt x="4" y="6"/>
                    <a:pt x="4" y="6"/>
                    <a:pt x="4" y="6"/>
                  </a:cubicBezTo>
                  <a:cubicBezTo>
                    <a:pt x="9" y="6"/>
                    <a:pt x="9" y="6"/>
                    <a:pt x="9" y="6"/>
                  </a:cubicBezTo>
                  <a:cubicBezTo>
                    <a:pt x="10" y="20"/>
                    <a:pt x="10" y="20"/>
                    <a:pt x="10" y="20"/>
                  </a:cubicBezTo>
                  <a:cubicBezTo>
                    <a:pt x="10" y="20"/>
                    <a:pt x="10" y="21"/>
                    <a:pt x="10" y="21"/>
                  </a:cubicBezTo>
                  <a:cubicBezTo>
                    <a:pt x="7" y="18"/>
                    <a:pt x="4" y="15"/>
                    <a:pt x="3" y="11"/>
                  </a:cubicBezTo>
                  <a:close/>
                  <a:moveTo>
                    <a:pt x="26" y="19"/>
                  </a:moveTo>
                  <a:cubicBezTo>
                    <a:pt x="22" y="16"/>
                    <a:pt x="22" y="16"/>
                    <a:pt x="22" y="16"/>
                  </a:cubicBezTo>
                  <a:cubicBezTo>
                    <a:pt x="18" y="19"/>
                    <a:pt x="18" y="19"/>
                    <a:pt x="18" y="19"/>
                  </a:cubicBezTo>
                  <a:cubicBezTo>
                    <a:pt x="19" y="14"/>
                    <a:pt x="19" y="14"/>
                    <a:pt x="19" y="14"/>
                  </a:cubicBezTo>
                  <a:cubicBezTo>
                    <a:pt x="15" y="11"/>
                    <a:pt x="15" y="11"/>
                    <a:pt x="15" y="11"/>
                  </a:cubicBezTo>
                  <a:cubicBezTo>
                    <a:pt x="20" y="11"/>
                    <a:pt x="20" y="11"/>
                    <a:pt x="20" y="11"/>
                  </a:cubicBezTo>
                  <a:cubicBezTo>
                    <a:pt x="22" y="6"/>
                    <a:pt x="22" y="6"/>
                    <a:pt x="22" y="6"/>
                  </a:cubicBezTo>
                  <a:cubicBezTo>
                    <a:pt x="22" y="6"/>
                    <a:pt x="22" y="6"/>
                    <a:pt x="22" y="6"/>
                  </a:cubicBezTo>
                  <a:cubicBezTo>
                    <a:pt x="23" y="11"/>
                    <a:pt x="23" y="11"/>
                    <a:pt x="23" y="11"/>
                  </a:cubicBezTo>
                  <a:cubicBezTo>
                    <a:pt x="29" y="11"/>
                    <a:pt x="29" y="11"/>
                    <a:pt x="29" y="11"/>
                  </a:cubicBezTo>
                  <a:cubicBezTo>
                    <a:pt x="24" y="14"/>
                    <a:pt x="24" y="14"/>
                    <a:pt x="24" y="14"/>
                  </a:cubicBezTo>
                  <a:lnTo>
                    <a:pt x="26" y="19"/>
                  </a:lnTo>
                  <a:close/>
                  <a:moveTo>
                    <a:pt x="40" y="11"/>
                  </a:moveTo>
                  <a:cubicBezTo>
                    <a:pt x="40" y="15"/>
                    <a:pt x="37" y="18"/>
                    <a:pt x="33" y="21"/>
                  </a:cubicBezTo>
                  <a:cubicBezTo>
                    <a:pt x="33" y="21"/>
                    <a:pt x="33" y="20"/>
                    <a:pt x="33" y="20"/>
                  </a:cubicBezTo>
                  <a:cubicBezTo>
                    <a:pt x="35" y="6"/>
                    <a:pt x="35" y="6"/>
                    <a:pt x="35" y="6"/>
                  </a:cubicBezTo>
                  <a:cubicBezTo>
                    <a:pt x="39" y="6"/>
                    <a:pt x="39" y="6"/>
                    <a:pt x="39" y="6"/>
                  </a:cubicBezTo>
                  <a:cubicBezTo>
                    <a:pt x="40" y="6"/>
                    <a:pt x="40" y="6"/>
                    <a:pt x="40" y="7"/>
                  </a:cubicBezTo>
                  <a:cubicBezTo>
                    <a:pt x="41" y="7"/>
                    <a:pt x="41" y="7"/>
                    <a:pt x="41" y="8"/>
                  </a:cubicBezTo>
                  <a:lnTo>
                    <a:pt x="40" y="11"/>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601" name="Freeform 215">
              <a:extLst>
                <a:ext uri="{FF2B5EF4-FFF2-40B4-BE49-F238E27FC236}">
                  <a16:creationId xmlns:a16="http://schemas.microsoft.com/office/drawing/2014/main" id="{237A70AF-EABF-4014-A77C-8FDD0B32A544}"/>
                </a:ext>
              </a:extLst>
            </p:cNvPr>
            <p:cNvSpPr>
              <a:spLocks noEditPoints="1"/>
            </p:cNvSpPr>
            <p:nvPr/>
          </p:nvSpPr>
          <p:spPr bwMode="auto">
            <a:xfrm>
              <a:off x="9478963" y="5548313"/>
              <a:ext cx="704850" cy="401637"/>
            </a:xfrm>
            <a:custGeom>
              <a:avLst/>
              <a:gdLst>
                <a:gd name="T0" fmla="*/ 2147483646 w 98"/>
                <a:gd name="T1" fmla="*/ 925902383 h 56"/>
                <a:gd name="T2" fmla="*/ 2147483646 w 98"/>
                <a:gd name="T3" fmla="*/ 205752897 h 56"/>
                <a:gd name="T4" fmla="*/ 2147483646 w 98"/>
                <a:gd name="T5" fmla="*/ 0 h 56"/>
                <a:gd name="T6" fmla="*/ 1810543880 w 98"/>
                <a:gd name="T7" fmla="*/ 0 h 56"/>
                <a:gd name="T8" fmla="*/ 1603627251 w 98"/>
                <a:gd name="T9" fmla="*/ 205752897 h 56"/>
                <a:gd name="T10" fmla="*/ 1603627251 w 98"/>
                <a:gd name="T11" fmla="*/ 1285977125 h 56"/>
                <a:gd name="T12" fmla="*/ 155189270 w 98"/>
                <a:gd name="T13" fmla="*/ 1285977125 h 56"/>
                <a:gd name="T14" fmla="*/ 0 w 98"/>
                <a:gd name="T15" fmla="*/ 1440291798 h 56"/>
                <a:gd name="T16" fmla="*/ 0 w 98"/>
                <a:gd name="T17" fmla="*/ 2147483646 h 56"/>
                <a:gd name="T18" fmla="*/ 2147483646 w 98"/>
                <a:gd name="T19" fmla="*/ 2147483646 h 56"/>
                <a:gd name="T20" fmla="*/ 2147483646 w 98"/>
                <a:gd name="T21" fmla="*/ 2147483646 h 56"/>
                <a:gd name="T22" fmla="*/ 2147483646 w 98"/>
                <a:gd name="T23" fmla="*/ 1285977125 h 56"/>
                <a:gd name="T24" fmla="*/ 2147483646 w 98"/>
                <a:gd name="T25" fmla="*/ 1080217056 h 56"/>
                <a:gd name="T26" fmla="*/ 2147483646 w 98"/>
                <a:gd name="T27" fmla="*/ 925902383 h 56"/>
                <a:gd name="T28" fmla="*/ 2147483646 w 98"/>
                <a:gd name="T29" fmla="*/ 925902383 h 56"/>
                <a:gd name="T30" fmla="*/ 1086324889 w 98"/>
                <a:gd name="T31" fmla="*/ 2147483646 h 56"/>
                <a:gd name="T32" fmla="*/ 879408260 w 98"/>
                <a:gd name="T33" fmla="*/ 2147483646 h 56"/>
                <a:gd name="T34" fmla="*/ 724218990 w 98"/>
                <a:gd name="T35" fmla="*/ 2147483646 h 56"/>
                <a:gd name="T36" fmla="*/ 724218990 w 98"/>
                <a:gd name="T37" fmla="*/ 2147483646 h 56"/>
                <a:gd name="T38" fmla="*/ 1086324889 w 98"/>
                <a:gd name="T39" fmla="*/ 2147483646 h 56"/>
                <a:gd name="T40" fmla="*/ 1086324889 w 98"/>
                <a:gd name="T41" fmla="*/ 2147483646 h 56"/>
                <a:gd name="T42" fmla="*/ 724218990 w 98"/>
                <a:gd name="T43" fmla="*/ 2147483646 h 56"/>
                <a:gd name="T44" fmla="*/ 517295169 w 98"/>
                <a:gd name="T45" fmla="*/ 2147483646 h 56"/>
                <a:gd name="T46" fmla="*/ 517295169 w 98"/>
                <a:gd name="T47" fmla="*/ 2147483646 h 56"/>
                <a:gd name="T48" fmla="*/ 517295169 w 98"/>
                <a:gd name="T49" fmla="*/ 2006119438 h 56"/>
                <a:gd name="T50" fmla="*/ 724218990 w 98"/>
                <a:gd name="T51" fmla="*/ 2006119438 h 56"/>
                <a:gd name="T52" fmla="*/ 879408260 w 98"/>
                <a:gd name="T53" fmla="*/ 2006119438 h 56"/>
                <a:gd name="T54" fmla="*/ 879408260 w 98"/>
                <a:gd name="T55" fmla="*/ 1800366541 h 56"/>
                <a:gd name="T56" fmla="*/ 517295169 w 98"/>
                <a:gd name="T57" fmla="*/ 1800366541 h 56"/>
                <a:gd name="T58" fmla="*/ 517295169 w 98"/>
                <a:gd name="T59" fmla="*/ 1646044696 h 56"/>
                <a:gd name="T60" fmla="*/ 879408260 w 98"/>
                <a:gd name="T61" fmla="*/ 1646044696 h 56"/>
                <a:gd name="T62" fmla="*/ 1086324889 w 98"/>
                <a:gd name="T63" fmla="*/ 1646044696 h 56"/>
                <a:gd name="T64" fmla="*/ 1086324889 w 98"/>
                <a:gd name="T65" fmla="*/ 2147483646 h 56"/>
                <a:gd name="T66" fmla="*/ 2147483646 w 98"/>
                <a:gd name="T67" fmla="*/ 565827640 h 56"/>
                <a:gd name="T68" fmla="*/ 2147483646 w 98"/>
                <a:gd name="T69" fmla="*/ 1285977125 h 56"/>
                <a:gd name="T70" fmla="*/ 2147483646 w 98"/>
                <a:gd name="T71" fmla="*/ 1285977125 h 56"/>
                <a:gd name="T72" fmla="*/ 2147483646 w 98"/>
                <a:gd name="T73" fmla="*/ 565827640 h 56"/>
                <a:gd name="T74" fmla="*/ 2147483646 w 98"/>
                <a:gd name="T75" fmla="*/ 565827640 h 56"/>
                <a:gd name="T76" fmla="*/ 2147483646 w 98"/>
                <a:gd name="T77" fmla="*/ 360074743 h 56"/>
                <a:gd name="T78" fmla="*/ 2147483646 w 98"/>
                <a:gd name="T79" fmla="*/ 360074743 h 56"/>
                <a:gd name="T80" fmla="*/ 2147483646 w 98"/>
                <a:gd name="T81" fmla="*/ 360074743 h 56"/>
                <a:gd name="T82" fmla="*/ 2147483646 w 98"/>
                <a:gd name="T83" fmla="*/ 565827640 h 56"/>
                <a:gd name="T84" fmla="*/ 2147483646 w 98"/>
                <a:gd name="T85" fmla="*/ 2147483646 h 56"/>
                <a:gd name="T86" fmla="*/ 2147483646 w 98"/>
                <a:gd name="T87" fmla="*/ 2147483646 h 56"/>
                <a:gd name="T88" fmla="*/ 2147483646 w 98"/>
                <a:gd name="T89" fmla="*/ 2147483646 h 56"/>
                <a:gd name="T90" fmla="*/ 2147483646 w 98"/>
                <a:gd name="T91" fmla="*/ 2006119438 h 56"/>
                <a:gd name="T92" fmla="*/ 2147483646 w 98"/>
                <a:gd name="T93" fmla="*/ 2006119438 h 56"/>
                <a:gd name="T94" fmla="*/ 2147483646 w 98"/>
                <a:gd name="T95" fmla="*/ 1800366541 h 56"/>
                <a:gd name="T96" fmla="*/ 2147483646 w 98"/>
                <a:gd name="T97" fmla="*/ 1800366541 h 56"/>
                <a:gd name="T98" fmla="*/ 2147483646 w 98"/>
                <a:gd name="T99" fmla="*/ 1646044696 h 56"/>
                <a:gd name="T100" fmla="*/ 2147483646 w 98"/>
                <a:gd name="T101" fmla="*/ 1646044696 h 56"/>
                <a:gd name="T102" fmla="*/ 2147483646 w 98"/>
                <a:gd name="T103" fmla="*/ 1440291798 h 56"/>
                <a:gd name="T104" fmla="*/ 2147483646 w 98"/>
                <a:gd name="T105" fmla="*/ 1440291798 h 56"/>
                <a:gd name="T106" fmla="*/ 2147483646 w 98"/>
                <a:gd name="T107" fmla="*/ 1285977125 h 56"/>
                <a:gd name="T108" fmla="*/ 2147483646 w 98"/>
                <a:gd name="T109" fmla="*/ 1285977125 h 56"/>
                <a:gd name="T110" fmla="*/ 2147483646 w 98"/>
                <a:gd name="T111" fmla="*/ 1285977125 h 56"/>
                <a:gd name="T112" fmla="*/ 2147483646 w 98"/>
                <a:gd name="T113" fmla="*/ 2147483646 h 5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56">
                  <a:moveTo>
                    <a:pt x="66" y="18"/>
                  </a:moveTo>
                  <a:cubicBezTo>
                    <a:pt x="66" y="4"/>
                    <a:pt x="66" y="4"/>
                    <a:pt x="66" y="4"/>
                  </a:cubicBezTo>
                  <a:cubicBezTo>
                    <a:pt x="66" y="2"/>
                    <a:pt x="65" y="0"/>
                    <a:pt x="63" y="0"/>
                  </a:cubicBezTo>
                  <a:cubicBezTo>
                    <a:pt x="35" y="0"/>
                    <a:pt x="35" y="0"/>
                    <a:pt x="35" y="0"/>
                  </a:cubicBezTo>
                  <a:cubicBezTo>
                    <a:pt x="33" y="0"/>
                    <a:pt x="31" y="2"/>
                    <a:pt x="31" y="4"/>
                  </a:cubicBezTo>
                  <a:cubicBezTo>
                    <a:pt x="31" y="25"/>
                    <a:pt x="31" y="25"/>
                    <a:pt x="31" y="25"/>
                  </a:cubicBezTo>
                  <a:cubicBezTo>
                    <a:pt x="3" y="25"/>
                    <a:pt x="3" y="25"/>
                    <a:pt x="3" y="25"/>
                  </a:cubicBezTo>
                  <a:cubicBezTo>
                    <a:pt x="2" y="25"/>
                    <a:pt x="0" y="26"/>
                    <a:pt x="0" y="28"/>
                  </a:cubicBezTo>
                  <a:cubicBezTo>
                    <a:pt x="0" y="56"/>
                    <a:pt x="0" y="56"/>
                    <a:pt x="0" y="56"/>
                  </a:cubicBezTo>
                  <a:cubicBezTo>
                    <a:pt x="98" y="56"/>
                    <a:pt x="98" y="56"/>
                    <a:pt x="98" y="56"/>
                  </a:cubicBezTo>
                  <a:cubicBezTo>
                    <a:pt x="98" y="46"/>
                    <a:pt x="98" y="46"/>
                    <a:pt x="98" y="46"/>
                  </a:cubicBezTo>
                  <a:cubicBezTo>
                    <a:pt x="98" y="25"/>
                    <a:pt x="98" y="25"/>
                    <a:pt x="98" y="25"/>
                  </a:cubicBezTo>
                  <a:cubicBezTo>
                    <a:pt x="98" y="21"/>
                    <a:pt x="98" y="21"/>
                    <a:pt x="98" y="21"/>
                  </a:cubicBezTo>
                  <a:cubicBezTo>
                    <a:pt x="98" y="19"/>
                    <a:pt x="96" y="18"/>
                    <a:pt x="94" y="18"/>
                  </a:cubicBezTo>
                  <a:lnTo>
                    <a:pt x="66" y="18"/>
                  </a:lnTo>
                  <a:close/>
                  <a:moveTo>
                    <a:pt x="21" y="42"/>
                  </a:moveTo>
                  <a:cubicBezTo>
                    <a:pt x="17" y="42"/>
                    <a:pt x="17" y="42"/>
                    <a:pt x="17" y="42"/>
                  </a:cubicBezTo>
                  <a:cubicBezTo>
                    <a:pt x="14" y="42"/>
                    <a:pt x="14" y="42"/>
                    <a:pt x="14" y="42"/>
                  </a:cubicBezTo>
                  <a:cubicBezTo>
                    <a:pt x="14" y="46"/>
                    <a:pt x="14" y="46"/>
                    <a:pt x="14" y="46"/>
                  </a:cubicBezTo>
                  <a:cubicBezTo>
                    <a:pt x="21" y="46"/>
                    <a:pt x="21" y="46"/>
                    <a:pt x="21" y="46"/>
                  </a:cubicBezTo>
                  <a:cubicBezTo>
                    <a:pt x="21" y="49"/>
                    <a:pt x="21" y="49"/>
                    <a:pt x="21" y="49"/>
                  </a:cubicBezTo>
                  <a:cubicBezTo>
                    <a:pt x="14" y="49"/>
                    <a:pt x="14" y="49"/>
                    <a:pt x="14" y="49"/>
                  </a:cubicBezTo>
                  <a:cubicBezTo>
                    <a:pt x="10" y="49"/>
                    <a:pt x="10" y="49"/>
                    <a:pt x="10" y="49"/>
                  </a:cubicBezTo>
                  <a:cubicBezTo>
                    <a:pt x="10" y="42"/>
                    <a:pt x="10" y="42"/>
                    <a:pt x="10" y="42"/>
                  </a:cubicBezTo>
                  <a:cubicBezTo>
                    <a:pt x="10" y="39"/>
                    <a:pt x="10" y="39"/>
                    <a:pt x="10" y="39"/>
                  </a:cubicBezTo>
                  <a:cubicBezTo>
                    <a:pt x="14" y="39"/>
                    <a:pt x="14" y="39"/>
                    <a:pt x="14" y="39"/>
                  </a:cubicBezTo>
                  <a:cubicBezTo>
                    <a:pt x="17" y="39"/>
                    <a:pt x="17" y="39"/>
                    <a:pt x="17" y="39"/>
                  </a:cubicBezTo>
                  <a:cubicBezTo>
                    <a:pt x="17" y="35"/>
                    <a:pt x="17" y="35"/>
                    <a:pt x="17" y="35"/>
                  </a:cubicBezTo>
                  <a:cubicBezTo>
                    <a:pt x="10" y="35"/>
                    <a:pt x="10" y="35"/>
                    <a:pt x="10" y="35"/>
                  </a:cubicBezTo>
                  <a:cubicBezTo>
                    <a:pt x="10" y="32"/>
                    <a:pt x="10" y="32"/>
                    <a:pt x="10" y="32"/>
                  </a:cubicBezTo>
                  <a:cubicBezTo>
                    <a:pt x="17" y="32"/>
                    <a:pt x="17" y="32"/>
                    <a:pt x="17" y="32"/>
                  </a:cubicBezTo>
                  <a:cubicBezTo>
                    <a:pt x="21" y="32"/>
                    <a:pt x="21" y="32"/>
                    <a:pt x="21" y="32"/>
                  </a:cubicBezTo>
                  <a:lnTo>
                    <a:pt x="21" y="42"/>
                  </a:lnTo>
                  <a:close/>
                  <a:moveTo>
                    <a:pt x="52" y="11"/>
                  </a:moveTo>
                  <a:cubicBezTo>
                    <a:pt x="52" y="25"/>
                    <a:pt x="52" y="25"/>
                    <a:pt x="52" y="25"/>
                  </a:cubicBezTo>
                  <a:cubicBezTo>
                    <a:pt x="49" y="25"/>
                    <a:pt x="49" y="25"/>
                    <a:pt x="49" y="25"/>
                  </a:cubicBezTo>
                  <a:cubicBezTo>
                    <a:pt x="49" y="11"/>
                    <a:pt x="49" y="11"/>
                    <a:pt x="49" y="11"/>
                  </a:cubicBezTo>
                  <a:cubicBezTo>
                    <a:pt x="45" y="11"/>
                    <a:pt x="45" y="11"/>
                    <a:pt x="45" y="11"/>
                  </a:cubicBezTo>
                  <a:cubicBezTo>
                    <a:pt x="45" y="7"/>
                    <a:pt x="45" y="7"/>
                    <a:pt x="45" y="7"/>
                  </a:cubicBezTo>
                  <a:cubicBezTo>
                    <a:pt x="49" y="7"/>
                    <a:pt x="49" y="7"/>
                    <a:pt x="49" y="7"/>
                  </a:cubicBezTo>
                  <a:cubicBezTo>
                    <a:pt x="52" y="7"/>
                    <a:pt x="52" y="7"/>
                    <a:pt x="52" y="7"/>
                  </a:cubicBezTo>
                  <a:lnTo>
                    <a:pt x="52" y="11"/>
                  </a:lnTo>
                  <a:close/>
                  <a:moveTo>
                    <a:pt x="87" y="42"/>
                  </a:moveTo>
                  <a:cubicBezTo>
                    <a:pt x="84" y="42"/>
                    <a:pt x="84" y="42"/>
                    <a:pt x="84" y="42"/>
                  </a:cubicBezTo>
                  <a:cubicBezTo>
                    <a:pt x="77" y="42"/>
                    <a:pt x="77" y="42"/>
                    <a:pt x="77" y="42"/>
                  </a:cubicBezTo>
                  <a:cubicBezTo>
                    <a:pt x="77" y="39"/>
                    <a:pt x="77" y="39"/>
                    <a:pt x="77" y="39"/>
                  </a:cubicBezTo>
                  <a:cubicBezTo>
                    <a:pt x="84" y="39"/>
                    <a:pt x="84" y="39"/>
                    <a:pt x="84" y="39"/>
                  </a:cubicBezTo>
                  <a:cubicBezTo>
                    <a:pt x="84" y="35"/>
                    <a:pt x="84" y="35"/>
                    <a:pt x="84" y="35"/>
                  </a:cubicBezTo>
                  <a:cubicBezTo>
                    <a:pt x="77" y="35"/>
                    <a:pt x="77" y="35"/>
                    <a:pt x="77" y="35"/>
                  </a:cubicBezTo>
                  <a:cubicBezTo>
                    <a:pt x="77" y="32"/>
                    <a:pt x="77" y="32"/>
                    <a:pt x="77" y="32"/>
                  </a:cubicBezTo>
                  <a:cubicBezTo>
                    <a:pt x="84" y="32"/>
                    <a:pt x="84" y="32"/>
                    <a:pt x="84" y="32"/>
                  </a:cubicBezTo>
                  <a:cubicBezTo>
                    <a:pt x="84" y="28"/>
                    <a:pt x="84" y="28"/>
                    <a:pt x="84" y="28"/>
                  </a:cubicBezTo>
                  <a:cubicBezTo>
                    <a:pt x="77" y="28"/>
                    <a:pt x="77" y="28"/>
                    <a:pt x="77" y="28"/>
                  </a:cubicBezTo>
                  <a:cubicBezTo>
                    <a:pt x="77" y="25"/>
                    <a:pt x="77" y="25"/>
                    <a:pt x="77" y="25"/>
                  </a:cubicBezTo>
                  <a:cubicBezTo>
                    <a:pt x="84" y="25"/>
                    <a:pt x="84" y="25"/>
                    <a:pt x="84" y="25"/>
                  </a:cubicBezTo>
                  <a:cubicBezTo>
                    <a:pt x="87" y="25"/>
                    <a:pt x="87" y="25"/>
                    <a:pt x="87" y="25"/>
                  </a:cubicBezTo>
                  <a:lnTo>
                    <a:pt x="87" y="42"/>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2" name="Группа 1">
            <a:extLst>
              <a:ext uri="{FF2B5EF4-FFF2-40B4-BE49-F238E27FC236}">
                <a16:creationId xmlns:a16="http://schemas.microsoft.com/office/drawing/2014/main" id="{54D5BBD6-189A-4A5A-9904-2AD25BEF0ECA}"/>
              </a:ext>
            </a:extLst>
          </p:cNvPr>
          <p:cNvGrpSpPr/>
          <p:nvPr/>
        </p:nvGrpSpPr>
        <p:grpSpPr>
          <a:xfrm>
            <a:off x="6238875" y="2035175"/>
            <a:ext cx="2636838" cy="1624013"/>
            <a:chOff x="6238875" y="2035175"/>
            <a:chExt cx="2636838" cy="1624013"/>
          </a:xfrm>
        </p:grpSpPr>
        <p:sp>
          <p:nvSpPr>
            <p:cNvPr id="18580" name="Freeform 194">
              <a:extLst>
                <a:ext uri="{FF2B5EF4-FFF2-40B4-BE49-F238E27FC236}">
                  <a16:creationId xmlns:a16="http://schemas.microsoft.com/office/drawing/2014/main" id="{84967349-DCA9-483B-AEAF-9788E8CDCB1B}"/>
                </a:ext>
              </a:extLst>
            </p:cNvPr>
            <p:cNvSpPr>
              <a:spLocks/>
            </p:cNvSpPr>
            <p:nvPr/>
          </p:nvSpPr>
          <p:spPr bwMode="auto">
            <a:xfrm>
              <a:off x="6238875" y="2400300"/>
              <a:ext cx="1854200" cy="892175"/>
            </a:xfrm>
            <a:custGeom>
              <a:avLst/>
              <a:gdLst>
                <a:gd name="T0" fmla="*/ 2147483646 w 258"/>
                <a:gd name="T1" fmla="*/ 2147483646 h 124"/>
                <a:gd name="T2" fmla="*/ 2147483646 w 258"/>
                <a:gd name="T3" fmla="*/ 2147483646 h 124"/>
                <a:gd name="T4" fmla="*/ 0 w 258"/>
                <a:gd name="T5" fmla="*/ 2147483646 h 124"/>
                <a:gd name="T6" fmla="*/ 0 w 258"/>
                <a:gd name="T7" fmla="*/ 2147483646 h 124"/>
                <a:gd name="T8" fmla="*/ 2147483646 w 258"/>
                <a:gd name="T9" fmla="*/ 0 h 124"/>
                <a:gd name="T10" fmla="*/ 2147483646 w 258"/>
                <a:gd name="T11" fmla="*/ 0 h 124"/>
                <a:gd name="T12" fmla="*/ 2147483646 w 258"/>
                <a:gd name="T13" fmla="*/ 2147483646 h 1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8" h="124">
                  <a:moveTo>
                    <a:pt x="258" y="124"/>
                  </a:moveTo>
                  <a:cubicBezTo>
                    <a:pt x="62" y="124"/>
                    <a:pt x="62" y="124"/>
                    <a:pt x="62" y="124"/>
                  </a:cubicBezTo>
                  <a:cubicBezTo>
                    <a:pt x="27" y="124"/>
                    <a:pt x="0" y="96"/>
                    <a:pt x="0" y="62"/>
                  </a:cubicBezTo>
                  <a:cubicBezTo>
                    <a:pt x="0" y="62"/>
                    <a:pt x="0" y="62"/>
                    <a:pt x="0" y="62"/>
                  </a:cubicBezTo>
                  <a:cubicBezTo>
                    <a:pt x="0" y="28"/>
                    <a:pt x="27" y="0"/>
                    <a:pt x="62" y="0"/>
                  </a:cubicBezTo>
                  <a:cubicBezTo>
                    <a:pt x="258" y="0"/>
                    <a:pt x="258" y="0"/>
                    <a:pt x="258" y="0"/>
                  </a:cubicBezTo>
                  <a:lnTo>
                    <a:pt x="258" y="12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81" name="Freeform 195">
              <a:extLst>
                <a:ext uri="{FF2B5EF4-FFF2-40B4-BE49-F238E27FC236}">
                  <a16:creationId xmlns:a16="http://schemas.microsoft.com/office/drawing/2014/main" id="{EED8FC56-7806-492A-BE8E-5BE2D21BB1C1}"/>
                </a:ext>
              </a:extLst>
            </p:cNvPr>
            <p:cNvSpPr>
              <a:spLocks/>
            </p:cNvSpPr>
            <p:nvPr/>
          </p:nvSpPr>
          <p:spPr bwMode="auto">
            <a:xfrm>
              <a:off x="6426200" y="2522538"/>
              <a:ext cx="1457325" cy="647700"/>
            </a:xfrm>
            <a:custGeom>
              <a:avLst/>
              <a:gdLst>
                <a:gd name="T0" fmla="*/ 2147483646 w 203"/>
                <a:gd name="T1" fmla="*/ 2147483646 h 90"/>
                <a:gd name="T2" fmla="*/ 2147483646 w 203"/>
                <a:gd name="T3" fmla="*/ 2147483646 h 90"/>
                <a:gd name="T4" fmla="*/ 0 w 203"/>
                <a:gd name="T5" fmla="*/ 2147483646 h 90"/>
                <a:gd name="T6" fmla="*/ 0 w 203"/>
                <a:gd name="T7" fmla="*/ 2147483646 h 90"/>
                <a:gd name="T8" fmla="*/ 2147483646 w 203"/>
                <a:gd name="T9" fmla="*/ 0 h 90"/>
                <a:gd name="T10" fmla="*/ 2147483646 w 203"/>
                <a:gd name="T11" fmla="*/ 0 h 90"/>
                <a:gd name="T12" fmla="*/ 2147483646 w 203"/>
                <a:gd name="T13" fmla="*/ 2147483646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90">
                  <a:moveTo>
                    <a:pt x="203" y="90"/>
                  </a:moveTo>
                  <a:cubicBezTo>
                    <a:pt x="45" y="90"/>
                    <a:pt x="45" y="90"/>
                    <a:pt x="45" y="90"/>
                  </a:cubicBezTo>
                  <a:cubicBezTo>
                    <a:pt x="20" y="90"/>
                    <a:pt x="0" y="70"/>
                    <a:pt x="0" y="45"/>
                  </a:cubicBezTo>
                  <a:cubicBezTo>
                    <a:pt x="0" y="45"/>
                    <a:pt x="0" y="45"/>
                    <a:pt x="0" y="45"/>
                  </a:cubicBezTo>
                  <a:cubicBezTo>
                    <a:pt x="0" y="20"/>
                    <a:pt x="20" y="0"/>
                    <a:pt x="45" y="0"/>
                  </a:cubicBezTo>
                  <a:cubicBezTo>
                    <a:pt x="203" y="0"/>
                    <a:pt x="203" y="0"/>
                    <a:pt x="203" y="0"/>
                  </a:cubicBezTo>
                  <a:lnTo>
                    <a:pt x="203"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82" name="Freeform 196">
              <a:extLst>
                <a:ext uri="{FF2B5EF4-FFF2-40B4-BE49-F238E27FC236}">
                  <a16:creationId xmlns:a16="http://schemas.microsoft.com/office/drawing/2014/main" id="{6E607701-0FA2-401A-80CE-BF71B42BD85F}"/>
                </a:ext>
              </a:extLst>
            </p:cNvPr>
            <p:cNvSpPr>
              <a:spLocks/>
            </p:cNvSpPr>
            <p:nvPr/>
          </p:nvSpPr>
          <p:spPr bwMode="auto">
            <a:xfrm>
              <a:off x="8093075" y="2035175"/>
              <a:ext cx="782638" cy="1624013"/>
            </a:xfrm>
            <a:custGeom>
              <a:avLst/>
              <a:gdLst>
                <a:gd name="T0" fmla="*/ 1242438619 w 493"/>
                <a:gd name="T1" fmla="*/ 1287801034 h 1023"/>
                <a:gd name="T2" fmla="*/ 0 w 493"/>
                <a:gd name="T3" fmla="*/ 0 h 1023"/>
                <a:gd name="T4" fmla="*/ 0 w 493"/>
                <a:gd name="T5" fmla="*/ 2147483646 h 1023"/>
                <a:gd name="T6" fmla="*/ 1242438619 w 493"/>
                <a:gd name="T7" fmla="*/ 1287801034 h 102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3" h="1023">
                  <a:moveTo>
                    <a:pt x="493" y="511"/>
                  </a:moveTo>
                  <a:lnTo>
                    <a:pt x="0" y="0"/>
                  </a:lnTo>
                  <a:lnTo>
                    <a:pt x="0" y="1023"/>
                  </a:lnTo>
                  <a:lnTo>
                    <a:pt x="493" y="51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602" name="TextBox 115">
              <a:extLst>
                <a:ext uri="{FF2B5EF4-FFF2-40B4-BE49-F238E27FC236}">
                  <a16:creationId xmlns:a16="http://schemas.microsoft.com/office/drawing/2014/main" id="{BC21DFB4-F3C2-4E6A-8219-96C5741A6613}"/>
                </a:ext>
              </a:extLst>
            </p:cNvPr>
            <p:cNvSpPr txBox="1">
              <a:spLocks noChangeArrowheads="1"/>
            </p:cNvSpPr>
            <p:nvPr/>
          </p:nvSpPr>
          <p:spPr bwMode="auto">
            <a:xfrm>
              <a:off x="6464300" y="2566988"/>
              <a:ext cx="13811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a:t>
              </a:r>
              <a:endParaRPr lang="ru-RU" altLang="ru-RU" sz="1200">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AACC75B9-96A5-4AB0-BDC0-F90B682EF4A4}"/>
              </a:ext>
            </a:extLst>
          </p:cNvPr>
          <p:cNvGrpSpPr/>
          <p:nvPr/>
        </p:nvGrpSpPr>
        <p:grpSpPr>
          <a:xfrm>
            <a:off x="6777038" y="3414713"/>
            <a:ext cx="2644775" cy="1624012"/>
            <a:chOff x="6777038" y="3414713"/>
            <a:chExt cx="2644775" cy="1624012"/>
          </a:xfrm>
        </p:grpSpPr>
        <p:sp>
          <p:nvSpPr>
            <p:cNvPr id="18590" name="Freeform 204">
              <a:extLst>
                <a:ext uri="{FF2B5EF4-FFF2-40B4-BE49-F238E27FC236}">
                  <a16:creationId xmlns:a16="http://schemas.microsoft.com/office/drawing/2014/main" id="{B0DEA3CA-26E7-4E17-B82E-D80E7E56D661}"/>
                </a:ext>
              </a:extLst>
            </p:cNvPr>
            <p:cNvSpPr>
              <a:spLocks/>
            </p:cNvSpPr>
            <p:nvPr/>
          </p:nvSpPr>
          <p:spPr bwMode="auto">
            <a:xfrm>
              <a:off x="6777038" y="3779838"/>
              <a:ext cx="1862137" cy="892175"/>
            </a:xfrm>
            <a:custGeom>
              <a:avLst/>
              <a:gdLst>
                <a:gd name="T0" fmla="*/ 2147483646 w 259"/>
                <a:gd name="T1" fmla="*/ 2147483646 h 124"/>
                <a:gd name="T2" fmla="*/ 2147483646 w 259"/>
                <a:gd name="T3" fmla="*/ 2147483646 h 124"/>
                <a:gd name="T4" fmla="*/ 0 w 259"/>
                <a:gd name="T5" fmla="*/ 2147483646 h 124"/>
                <a:gd name="T6" fmla="*/ 0 w 259"/>
                <a:gd name="T7" fmla="*/ 2147483646 h 124"/>
                <a:gd name="T8" fmla="*/ 2147483646 w 259"/>
                <a:gd name="T9" fmla="*/ 0 h 124"/>
                <a:gd name="T10" fmla="*/ 2147483646 w 259"/>
                <a:gd name="T11" fmla="*/ 0 h 124"/>
                <a:gd name="T12" fmla="*/ 2147483646 w 259"/>
                <a:gd name="T13" fmla="*/ 2147483646 h 1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9" h="124">
                  <a:moveTo>
                    <a:pt x="259" y="124"/>
                  </a:moveTo>
                  <a:cubicBezTo>
                    <a:pt x="62" y="124"/>
                    <a:pt x="62" y="124"/>
                    <a:pt x="62" y="124"/>
                  </a:cubicBezTo>
                  <a:cubicBezTo>
                    <a:pt x="28" y="124"/>
                    <a:pt x="0" y="96"/>
                    <a:pt x="0" y="62"/>
                  </a:cubicBezTo>
                  <a:cubicBezTo>
                    <a:pt x="0" y="62"/>
                    <a:pt x="0" y="62"/>
                    <a:pt x="0" y="62"/>
                  </a:cubicBezTo>
                  <a:cubicBezTo>
                    <a:pt x="0" y="28"/>
                    <a:pt x="28" y="0"/>
                    <a:pt x="62" y="0"/>
                  </a:cubicBezTo>
                  <a:cubicBezTo>
                    <a:pt x="259" y="0"/>
                    <a:pt x="259" y="0"/>
                    <a:pt x="259" y="0"/>
                  </a:cubicBezTo>
                  <a:lnTo>
                    <a:pt x="259" y="12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91" name="Freeform 205">
              <a:extLst>
                <a:ext uri="{FF2B5EF4-FFF2-40B4-BE49-F238E27FC236}">
                  <a16:creationId xmlns:a16="http://schemas.microsoft.com/office/drawing/2014/main" id="{536FDED7-3D7F-4BB1-9620-5FB8F0C246BB}"/>
                </a:ext>
              </a:extLst>
            </p:cNvPr>
            <p:cNvSpPr>
              <a:spLocks/>
            </p:cNvSpPr>
            <p:nvPr/>
          </p:nvSpPr>
          <p:spPr bwMode="auto">
            <a:xfrm>
              <a:off x="6964363" y="3902075"/>
              <a:ext cx="1458912" cy="647700"/>
            </a:xfrm>
            <a:custGeom>
              <a:avLst/>
              <a:gdLst>
                <a:gd name="T0" fmla="*/ 2147483646 w 203"/>
                <a:gd name="T1" fmla="*/ 2147483646 h 90"/>
                <a:gd name="T2" fmla="*/ 2147483646 w 203"/>
                <a:gd name="T3" fmla="*/ 2147483646 h 90"/>
                <a:gd name="T4" fmla="*/ 0 w 203"/>
                <a:gd name="T5" fmla="*/ 2147483646 h 90"/>
                <a:gd name="T6" fmla="*/ 0 w 203"/>
                <a:gd name="T7" fmla="*/ 2147483646 h 90"/>
                <a:gd name="T8" fmla="*/ 2147483646 w 203"/>
                <a:gd name="T9" fmla="*/ 0 h 90"/>
                <a:gd name="T10" fmla="*/ 2147483646 w 203"/>
                <a:gd name="T11" fmla="*/ 0 h 90"/>
                <a:gd name="T12" fmla="*/ 2147483646 w 203"/>
                <a:gd name="T13" fmla="*/ 2147483646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90">
                  <a:moveTo>
                    <a:pt x="203" y="90"/>
                  </a:moveTo>
                  <a:cubicBezTo>
                    <a:pt x="45" y="90"/>
                    <a:pt x="45" y="90"/>
                    <a:pt x="45" y="90"/>
                  </a:cubicBezTo>
                  <a:cubicBezTo>
                    <a:pt x="20" y="90"/>
                    <a:pt x="0" y="70"/>
                    <a:pt x="0" y="45"/>
                  </a:cubicBezTo>
                  <a:cubicBezTo>
                    <a:pt x="0" y="45"/>
                    <a:pt x="0" y="45"/>
                    <a:pt x="0" y="45"/>
                  </a:cubicBezTo>
                  <a:cubicBezTo>
                    <a:pt x="0" y="20"/>
                    <a:pt x="20" y="0"/>
                    <a:pt x="45" y="0"/>
                  </a:cubicBezTo>
                  <a:cubicBezTo>
                    <a:pt x="203" y="0"/>
                    <a:pt x="203" y="0"/>
                    <a:pt x="203" y="0"/>
                  </a:cubicBezTo>
                  <a:lnTo>
                    <a:pt x="203"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92" name="Freeform 206">
              <a:extLst>
                <a:ext uri="{FF2B5EF4-FFF2-40B4-BE49-F238E27FC236}">
                  <a16:creationId xmlns:a16="http://schemas.microsoft.com/office/drawing/2014/main" id="{CB3124AF-C0A2-499A-9093-42B10F93E39B}"/>
                </a:ext>
              </a:extLst>
            </p:cNvPr>
            <p:cNvSpPr>
              <a:spLocks/>
            </p:cNvSpPr>
            <p:nvPr/>
          </p:nvSpPr>
          <p:spPr bwMode="auto">
            <a:xfrm>
              <a:off x="8639175" y="3414713"/>
              <a:ext cx="782638" cy="1624012"/>
            </a:xfrm>
            <a:custGeom>
              <a:avLst/>
              <a:gdLst>
                <a:gd name="T0" fmla="*/ 1242438619 w 493"/>
                <a:gd name="T1" fmla="*/ 1287800241 h 1023"/>
                <a:gd name="T2" fmla="*/ 0 w 493"/>
                <a:gd name="T3" fmla="*/ 0 h 1023"/>
                <a:gd name="T4" fmla="*/ 0 w 493"/>
                <a:gd name="T5" fmla="*/ 2147483646 h 1023"/>
                <a:gd name="T6" fmla="*/ 1242438619 w 493"/>
                <a:gd name="T7" fmla="*/ 1287800241 h 102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3" h="1023">
                  <a:moveTo>
                    <a:pt x="493" y="511"/>
                  </a:moveTo>
                  <a:lnTo>
                    <a:pt x="0" y="0"/>
                  </a:lnTo>
                  <a:lnTo>
                    <a:pt x="0" y="1023"/>
                  </a:lnTo>
                  <a:lnTo>
                    <a:pt x="493" y="51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603" name="TextBox 115">
              <a:extLst>
                <a:ext uri="{FF2B5EF4-FFF2-40B4-BE49-F238E27FC236}">
                  <a16:creationId xmlns:a16="http://schemas.microsoft.com/office/drawing/2014/main" id="{1DA4B86A-E0EE-4F1B-9856-FE38CA8AD35A}"/>
                </a:ext>
              </a:extLst>
            </p:cNvPr>
            <p:cNvSpPr txBox="1">
              <a:spLocks noChangeArrowheads="1"/>
            </p:cNvSpPr>
            <p:nvPr/>
          </p:nvSpPr>
          <p:spPr bwMode="auto">
            <a:xfrm>
              <a:off x="7004050" y="3960813"/>
              <a:ext cx="1381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a:t>
              </a:r>
              <a:endParaRPr lang="ru-RU" altLang="ru-RU" sz="1200">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BF670F60-88CB-463E-96B3-FB637A6731E8}"/>
              </a:ext>
            </a:extLst>
          </p:cNvPr>
          <p:cNvGrpSpPr/>
          <p:nvPr/>
        </p:nvGrpSpPr>
        <p:grpSpPr>
          <a:xfrm>
            <a:off x="6238875" y="4786313"/>
            <a:ext cx="2636838" cy="1631950"/>
            <a:chOff x="6238875" y="4786313"/>
            <a:chExt cx="2636838" cy="1631950"/>
          </a:xfrm>
        </p:grpSpPr>
        <p:sp>
          <p:nvSpPr>
            <p:cNvPr id="18585" name="Freeform 199">
              <a:extLst>
                <a:ext uri="{FF2B5EF4-FFF2-40B4-BE49-F238E27FC236}">
                  <a16:creationId xmlns:a16="http://schemas.microsoft.com/office/drawing/2014/main" id="{DB01F0C5-EB43-41EC-8EB0-3B924BD4F642}"/>
                </a:ext>
              </a:extLst>
            </p:cNvPr>
            <p:cNvSpPr>
              <a:spLocks/>
            </p:cNvSpPr>
            <p:nvPr/>
          </p:nvSpPr>
          <p:spPr bwMode="auto">
            <a:xfrm>
              <a:off x="6238875" y="5160963"/>
              <a:ext cx="1854200" cy="890587"/>
            </a:xfrm>
            <a:custGeom>
              <a:avLst/>
              <a:gdLst>
                <a:gd name="T0" fmla="*/ 2147483646 w 258"/>
                <a:gd name="T1" fmla="*/ 2147483646 h 124"/>
                <a:gd name="T2" fmla="*/ 2147483646 w 258"/>
                <a:gd name="T3" fmla="*/ 2147483646 h 124"/>
                <a:gd name="T4" fmla="*/ 0 w 258"/>
                <a:gd name="T5" fmla="*/ 2147483646 h 124"/>
                <a:gd name="T6" fmla="*/ 0 w 258"/>
                <a:gd name="T7" fmla="*/ 2147483646 h 124"/>
                <a:gd name="T8" fmla="*/ 2147483646 w 258"/>
                <a:gd name="T9" fmla="*/ 0 h 124"/>
                <a:gd name="T10" fmla="*/ 2147483646 w 258"/>
                <a:gd name="T11" fmla="*/ 0 h 124"/>
                <a:gd name="T12" fmla="*/ 2147483646 w 258"/>
                <a:gd name="T13" fmla="*/ 2147483646 h 1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8" h="124">
                  <a:moveTo>
                    <a:pt x="258" y="124"/>
                  </a:moveTo>
                  <a:cubicBezTo>
                    <a:pt x="62" y="124"/>
                    <a:pt x="62" y="124"/>
                    <a:pt x="62" y="124"/>
                  </a:cubicBezTo>
                  <a:cubicBezTo>
                    <a:pt x="27" y="124"/>
                    <a:pt x="0" y="96"/>
                    <a:pt x="0" y="62"/>
                  </a:cubicBezTo>
                  <a:cubicBezTo>
                    <a:pt x="0" y="62"/>
                    <a:pt x="0" y="62"/>
                    <a:pt x="0" y="62"/>
                  </a:cubicBezTo>
                  <a:cubicBezTo>
                    <a:pt x="0" y="27"/>
                    <a:pt x="27" y="0"/>
                    <a:pt x="62" y="0"/>
                  </a:cubicBezTo>
                  <a:cubicBezTo>
                    <a:pt x="258" y="0"/>
                    <a:pt x="258" y="0"/>
                    <a:pt x="258" y="0"/>
                  </a:cubicBezTo>
                  <a:lnTo>
                    <a:pt x="258" y="12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86" name="Freeform 200">
              <a:extLst>
                <a:ext uri="{FF2B5EF4-FFF2-40B4-BE49-F238E27FC236}">
                  <a16:creationId xmlns:a16="http://schemas.microsoft.com/office/drawing/2014/main" id="{44228972-A8FD-45CA-9B28-C51CFEC8FF85}"/>
                </a:ext>
              </a:extLst>
            </p:cNvPr>
            <p:cNvSpPr>
              <a:spLocks/>
            </p:cNvSpPr>
            <p:nvPr/>
          </p:nvSpPr>
          <p:spPr bwMode="auto">
            <a:xfrm>
              <a:off x="6426200" y="5275263"/>
              <a:ext cx="1457325" cy="654050"/>
            </a:xfrm>
            <a:custGeom>
              <a:avLst/>
              <a:gdLst>
                <a:gd name="T0" fmla="*/ 2147483646 w 203"/>
                <a:gd name="T1" fmla="*/ 2147483646 h 91"/>
                <a:gd name="T2" fmla="*/ 2147483646 w 203"/>
                <a:gd name="T3" fmla="*/ 2147483646 h 91"/>
                <a:gd name="T4" fmla="*/ 0 w 203"/>
                <a:gd name="T5" fmla="*/ 2147483646 h 91"/>
                <a:gd name="T6" fmla="*/ 0 w 203"/>
                <a:gd name="T7" fmla="*/ 2147483646 h 91"/>
                <a:gd name="T8" fmla="*/ 2147483646 w 203"/>
                <a:gd name="T9" fmla="*/ 0 h 91"/>
                <a:gd name="T10" fmla="*/ 2147483646 w 203"/>
                <a:gd name="T11" fmla="*/ 0 h 91"/>
                <a:gd name="T12" fmla="*/ 2147483646 w 203"/>
                <a:gd name="T13" fmla="*/ 2147483646 h 9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91">
                  <a:moveTo>
                    <a:pt x="203" y="91"/>
                  </a:moveTo>
                  <a:cubicBezTo>
                    <a:pt x="45" y="91"/>
                    <a:pt x="45" y="91"/>
                    <a:pt x="45" y="91"/>
                  </a:cubicBezTo>
                  <a:cubicBezTo>
                    <a:pt x="20" y="91"/>
                    <a:pt x="0" y="71"/>
                    <a:pt x="0" y="46"/>
                  </a:cubicBezTo>
                  <a:cubicBezTo>
                    <a:pt x="0" y="46"/>
                    <a:pt x="0" y="46"/>
                    <a:pt x="0" y="46"/>
                  </a:cubicBezTo>
                  <a:cubicBezTo>
                    <a:pt x="0" y="21"/>
                    <a:pt x="20" y="0"/>
                    <a:pt x="45" y="0"/>
                  </a:cubicBezTo>
                  <a:cubicBezTo>
                    <a:pt x="203" y="0"/>
                    <a:pt x="203" y="0"/>
                    <a:pt x="203" y="0"/>
                  </a:cubicBezTo>
                  <a:lnTo>
                    <a:pt x="203"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587" name="Freeform 201">
              <a:extLst>
                <a:ext uri="{FF2B5EF4-FFF2-40B4-BE49-F238E27FC236}">
                  <a16:creationId xmlns:a16="http://schemas.microsoft.com/office/drawing/2014/main" id="{EF7622F4-4F6F-4064-BA17-A289D54C7665}"/>
                </a:ext>
              </a:extLst>
            </p:cNvPr>
            <p:cNvSpPr>
              <a:spLocks/>
            </p:cNvSpPr>
            <p:nvPr/>
          </p:nvSpPr>
          <p:spPr bwMode="auto">
            <a:xfrm>
              <a:off x="8093075" y="4786313"/>
              <a:ext cx="782638" cy="1631950"/>
            </a:xfrm>
            <a:custGeom>
              <a:avLst/>
              <a:gdLst>
                <a:gd name="T0" fmla="*/ 1242438619 w 493"/>
                <a:gd name="T1" fmla="*/ 1300400625 h 1028"/>
                <a:gd name="T2" fmla="*/ 0 w 493"/>
                <a:gd name="T3" fmla="*/ 0 h 1028"/>
                <a:gd name="T4" fmla="*/ 0 w 493"/>
                <a:gd name="T5" fmla="*/ 2147483646 h 1028"/>
                <a:gd name="T6" fmla="*/ 1242438619 w 493"/>
                <a:gd name="T7" fmla="*/ 1300400625 h 10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3" h="1028">
                  <a:moveTo>
                    <a:pt x="493" y="516"/>
                  </a:moveTo>
                  <a:lnTo>
                    <a:pt x="0" y="0"/>
                  </a:lnTo>
                  <a:lnTo>
                    <a:pt x="0" y="1028"/>
                  </a:lnTo>
                  <a:lnTo>
                    <a:pt x="493" y="5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8604" name="TextBox 115">
              <a:extLst>
                <a:ext uri="{FF2B5EF4-FFF2-40B4-BE49-F238E27FC236}">
                  <a16:creationId xmlns:a16="http://schemas.microsoft.com/office/drawing/2014/main" id="{D80C5D44-DE10-4683-B091-1968FECC0412}"/>
                </a:ext>
              </a:extLst>
            </p:cNvPr>
            <p:cNvSpPr txBox="1">
              <a:spLocks noChangeArrowheads="1"/>
            </p:cNvSpPr>
            <p:nvPr/>
          </p:nvSpPr>
          <p:spPr bwMode="auto">
            <a:xfrm>
              <a:off x="6464300" y="5340350"/>
              <a:ext cx="1381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a:t>
              </a:r>
              <a:endParaRPr lang="ru-RU" altLang="ru-RU" sz="1200">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8435"/>
                                        </p:tgtEl>
                                        <p:attrNameLst>
                                          <p:attrName>style.visibility</p:attrName>
                                        </p:attrNameLst>
                                      </p:cBhvr>
                                      <p:to>
                                        <p:strVal val="visible"/>
                                      </p:to>
                                    </p:set>
                                    <p:anim calcmode="lin" valueType="num">
                                      <p:cBhvr additive="base">
                                        <p:cTn id="11" dur="500" fill="hold"/>
                                        <p:tgtEl>
                                          <p:spTgt spid="18435"/>
                                        </p:tgtEl>
                                        <p:attrNameLst>
                                          <p:attrName>ppt_x</p:attrName>
                                        </p:attrNameLst>
                                      </p:cBhvr>
                                      <p:tavLst>
                                        <p:tav tm="0">
                                          <p:val>
                                            <p:strVal val="#ppt_x"/>
                                          </p:val>
                                        </p:tav>
                                        <p:tav tm="100000">
                                          <p:val>
                                            <p:strVal val="#ppt_x"/>
                                          </p:val>
                                        </p:tav>
                                      </p:tavLst>
                                    </p:anim>
                                    <p:anim calcmode="lin" valueType="num">
                                      <p:cBhvr additive="base">
                                        <p:cTn id="12" dur="500" fill="hold"/>
                                        <p:tgtEl>
                                          <p:spTgt spid="18435"/>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280"/>
                                        </p:tgtEl>
                                        <p:attrNameLst>
                                          <p:attrName>style.visibility</p:attrName>
                                        </p:attrNameLst>
                                      </p:cBhvr>
                                      <p:to>
                                        <p:strVal val="visible"/>
                                      </p:to>
                                    </p:set>
                                    <p:anim calcmode="lin" valueType="num">
                                      <p:cBhvr additive="base">
                                        <p:cTn id="16" dur="500" fill="hold"/>
                                        <p:tgtEl>
                                          <p:spTgt spid="280"/>
                                        </p:tgtEl>
                                        <p:attrNameLst>
                                          <p:attrName>ppt_x</p:attrName>
                                        </p:attrNameLst>
                                      </p:cBhvr>
                                      <p:tavLst>
                                        <p:tav tm="0">
                                          <p:val>
                                            <p:strVal val="#ppt_x"/>
                                          </p:val>
                                        </p:tav>
                                        <p:tav tm="100000">
                                          <p:val>
                                            <p:strVal val="#ppt_x"/>
                                          </p:val>
                                        </p:tav>
                                      </p:tavLst>
                                    </p:anim>
                                    <p:anim calcmode="lin" valueType="num">
                                      <p:cBhvr additive="base">
                                        <p:cTn id="17" dur="500" fill="hold"/>
                                        <p:tgtEl>
                                          <p:spTgt spid="280"/>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500"/>
                                  </p:stCondLst>
                                  <p:childTnLst>
                                    <p:set>
                                      <p:cBhvr>
                                        <p:cTn id="23" dur="1" fill="hold">
                                          <p:stCondLst>
                                            <p:cond delay="0"/>
                                          </p:stCondLst>
                                        </p:cTn>
                                        <p:tgtEl>
                                          <p:spTgt spid="231"/>
                                        </p:tgtEl>
                                        <p:attrNameLst>
                                          <p:attrName>style.visibility</p:attrName>
                                        </p:attrNameLst>
                                      </p:cBhvr>
                                      <p:to>
                                        <p:strVal val="visible"/>
                                      </p:to>
                                    </p:set>
                                    <p:anim calcmode="lin" valueType="num">
                                      <p:cBhvr additive="base">
                                        <p:cTn id="24" dur="500" fill="hold"/>
                                        <p:tgtEl>
                                          <p:spTgt spid="231"/>
                                        </p:tgtEl>
                                        <p:attrNameLst>
                                          <p:attrName>ppt_x</p:attrName>
                                        </p:attrNameLst>
                                      </p:cBhvr>
                                      <p:tavLst>
                                        <p:tav tm="0">
                                          <p:val>
                                            <p:strVal val="#ppt_x"/>
                                          </p:val>
                                        </p:tav>
                                        <p:tav tm="100000">
                                          <p:val>
                                            <p:strVal val="#ppt_x"/>
                                          </p:val>
                                        </p:tav>
                                      </p:tavLst>
                                    </p:anim>
                                    <p:anim calcmode="lin" valueType="num">
                                      <p:cBhvr additive="base">
                                        <p:cTn id="25" dur="500" fill="hold"/>
                                        <p:tgtEl>
                                          <p:spTgt spid="231"/>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4"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par>
                                <p:cTn id="30" presetID="2" presetClass="entr" presetSubtype="4"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ppt_x"/>
                                          </p:val>
                                        </p:tav>
                                        <p:tav tm="100000">
                                          <p:val>
                                            <p:strVal val="#ppt_x"/>
                                          </p:val>
                                        </p:tav>
                                      </p:tavLst>
                                    </p:anim>
                                    <p:anim calcmode="lin" valueType="num">
                                      <p:cBhvr additive="base">
                                        <p:cTn id="33" dur="500" fill="hold"/>
                                        <p:tgtEl>
                                          <p:spTgt spid="2"/>
                                        </p:tgtEl>
                                        <p:attrNameLst>
                                          <p:attrName>ppt_y</p:attrName>
                                        </p:attrNameLst>
                                      </p:cBhvr>
                                      <p:tavLst>
                                        <p:tav tm="0">
                                          <p:val>
                                            <p:strVal val="1+#ppt_h/2"/>
                                          </p:val>
                                        </p:tav>
                                        <p:tav tm="100000">
                                          <p:val>
                                            <p:strVal val="#ppt_y"/>
                                          </p:val>
                                        </p:tav>
                                      </p:tavLst>
                                    </p:anim>
                                  </p:childTnLst>
                                </p:cTn>
                              </p:par>
                              <p:par>
                                <p:cTn id="34" presetID="23" presetClass="entr" presetSubtype="16"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childTnLst>
                                </p:cTn>
                              </p:par>
                              <p:par>
                                <p:cTn id="38" presetID="22" presetClass="entr" presetSubtype="4" fill="hold" nodeType="withEffect">
                                  <p:stCondLst>
                                    <p:cond delay="25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par>
                                <p:cTn id="41" presetID="2" presetClass="entr" presetSubtype="4" fill="hold" nodeType="withEffect">
                                  <p:stCondLst>
                                    <p:cond delay="25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par>
                                <p:cTn id="45" presetID="23" presetClass="entr" presetSubtype="16" fill="hold" nodeType="withEffect">
                                  <p:stCondLst>
                                    <p:cond delay="25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childTnLst>
                                </p:cTn>
                              </p:par>
                              <p:par>
                                <p:cTn id="49" presetID="22" presetClass="entr" presetSubtype="4" fill="hold" nodeType="withEffect">
                                  <p:stCondLst>
                                    <p:cond delay="50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par>
                                <p:cTn id="52" presetID="23" presetClass="entr" presetSubtype="16" fill="hold" nodeType="withEffect">
                                  <p:stCondLst>
                                    <p:cond delay="50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childTnLst>
                                </p:cTn>
                              </p:par>
                              <p:par>
                                <p:cTn id="56" presetID="2" presetClass="entr" presetSubtype="4" fill="hold" nodeType="withEffect">
                                  <p:stCondLst>
                                    <p:cond delay="500"/>
                                  </p:stCondLst>
                                  <p:childTnLst>
                                    <p:set>
                                      <p:cBhvr>
                                        <p:cTn id="57" dur="1" fill="hold">
                                          <p:stCondLst>
                                            <p:cond delay="0"/>
                                          </p:stCondLst>
                                        </p:cTn>
                                        <p:tgtEl>
                                          <p:spTgt spid="4"/>
                                        </p:tgtEl>
                                        <p:attrNameLst>
                                          <p:attrName>style.visibility</p:attrName>
                                        </p:attrNameLst>
                                      </p:cBhvr>
                                      <p:to>
                                        <p:strVal val="visible"/>
                                      </p:to>
                                    </p:set>
                                    <p:anim calcmode="lin" valueType="num">
                                      <p:cBhvr additive="base">
                                        <p:cTn id="58" dur="500" fill="hold"/>
                                        <p:tgtEl>
                                          <p:spTgt spid="4"/>
                                        </p:tgtEl>
                                        <p:attrNameLst>
                                          <p:attrName>ppt_x</p:attrName>
                                        </p:attrNameLst>
                                      </p:cBhvr>
                                      <p:tavLst>
                                        <p:tav tm="0">
                                          <p:val>
                                            <p:strVal val="#ppt_x"/>
                                          </p:val>
                                        </p:tav>
                                        <p:tav tm="100000">
                                          <p:val>
                                            <p:strVal val="#ppt_x"/>
                                          </p:val>
                                        </p:tav>
                                      </p:tavLst>
                                    </p:anim>
                                    <p:anim calcmode="lin" valueType="num">
                                      <p:cBhvr additive="base">
                                        <p:cTn id="5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Box 115">
            <a:extLst>
              <a:ext uri="{FF2B5EF4-FFF2-40B4-BE49-F238E27FC236}">
                <a16:creationId xmlns:a16="http://schemas.microsoft.com/office/drawing/2014/main" id="{98283166-E184-4550-85D9-7C809F824BAC}"/>
              </a:ext>
            </a:extLst>
          </p:cNvPr>
          <p:cNvSpPr txBox="1">
            <a:spLocks noChangeArrowheads="1"/>
          </p:cNvSpPr>
          <p:nvPr/>
        </p:nvSpPr>
        <p:spPr bwMode="auto">
          <a:xfrm>
            <a:off x="957263" y="1117600"/>
            <a:ext cx="4454525"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600" i="1">
              <a:solidFill>
                <a:srgbClr val="73858E"/>
              </a:solidFill>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magna aliqua. Ut enim ad</a:t>
            </a:r>
            <a:endParaRPr lang="ru-RU" altLang="ru-RU" sz="1600" i="1">
              <a:solidFill>
                <a:srgbClr val="73858E"/>
              </a:solidFill>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minim veniam, quis nostrud</a:t>
            </a:r>
            <a:endParaRPr lang="ru-RU" altLang="ru-RU" sz="1600" i="1">
              <a:solidFill>
                <a:srgbClr val="73858E"/>
              </a:solidFill>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exercitation ullamco laboris</a:t>
            </a:r>
            <a:endParaRPr lang="ru-RU" altLang="ru-RU" sz="1600" i="1">
              <a:solidFill>
                <a:srgbClr val="73858E"/>
              </a:solidFill>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nisi ut aliquip</a:t>
            </a:r>
            <a:endParaRPr lang="ru-RU" altLang="ru-RU" sz="1400" i="1">
              <a:solidFill>
                <a:srgbClr val="73858E"/>
              </a:solidFill>
              <a:latin typeface="Arial" panose="020B0604020202020204" pitchFamily="34" charset="0"/>
              <a:cs typeface="Arial" panose="020B0604020202020204" pitchFamily="34" charset="0"/>
            </a:endParaRPr>
          </a:p>
        </p:txBody>
      </p:sp>
      <p:sp>
        <p:nvSpPr>
          <p:cNvPr id="19480" name="TextBox 115">
            <a:extLst>
              <a:ext uri="{FF2B5EF4-FFF2-40B4-BE49-F238E27FC236}">
                <a16:creationId xmlns:a16="http://schemas.microsoft.com/office/drawing/2014/main" id="{BB340708-6149-4F18-A46E-CF6198CC0DAF}"/>
              </a:ext>
            </a:extLst>
          </p:cNvPr>
          <p:cNvSpPr txBox="1">
            <a:spLocks noChangeArrowheads="1"/>
          </p:cNvSpPr>
          <p:nvPr/>
        </p:nvSpPr>
        <p:spPr bwMode="auto">
          <a:xfrm>
            <a:off x="963613" y="4660900"/>
            <a:ext cx="4610100" cy="189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a:t>
            </a:r>
            <a:endParaRPr lang="ru-RU" altLang="ru-RU" sz="1600" i="1">
              <a:solidFill>
                <a:srgbClr val="73858E"/>
              </a:solidFill>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consectetur adipiscing elit, sed</a:t>
            </a:r>
            <a:endParaRPr lang="ru-RU" altLang="ru-RU" sz="1600" i="1">
              <a:solidFill>
                <a:srgbClr val="73858E"/>
              </a:solidFill>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do eiusmod tempor incididunt ut</a:t>
            </a:r>
            <a:endParaRPr lang="ru-RU" altLang="ru-RU" sz="1600" i="1">
              <a:solidFill>
                <a:srgbClr val="73858E"/>
              </a:solidFill>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labore et dolore magna aliqua. Ut enim ad</a:t>
            </a:r>
            <a:endParaRPr lang="ru-RU" altLang="ru-RU" sz="1600" i="1">
              <a:solidFill>
                <a:srgbClr val="73858E"/>
              </a:solidFill>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minim veniam, quis nostrud exercitation ullamco</a:t>
            </a:r>
            <a:endParaRPr lang="ru-RU" altLang="ru-RU" sz="1400" i="1">
              <a:solidFill>
                <a:srgbClr val="73858E"/>
              </a:solidFill>
              <a:latin typeface="Arial" panose="020B0604020202020204" pitchFamily="34" charset="0"/>
              <a:cs typeface="Arial" panose="020B0604020202020204" pitchFamily="34" charset="0"/>
            </a:endParaRPr>
          </a:p>
        </p:txBody>
      </p:sp>
      <p:sp>
        <p:nvSpPr>
          <p:cNvPr id="19481" name="TextBox 115">
            <a:extLst>
              <a:ext uri="{FF2B5EF4-FFF2-40B4-BE49-F238E27FC236}">
                <a16:creationId xmlns:a16="http://schemas.microsoft.com/office/drawing/2014/main" id="{6DE7EF3F-2707-4BB2-9AAB-3B79962C40AC}"/>
              </a:ext>
            </a:extLst>
          </p:cNvPr>
          <p:cNvSpPr txBox="1">
            <a:spLocks noChangeArrowheads="1"/>
          </p:cNvSpPr>
          <p:nvPr/>
        </p:nvSpPr>
        <p:spPr bwMode="auto">
          <a:xfrm>
            <a:off x="6618288" y="4660900"/>
            <a:ext cx="4610100" cy="189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50000"/>
              </a:lnSpc>
              <a:spcBef>
                <a:spcPct val="0"/>
              </a:spcBef>
              <a:buFontTx/>
              <a:buNone/>
            </a:pPr>
            <a:r>
              <a:rPr lang="en-US" altLang="ru-RU" sz="1600" i="1" dirty="0">
                <a:solidFill>
                  <a:srgbClr val="73858E"/>
                </a:solidFill>
                <a:latin typeface="Arial" panose="020B0604020202020204" pitchFamily="34" charset="0"/>
                <a:cs typeface="Arial" panose="020B0604020202020204" pitchFamily="34" charset="0"/>
              </a:rPr>
              <a:t>Lorem ipsum dolor sit </a:t>
            </a:r>
            <a:r>
              <a:rPr lang="en-US" altLang="ru-RU" sz="1600" i="1" dirty="0" err="1">
                <a:solidFill>
                  <a:srgbClr val="73858E"/>
                </a:solidFill>
                <a:latin typeface="Arial" panose="020B0604020202020204" pitchFamily="34" charset="0"/>
                <a:cs typeface="Arial" panose="020B0604020202020204" pitchFamily="34" charset="0"/>
              </a:rPr>
              <a:t>amet</a:t>
            </a:r>
            <a:r>
              <a:rPr lang="en-US" altLang="ru-RU" sz="1600" i="1" dirty="0">
                <a:solidFill>
                  <a:srgbClr val="73858E"/>
                </a:solidFill>
                <a:latin typeface="Arial" panose="020B0604020202020204" pitchFamily="34" charset="0"/>
                <a:cs typeface="Arial" panose="020B0604020202020204" pitchFamily="34" charset="0"/>
              </a:rPr>
              <a:t>,</a:t>
            </a:r>
            <a:endParaRPr lang="ru-RU" altLang="ru-RU" sz="1600" i="1" dirty="0">
              <a:solidFill>
                <a:srgbClr val="73858E"/>
              </a:solidFill>
              <a:latin typeface="Arial" panose="020B0604020202020204" pitchFamily="34" charset="0"/>
              <a:cs typeface="Arial" panose="020B0604020202020204" pitchFamily="34" charset="0"/>
            </a:endParaRPr>
          </a:p>
          <a:p>
            <a:pPr algn="r" eaLnBrk="1" hangingPunct="1">
              <a:lnSpc>
                <a:spcPct val="150000"/>
              </a:lnSpc>
              <a:spcBef>
                <a:spcPct val="0"/>
              </a:spcBef>
              <a:buFontTx/>
              <a:buNone/>
            </a:pPr>
            <a:r>
              <a:rPr lang="en-US" altLang="ru-RU" sz="1600" i="1" dirty="0" err="1">
                <a:solidFill>
                  <a:srgbClr val="73858E"/>
                </a:solidFill>
                <a:latin typeface="Arial" panose="020B0604020202020204" pitchFamily="34" charset="0"/>
                <a:cs typeface="Arial" panose="020B0604020202020204" pitchFamily="34" charset="0"/>
              </a:rPr>
              <a:t>consectetur</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adipiscing</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elit</a:t>
            </a:r>
            <a:r>
              <a:rPr lang="en-US" altLang="ru-RU" sz="1600" i="1" dirty="0">
                <a:solidFill>
                  <a:srgbClr val="73858E"/>
                </a:solidFill>
                <a:latin typeface="Arial" panose="020B0604020202020204" pitchFamily="34" charset="0"/>
                <a:cs typeface="Arial" panose="020B0604020202020204" pitchFamily="34" charset="0"/>
              </a:rPr>
              <a:t>, sed</a:t>
            </a:r>
            <a:endParaRPr lang="ru-RU" altLang="ru-RU" sz="1600" i="1" dirty="0">
              <a:solidFill>
                <a:srgbClr val="73858E"/>
              </a:solidFill>
              <a:latin typeface="Arial" panose="020B0604020202020204" pitchFamily="34" charset="0"/>
              <a:cs typeface="Arial" panose="020B0604020202020204" pitchFamily="34" charset="0"/>
            </a:endParaRPr>
          </a:p>
          <a:p>
            <a:pPr algn="r" eaLnBrk="1" hangingPunct="1">
              <a:lnSpc>
                <a:spcPct val="150000"/>
              </a:lnSpc>
              <a:spcBef>
                <a:spcPct val="0"/>
              </a:spcBef>
              <a:buFontTx/>
              <a:buNone/>
            </a:pPr>
            <a:r>
              <a:rPr lang="en-US" altLang="ru-RU" sz="1600" i="1" dirty="0">
                <a:solidFill>
                  <a:srgbClr val="73858E"/>
                </a:solidFill>
                <a:latin typeface="Arial" panose="020B0604020202020204" pitchFamily="34" charset="0"/>
                <a:cs typeface="Arial" panose="020B0604020202020204" pitchFamily="34" charset="0"/>
              </a:rPr>
              <a:t>do </a:t>
            </a:r>
            <a:r>
              <a:rPr lang="en-US" altLang="ru-RU" sz="1600" i="1" dirty="0" err="1">
                <a:solidFill>
                  <a:srgbClr val="73858E"/>
                </a:solidFill>
                <a:latin typeface="Arial" panose="020B0604020202020204" pitchFamily="34" charset="0"/>
                <a:cs typeface="Arial" panose="020B0604020202020204" pitchFamily="34" charset="0"/>
              </a:rPr>
              <a:t>eiusmod</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tempor</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incididunt</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ut</a:t>
            </a:r>
            <a:endParaRPr lang="ru-RU" altLang="ru-RU" sz="1600" i="1" dirty="0">
              <a:solidFill>
                <a:srgbClr val="73858E"/>
              </a:solidFill>
              <a:latin typeface="Arial" panose="020B0604020202020204" pitchFamily="34" charset="0"/>
              <a:cs typeface="Arial" panose="020B0604020202020204" pitchFamily="34" charset="0"/>
            </a:endParaRPr>
          </a:p>
          <a:p>
            <a:pPr algn="r" eaLnBrk="1" hangingPunct="1">
              <a:lnSpc>
                <a:spcPct val="150000"/>
              </a:lnSpc>
              <a:spcBef>
                <a:spcPct val="0"/>
              </a:spcBef>
              <a:buFontTx/>
              <a:buNone/>
            </a:pPr>
            <a:r>
              <a:rPr lang="en-US" altLang="ru-RU" sz="1600" i="1" dirty="0" err="1">
                <a:solidFill>
                  <a:srgbClr val="73858E"/>
                </a:solidFill>
                <a:latin typeface="Arial" panose="020B0604020202020204" pitchFamily="34" charset="0"/>
                <a:cs typeface="Arial" panose="020B0604020202020204" pitchFamily="34" charset="0"/>
              </a:rPr>
              <a:t>labore</a:t>
            </a:r>
            <a:r>
              <a:rPr lang="en-US" altLang="ru-RU" sz="1600" i="1" dirty="0">
                <a:solidFill>
                  <a:srgbClr val="73858E"/>
                </a:solidFill>
                <a:latin typeface="Arial" panose="020B0604020202020204" pitchFamily="34" charset="0"/>
                <a:cs typeface="Arial" panose="020B0604020202020204" pitchFamily="34" charset="0"/>
              </a:rPr>
              <a:t> et dolore magna </a:t>
            </a:r>
            <a:r>
              <a:rPr lang="en-US" altLang="ru-RU" sz="1600" i="1" dirty="0" err="1">
                <a:solidFill>
                  <a:srgbClr val="73858E"/>
                </a:solidFill>
                <a:latin typeface="Arial" panose="020B0604020202020204" pitchFamily="34" charset="0"/>
                <a:cs typeface="Arial" panose="020B0604020202020204" pitchFamily="34" charset="0"/>
              </a:rPr>
              <a:t>aliqua</a:t>
            </a:r>
            <a:r>
              <a:rPr lang="en-US" altLang="ru-RU" sz="1600" i="1" dirty="0">
                <a:solidFill>
                  <a:srgbClr val="73858E"/>
                </a:solidFill>
                <a:latin typeface="Arial" panose="020B0604020202020204" pitchFamily="34" charset="0"/>
                <a:cs typeface="Arial" panose="020B0604020202020204" pitchFamily="34" charset="0"/>
              </a:rPr>
              <a:t>. Ut </a:t>
            </a:r>
            <a:r>
              <a:rPr lang="en-US" altLang="ru-RU" sz="1600" i="1" dirty="0" err="1">
                <a:solidFill>
                  <a:srgbClr val="73858E"/>
                </a:solidFill>
                <a:latin typeface="Arial" panose="020B0604020202020204" pitchFamily="34" charset="0"/>
                <a:cs typeface="Arial" panose="020B0604020202020204" pitchFamily="34" charset="0"/>
              </a:rPr>
              <a:t>enim</a:t>
            </a:r>
            <a:r>
              <a:rPr lang="en-US" altLang="ru-RU" sz="1600" i="1" dirty="0">
                <a:solidFill>
                  <a:srgbClr val="73858E"/>
                </a:solidFill>
                <a:latin typeface="Arial" panose="020B0604020202020204" pitchFamily="34" charset="0"/>
                <a:cs typeface="Arial" panose="020B0604020202020204" pitchFamily="34" charset="0"/>
              </a:rPr>
              <a:t> ad</a:t>
            </a:r>
            <a:endParaRPr lang="ru-RU" altLang="ru-RU" sz="1600" i="1" dirty="0">
              <a:solidFill>
                <a:srgbClr val="73858E"/>
              </a:solidFill>
              <a:latin typeface="Arial" panose="020B0604020202020204" pitchFamily="34" charset="0"/>
              <a:cs typeface="Arial" panose="020B0604020202020204" pitchFamily="34" charset="0"/>
            </a:endParaRPr>
          </a:p>
          <a:p>
            <a:pPr algn="r" eaLnBrk="1" hangingPunct="1">
              <a:lnSpc>
                <a:spcPct val="150000"/>
              </a:lnSpc>
              <a:spcBef>
                <a:spcPct val="0"/>
              </a:spcBef>
              <a:buFontTx/>
              <a:buNone/>
            </a:pPr>
            <a:r>
              <a:rPr lang="en-US" altLang="ru-RU" sz="1600" i="1" dirty="0">
                <a:solidFill>
                  <a:srgbClr val="73858E"/>
                </a:solidFill>
                <a:latin typeface="Arial" panose="020B0604020202020204" pitchFamily="34" charset="0"/>
                <a:cs typeface="Arial" panose="020B0604020202020204" pitchFamily="34" charset="0"/>
              </a:rPr>
              <a:t>minim </a:t>
            </a:r>
            <a:r>
              <a:rPr lang="en-US" altLang="ru-RU" sz="1600" i="1" dirty="0" err="1">
                <a:solidFill>
                  <a:srgbClr val="73858E"/>
                </a:solidFill>
                <a:latin typeface="Arial" panose="020B0604020202020204" pitchFamily="34" charset="0"/>
                <a:cs typeface="Arial" panose="020B0604020202020204" pitchFamily="34" charset="0"/>
              </a:rPr>
              <a:t>veniam</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quis</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nostrud</a:t>
            </a:r>
            <a:r>
              <a:rPr lang="en-US" altLang="ru-RU" sz="1600" i="1" dirty="0">
                <a:solidFill>
                  <a:srgbClr val="73858E"/>
                </a:solidFill>
                <a:latin typeface="Arial" panose="020B0604020202020204" pitchFamily="34" charset="0"/>
                <a:cs typeface="Arial" panose="020B0604020202020204" pitchFamily="34" charset="0"/>
              </a:rPr>
              <a:t> exercitation </a:t>
            </a:r>
            <a:r>
              <a:rPr lang="en-US" altLang="ru-RU" sz="1600" i="1" dirty="0" err="1">
                <a:solidFill>
                  <a:srgbClr val="73858E"/>
                </a:solidFill>
                <a:latin typeface="Arial" panose="020B0604020202020204" pitchFamily="34" charset="0"/>
                <a:cs typeface="Arial" panose="020B0604020202020204" pitchFamily="34" charset="0"/>
              </a:rPr>
              <a:t>ullamco</a:t>
            </a:r>
            <a:endParaRPr lang="ru-RU" altLang="ru-RU" sz="1400" i="1" dirty="0">
              <a:solidFill>
                <a:srgbClr val="73858E"/>
              </a:solidFill>
              <a:latin typeface="Arial" panose="020B0604020202020204" pitchFamily="34" charset="0"/>
              <a:cs typeface="Arial" panose="020B0604020202020204" pitchFamily="34" charset="0"/>
            </a:endParaRPr>
          </a:p>
        </p:txBody>
      </p:sp>
      <p:sp>
        <p:nvSpPr>
          <p:cNvPr id="19482" name="TextBox 115">
            <a:extLst>
              <a:ext uri="{FF2B5EF4-FFF2-40B4-BE49-F238E27FC236}">
                <a16:creationId xmlns:a16="http://schemas.microsoft.com/office/drawing/2014/main" id="{E8F21E38-AA43-474B-BE92-2FF8F185FF22}"/>
              </a:ext>
            </a:extLst>
          </p:cNvPr>
          <p:cNvSpPr txBox="1">
            <a:spLocks noChangeArrowheads="1"/>
          </p:cNvSpPr>
          <p:nvPr/>
        </p:nvSpPr>
        <p:spPr bwMode="auto">
          <a:xfrm>
            <a:off x="6769100" y="1117600"/>
            <a:ext cx="4454525"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600" i="1">
              <a:solidFill>
                <a:srgbClr val="73858E"/>
              </a:solidFill>
              <a:latin typeface="Arial" panose="020B0604020202020204" pitchFamily="34" charset="0"/>
              <a:cs typeface="Arial" panose="020B0604020202020204" pitchFamily="34" charset="0"/>
            </a:endParaRPr>
          </a:p>
          <a:p>
            <a:pPr algn="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magna aliqua. Ut enim ad</a:t>
            </a:r>
            <a:endParaRPr lang="ru-RU" altLang="ru-RU" sz="1600" i="1">
              <a:solidFill>
                <a:srgbClr val="73858E"/>
              </a:solidFill>
              <a:latin typeface="Arial" panose="020B0604020202020204" pitchFamily="34" charset="0"/>
              <a:cs typeface="Arial" panose="020B0604020202020204" pitchFamily="34" charset="0"/>
            </a:endParaRPr>
          </a:p>
          <a:p>
            <a:pPr algn="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minim veniam, quis nostrud</a:t>
            </a:r>
            <a:endParaRPr lang="ru-RU" altLang="ru-RU" sz="1600" i="1">
              <a:solidFill>
                <a:srgbClr val="73858E"/>
              </a:solidFill>
              <a:latin typeface="Arial" panose="020B0604020202020204" pitchFamily="34" charset="0"/>
              <a:cs typeface="Arial" panose="020B0604020202020204" pitchFamily="34" charset="0"/>
            </a:endParaRPr>
          </a:p>
          <a:p>
            <a:pPr algn="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exercitation ullamco laboris</a:t>
            </a:r>
            <a:endParaRPr lang="ru-RU" altLang="ru-RU" sz="1600" i="1">
              <a:solidFill>
                <a:srgbClr val="73858E"/>
              </a:solidFill>
              <a:latin typeface="Arial" panose="020B0604020202020204" pitchFamily="34" charset="0"/>
              <a:cs typeface="Arial" panose="020B0604020202020204" pitchFamily="34" charset="0"/>
            </a:endParaRPr>
          </a:p>
          <a:p>
            <a:pPr algn="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nisi ut aliquip</a:t>
            </a:r>
            <a:endParaRPr lang="ru-RU" altLang="ru-RU" sz="1400" i="1">
              <a:solidFill>
                <a:srgbClr val="73858E"/>
              </a:solidFill>
              <a:latin typeface="Arial" panose="020B0604020202020204" pitchFamily="34" charset="0"/>
              <a:cs typeface="Arial" panose="020B0604020202020204" pitchFamily="34" charset="0"/>
            </a:endParaRPr>
          </a:p>
        </p:txBody>
      </p:sp>
      <p:sp>
        <p:nvSpPr>
          <p:cNvPr id="19458" name="TextBox 112">
            <a:extLst>
              <a:ext uri="{FF2B5EF4-FFF2-40B4-BE49-F238E27FC236}">
                <a16:creationId xmlns:a16="http://schemas.microsoft.com/office/drawing/2014/main" id="{DBEEB30B-96AD-4145-9492-DA2B0104B75B}"/>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grpSp>
        <p:nvGrpSpPr>
          <p:cNvPr id="11" name="Группа 10">
            <a:extLst>
              <a:ext uri="{FF2B5EF4-FFF2-40B4-BE49-F238E27FC236}">
                <a16:creationId xmlns:a16="http://schemas.microsoft.com/office/drawing/2014/main" id="{51E14320-A8D3-490C-BD64-51A12F482414}"/>
              </a:ext>
            </a:extLst>
          </p:cNvPr>
          <p:cNvGrpSpPr/>
          <p:nvPr/>
        </p:nvGrpSpPr>
        <p:grpSpPr>
          <a:xfrm>
            <a:off x="5276850" y="3036888"/>
            <a:ext cx="1360488" cy="1265237"/>
            <a:chOff x="5276850" y="3036888"/>
            <a:chExt cx="1360488" cy="1265237"/>
          </a:xfrm>
        </p:grpSpPr>
        <p:sp>
          <p:nvSpPr>
            <p:cNvPr id="19468" name="Rectangle 58">
              <a:extLst>
                <a:ext uri="{FF2B5EF4-FFF2-40B4-BE49-F238E27FC236}">
                  <a16:creationId xmlns:a16="http://schemas.microsoft.com/office/drawing/2014/main" id="{227CF88C-779B-48FB-B918-5436ECBBCED6}"/>
                </a:ext>
              </a:extLst>
            </p:cNvPr>
            <p:cNvSpPr>
              <a:spLocks noChangeArrowheads="1"/>
            </p:cNvSpPr>
            <p:nvPr/>
          </p:nvSpPr>
          <p:spPr bwMode="auto">
            <a:xfrm>
              <a:off x="6205538" y="3036888"/>
              <a:ext cx="38100" cy="41275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2" name="Группа 1">
              <a:extLst>
                <a:ext uri="{FF2B5EF4-FFF2-40B4-BE49-F238E27FC236}">
                  <a16:creationId xmlns:a16="http://schemas.microsoft.com/office/drawing/2014/main" id="{06A31E7E-BE0A-4373-BCF7-201F3298CF2B}"/>
                </a:ext>
              </a:extLst>
            </p:cNvPr>
            <p:cNvGrpSpPr/>
            <p:nvPr/>
          </p:nvGrpSpPr>
          <p:grpSpPr>
            <a:xfrm>
              <a:off x="5276850" y="3036888"/>
              <a:ext cx="1360488" cy="1265237"/>
              <a:chOff x="5276850" y="3036888"/>
              <a:chExt cx="1360488" cy="1265237"/>
            </a:xfrm>
          </p:grpSpPr>
          <p:sp>
            <p:nvSpPr>
              <p:cNvPr id="19469" name="Freeform 59">
                <a:extLst>
                  <a:ext uri="{FF2B5EF4-FFF2-40B4-BE49-F238E27FC236}">
                    <a16:creationId xmlns:a16="http://schemas.microsoft.com/office/drawing/2014/main" id="{C4AA39FA-4CF0-4248-9D1A-6DA53DAEEE15}"/>
                  </a:ext>
                </a:extLst>
              </p:cNvPr>
              <p:cNvSpPr>
                <a:spLocks/>
              </p:cNvSpPr>
              <p:nvPr/>
            </p:nvSpPr>
            <p:spPr bwMode="auto">
              <a:xfrm>
                <a:off x="6034088" y="3036888"/>
                <a:ext cx="219075" cy="153987"/>
              </a:xfrm>
              <a:custGeom>
                <a:avLst/>
                <a:gdLst>
                  <a:gd name="T0" fmla="*/ 0 w 138"/>
                  <a:gd name="T1" fmla="*/ 244455156 h 97"/>
                  <a:gd name="T2" fmla="*/ 347781563 w 138"/>
                  <a:gd name="T3" fmla="*/ 244455156 h 97"/>
                  <a:gd name="T4" fmla="*/ 347781563 w 138"/>
                  <a:gd name="T5" fmla="*/ 0 h 97"/>
                  <a:gd name="T6" fmla="*/ 0 w 138"/>
                  <a:gd name="T7" fmla="*/ 0 h 97"/>
                  <a:gd name="T8" fmla="*/ 105846563 w 138"/>
                  <a:gd name="T9" fmla="*/ 123488049 h 97"/>
                  <a:gd name="T10" fmla="*/ 0 w 138"/>
                  <a:gd name="T11" fmla="*/ 244455156 h 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8" h="97">
                    <a:moveTo>
                      <a:pt x="0" y="97"/>
                    </a:moveTo>
                    <a:lnTo>
                      <a:pt x="138" y="97"/>
                    </a:lnTo>
                    <a:lnTo>
                      <a:pt x="138" y="0"/>
                    </a:lnTo>
                    <a:lnTo>
                      <a:pt x="0" y="0"/>
                    </a:lnTo>
                    <a:lnTo>
                      <a:pt x="42" y="49"/>
                    </a:lnTo>
                    <a:lnTo>
                      <a:pt x="0" y="97"/>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9470" name="Freeform 60">
                <a:extLst>
                  <a:ext uri="{FF2B5EF4-FFF2-40B4-BE49-F238E27FC236}">
                    <a16:creationId xmlns:a16="http://schemas.microsoft.com/office/drawing/2014/main" id="{FEE4359F-5711-4E63-806A-81B63D756AB6}"/>
                  </a:ext>
                </a:extLst>
              </p:cNvPr>
              <p:cNvSpPr>
                <a:spLocks/>
              </p:cNvSpPr>
              <p:nvPr/>
            </p:nvSpPr>
            <p:spPr bwMode="auto">
              <a:xfrm>
                <a:off x="5276850" y="3478213"/>
                <a:ext cx="1360488" cy="823912"/>
              </a:xfrm>
              <a:custGeom>
                <a:avLst/>
                <a:gdLst>
                  <a:gd name="T0" fmla="*/ 2006045112 w 857"/>
                  <a:gd name="T1" fmla="*/ 745965797 h 519"/>
                  <a:gd name="T2" fmla="*/ 1824593796 w 857"/>
                  <a:gd name="T3" fmla="*/ 211692997 h 519"/>
                  <a:gd name="T4" fmla="*/ 1673384365 w 857"/>
                  <a:gd name="T5" fmla="*/ 365423228 h 519"/>
                  <a:gd name="T6" fmla="*/ 1368446140 w 857"/>
                  <a:gd name="T7" fmla="*/ 259576730 h 519"/>
                  <a:gd name="T8" fmla="*/ 1202115767 w 857"/>
                  <a:gd name="T9" fmla="*/ 365423228 h 519"/>
                  <a:gd name="T10" fmla="*/ 1063506328 w 857"/>
                  <a:gd name="T11" fmla="*/ 274697658 h 519"/>
                  <a:gd name="T12" fmla="*/ 897175955 w 857"/>
                  <a:gd name="T13" fmla="*/ 456148798 h 519"/>
                  <a:gd name="T14" fmla="*/ 546874901 w 857"/>
                  <a:gd name="T15" fmla="*/ 0 h 519"/>
                  <a:gd name="T16" fmla="*/ 241935089 w 857"/>
                  <a:gd name="T17" fmla="*/ 456148798 h 519"/>
                  <a:gd name="T18" fmla="*/ 90725658 w 857"/>
                  <a:gd name="T19" fmla="*/ 851812296 h 519"/>
                  <a:gd name="T20" fmla="*/ 0 w 857"/>
                  <a:gd name="T21" fmla="*/ 1307961094 h 519"/>
                  <a:gd name="T22" fmla="*/ 2147483646 w 857"/>
                  <a:gd name="T23" fmla="*/ 1307961094 h 519"/>
                  <a:gd name="T24" fmla="*/ 2006045112 w 857"/>
                  <a:gd name="T25" fmla="*/ 745965797 h 5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57" h="519">
                    <a:moveTo>
                      <a:pt x="796" y="296"/>
                    </a:moveTo>
                    <a:lnTo>
                      <a:pt x="724" y="84"/>
                    </a:lnTo>
                    <a:lnTo>
                      <a:pt x="664" y="145"/>
                    </a:lnTo>
                    <a:lnTo>
                      <a:pt x="543" y="103"/>
                    </a:lnTo>
                    <a:lnTo>
                      <a:pt x="477" y="145"/>
                    </a:lnTo>
                    <a:lnTo>
                      <a:pt x="422" y="109"/>
                    </a:lnTo>
                    <a:lnTo>
                      <a:pt x="356" y="181"/>
                    </a:lnTo>
                    <a:lnTo>
                      <a:pt x="217" y="0"/>
                    </a:lnTo>
                    <a:lnTo>
                      <a:pt x="96" y="181"/>
                    </a:lnTo>
                    <a:lnTo>
                      <a:pt x="36" y="338"/>
                    </a:lnTo>
                    <a:lnTo>
                      <a:pt x="0" y="519"/>
                    </a:lnTo>
                    <a:lnTo>
                      <a:pt x="857" y="519"/>
                    </a:lnTo>
                    <a:lnTo>
                      <a:pt x="796" y="296"/>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9471" name="Freeform 61">
                <a:extLst>
                  <a:ext uri="{FF2B5EF4-FFF2-40B4-BE49-F238E27FC236}">
                    <a16:creationId xmlns:a16="http://schemas.microsoft.com/office/drawing/2014/main" id="{E6A8A66E-59E3-4A4A-87C8-BF8E6FBC922C}"/>
                  </a:ext>
                </a:extLst>
              </p:cNvPr>
              <p:cNvSpPr>
                <a:spLocks/>
              </p:cNvSpPr>
              <p:nvPr/>
            </p:nvSpPr>
            <p:spPr bwMode="auto">
              <a:xfrm>
                <a:off x="5984875" y="3286125"/>
                <a:ext cx="412750" cy="346075"/>
              </a:xfrm>
              <a:custGeom>
                <a:avLst/>
                <a:gdLst>
                  <a:gd name="T0" fmla="*/ 78125638 w 260"/>
                  <a:gd name="T1" fmla="*/ 549394063 h 218"/>
                  <a:gd name="T2" fmla="*/ 229335013 w 260"/>
                  <a:gd name="T3" fmla="*/ 456149075 h 218"/>
                  <a:gd name="T4" fmla="*/ 519152188 w 260"/>
                  <a:gd name="T5" fmla="*/ 549394063 h 218"/>
                  <a:gd name="T6" fmla="*/ 655240625 w 260"/>
                  <a:gd name="T7" fmla="*/ 441028138 h 218"/>
                  <a:gd name="T8" fmla="*/ 380544388 w 260"/>
                  <a:gd name="T9" fmla="*/ 0 h 218"/>
                  <a:gd name="T10" fmla="*/ 0 w 260"/>
                  <a:gd name="T11" fmla="*/ 501511888 h 218"/>
                  <a:gd name="T12" fmla="*/ 78125638 w 260"/>
                  <a:gd name="T13" fmla="*/ 549394063 h 2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60" h="218">
                    <a:moveTo>
                      <a:pt x="31" y="218"/>
                    </a:moveTo>
                    <a:lnTo>
                      <a:pt x="91" y="181"/>
                    </a:lnTo>
                    <a:lnTo>
                      <a:pt x="206" y="218"/>
                    </a:lnTo>
                    <a:lnTo>
                      <a:pt x="260" y="175"/>
                    </a:lnTo>
                    <a:lnTo>
                      <a:pt x="151" y="0"/>
                    </a:lnTo>
                    <a:lnTo>
                      <a:pt x="0" y="199"/>
                    </a:lnTo>
                    <a:lnTo>
                      <a:pt x="31" y="218"/>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grpSp>
        <p:nvGrpSpPr>
          <p:cNvPr id="4" name="Группа 3">
            <a:extLst>
              <a:ext uri="{FF2B5EF4-FFF2-40B4-BE49-F238E27FC236}">
                <a16:creationId xmlns:a16="http://schemas.microsoft.com/office/drawing/2014/main" id="{DACBE993-C06B-4538-A041-DD9811170C56}"/>
              </a:ext>
            </a:extLst>
          </p:cNvPr>
          <p:cNvGrpSpPr/>
          <p:nvPr/>
        </p:nvGrpSpPr>
        <p:grpSpPr>
          <a:xfrm>
            <a:off x="5257800" y="1322388"/>
            <a:ext cx="1408113" cy="1408112"/>
            <a:chOff x="5257800" y="1322388"/>
            <a:chExt cx="1408113" cy="1408112"/>
          </a:xfrm>
        </p:grpSpPr>
        <p:sp>
          <p:nvSpPr>
            <p:cNvPr id="19460" name="Freeform 50">
              <a:extLst>
                <a:ext uri="{FF2B5EF4-FFF2-40B4-BE49-F238E27FC236}">
                  <a16:creationId xmlns:a16="http://schemas.microsoft.com/office/drawing/2014/main" id="{979E7FC0-204C-4283-9064-909B3DBDA066}"/>
                </a:ext>
              </a:extLst>
            </p:cNvPr>
            <p:cNvSpPr>
              <a:spLocks/>
            </p:cNvSpPr>
            <p:nvPr/>
          </p:nvSpPr>
          <p:spPr bwMode="auto">
            <a:xfrm>
              <a:off x="5257800" y="1322388"/>
              <a:ext cx="1408113" cy="1408112"/>
            </a:xfrm>
            <a:custGeom>
              <a:avLst/>
              <a:gdLst>
                <a:gd name="T0" fmla="*/ 1123990087 w 887"/>
                <a:gd name="T1" fmla="*/ 2147483646 h 887"/>
                <a:gd name="T2" fmla="*/ 0 w 887"/>
                <a:gd name="T3" fmla="*/ 1126510237 h 887"/>
                <a:gd name="T4" fmla="*/ 1123990087 w 887"/>
                <a:gd name="T5" fmla="*/ 0 h 887"/>
                <a:gd name="T6" fmla="*/ 2147483646 w 887"/>
                <a:gd name="T7" fmla="*/ 1126510237 h 887"/>
                <a:gd name="T8" fmla="*/ 1123990087 w 887"/>
                <a:gd name="T9" fmla="*/ 2147483646 h 8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7" h="887">
                  <a:moveTo>
                    <a:pt x="446" y="887"/>
                  </a:moveTo>
                  <a:lnTo>
                    <a:pt x="0" y="447"/>
                  </a:lnTo>
                  <a:lnTo>
                    <a:pt x="446" y="0"/>
                  </a:lnTo>
                  <a:lnTo>
                    <a:pt x="887" y="447"/>
                  </a:lnTo>
                  <a:lnTo>
                    <a:pt x="446" y="8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9472" name="Rectangle 70">
              <a:extLst>
                <a:ext uri="{FF2B5EF4-FFF2-40B4-BE49-F238E27FC236}">
                  <a16:creationId xmlns:a16="http://schemas.microsoft.com/office/drawing/2014/main" id="{3674F94A-55FF-4178-BD4A-1021E12C5028}"/>
                </a:ext>
              </a:extLst>
            </p:cNvPr>
            <p:cNvSpPr>
              <a:spLocks noChangeArrowheads="1"/>
            </p:cNvSpPr>
            <p:nvPr/>
          </p:nvSpPr>
          <p:spPr bwMode="auto">
            <a:xfrm>
              <a:off x="5659438" y="1697038"/>
              <a:ext cx="862012"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FFFFFF"/>
                  </a:solidFill>
                  <a:latin typeface="Arial" panose="020B0604020202020204" pitchFamily="34" charset="0"/>
                </a:rPr>
                <a:t>#1</a:t>
              </a:r>
              <a:endParaRPr lang="ru-RU" altLang="ru-RU" sz="1800"/>
            </a:p>
          </p:txBody>
        </p:sp>
      </p:grpSp>
      <p:grpSp>
        <p:nvGrpSpPr>
          <p:cNvPr id="8" name="Группа 7">
            <a:extLst>
              <a:ext uri="{FF2B5EF4-FFF2-40B4-BE49-F238E27FC236}">
                <a16:creationId xmlns:a16="http://schemas.microsoft.com/office/drawing/2014/main" id="{43A67C79-1FC8-4C5F-90D5-42FA7236C11E}"/>
              </a:ext>
            </a:extLst>
          </p:cNvPr>
          <p:cNvGrpSpPr/>
          <p:nvPr/>
        </p:nvGrpSpPr>
        <p:grpSpPr>
          <a:xfrm>
            <a:off x="5248275" y="5040313"/>
            <a:ext cx="1417638" cy="1417637"/>
            <a:chOff x="5248275" y="5040313"/>
            <a:chExt cx="1417638" cy="1417637"/>
          </a:xfrm>
        </p:grpSpPr>
        <p:sp>
          <p:nvSpPr>
            <p:cNvPr id="19464" name="Freeform 54">
              <a:extLst>
                <a:ext uri="{FF2B5EF4-FFF2-40B4-BE49-F238E27FC236}">
                  <a16:creationId xmlns:a16="http://schemas.microsoft.com/office/drawing/2014/main" id="{C021B00E-2C4A-4DD1-BFF8-6D31E4F46286}"/>
                </a:ext>
              </a:extLst>
            </p:cNvPr>
            <p:cNvSpPr>
              <a:spLocks/>
            </p:cNvSpPr>
            <p:nvPr/>
          </p:nvSpPr>
          <p:spPr bwMode="auto">
            <a:xfrm>
              <a:off x="5248275" y="5040313"/>
              <a:ext cx="1417638" cy="1417637"/>
            </a:xfrm>
            <a:custGeom>
              <a:avLst/>
              <a:gdLst>
                <a:gd name="T0" fmla="*/ 1123990084 w 893"/>
                <a:gd name="T1" fmla="*/ 0 h 893"/>
                <a:gd name="T2" fmla="*/ 2147483646 w 893"/>
                <a:gd name="T3" fmla="*/ 1126510240 h 893"/>
                <a:gd name="T4" fmla="*/ 1123990084 w 893"/>
                <a:gd name="T5" fmla="*/ 2147483646 h 893"/>
                <a:gd name="T6" fmla="*/ 0 w 893"/>
                <a:gd name="T7" fmla="*/ 1126510240 h 893"/>
                <a:gd name="T8" fmla="*/ 1123990084 w 893"/>
                <a:gd name="T9" fmla="*/ 0 h 8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3" h="893">
                  <a:moveTo>
                    <a:pt x="446" y="0"/>
                  </a:moveTo>
                  <a:lnTo>
                    <a:pt x="893" y="447"/>
                  </a:lnTo>
                  <a:lnTo>
                    <a:pt x="446" y="893"/>
                  </a:lnTo>
                  <a:lnTo>
                    <a:pt x="0" y="447"/>
                  </a:lnTo>
                  <a:lnTo>
                    <a:pt x="44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9473" name="Rectangle 71">
              <a:extLst>
                <a:ext uri="{FF2B5EF4-FFF2-40B4-BE49-F238E27FC236}">
                  <a16:creationId xmlns:a16="http://schemas.microsoft.com/office/drawing/2014/main" id="{3FCF0883-038A-4F3E-A501-0C1087C8E1F9}"/>
                </a:ext>
              </a:extLst>
            </p:cNvPr>
            <p:cNvSpPr>
              <a:spLocks noChangeArrowheads="1"/>
            </p:cNvSpPr>
            <p:nvPr/>
          </p:nvSpPr>
          <p:spPr bwMode="auto">
            <a:xfrm>
              <a:off x="5659438" y="5453063"/>
              <a:ext cx="862012"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FFFFFF"/>
                  </a:solidFill>
                  <a:latin typeface="Arial" panose="020B0604020202020204" pitchFamily="34" charset="0"/>
                </a:rPr>
                <a:t>#5</a:t>
              </a:r>
              <a:endParaRPr lang="ru-RU" altLang="ru-RU" sz="1800"/>
            </a:p>
          </p:txBody>
        </p:sp>
      </p:grpSp>
      <p:grpSp>
        <p:nvGrpSpPr>
          <p:cNvPr id="10" name="Группа 9">
            <a:extLst>
              <a:ext uri="{FF2B5EF4-FFF2-40B4-BE49-F238E27FC236}">
                <a16:creationId xmlns:a16="http://schemas.microsoft.com/office/drawing/2014/main" id="{783C4C48-92F0-458F-9EDB-FFEBFB8B5F20}"/>
              </a:ext>
            </a:extLst>
          </p:cNvPr>
          <p:cNvGrpSpPr/>
          <p:nvPr/>
        </p:nvGrpSpPr>
        <p:grpSpPr>
          <a:xfrm>
            <a:off x="3389313" y="3181350"/>
            <a:ext cx="1417637" cy="1408113"/>
            <a:chOff x="3389313" y="3181350"/>
            <a:chExt cx="1417637" cy="1408113"/>
          </a:xfrm>
        </p:grpSpPr>
        <p:sp>
          <p:nvSpPr>
            <p:cNvPr id="19462" name="Freeform 52">
              <a:extLst>
                <a:ext uri="{FF2B5EF4-FFF2-40B4-BE49-F238E27FC236}">
                  <a16:creationId xmlns:a16="http://schemas.microsoft.com/office/drawing/2014/main" id="{80F2FC28-8620-439F-BF17-91F70F63F8D8}"/>
                </a:ext>
              </a:extLst>
            </p:cNvPr>
            <p:cNvSpPr>
              <a:spLocks/>
            </p:cNvSpPr>
            <p:nvPr/>
          </p:nvSpPr>
          <p:spPr bwMode="auto">
            <a:xfrm>
              <a:off x="3389313" y="3181350"/>
              <a:ext cx="1417637" cy="1408113"/>
            </a:xfrm>
            <a:custGeom>
              <a:avLst/>
              <a:gdLst>
                <a:gd name="T0" fmla="*/ 2147483646 w 893"/>
                <a:gd name="T1" fmla="*/ 1126511038 h 887"/>
                <a:gd name="T2" fmla="*/ 1126510240 w 893"/>
                <a:gd name="T3" fmla="*/ 2147483646 h 887"/>
                <a:gd name="T4" fmla="*/ 0 w 893"/>
                <a:gd name="T5" fmla="*/ 1126511038 h 887"/>
                <a:gd name="T6" fmla="*/ 1126510240 w 893"/>
                <a:gd name="T7" fmla="*/ 0 h 887"/>
                <a:gd name="T8" fmla="*/ 2147483646 w 893"/>
                <a:gd name="T9" fmla="*/ 1126511038 h 8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3" h="887">
                  <a:moveTo>
                    <a:pt x="893" y="447"/>
                  </a:moveTo>
                  <a:lnTo>
                    <a:pt x="447" y="887"/>
                  </a:lnTo>
                  <a:lnTo>
                    <a:pt x="0" y="447"/>
                  </a:lnTo>
                  <a:lnTo>
                    <a:pt x="447" y="0"/>
                  </a:lnTo>
                  <a:lnTo>
                    <a:pt x="893" y="44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9474" name="Rectangle 72">
              <a:extLst>
                <a:ext uri="{FF2B5EF4-FFF2-40B4-BE49-F238E27FC236}">
                  <a16:creationId xmlns:a16="http://schemas.microsoft.com/office/drawing/2014/main" id="{C10E3A87-6C57-4BC9-BD8D-1AAA4C0B4043}"/>
                </a:ext>
              </a:extLst>
            </p:cNvPr>
            <p:cNvSpPr>
              <a:spLocks noChangeArrowheads="1"/>
            </p:cNvSpPr>
            <p:nvPr/>
          </p:nvSpPr>
          <p:spPr bwMode="auto">
            <a:xfrm>
              <a:off x="3821113" y="3565525"/>
              <a:ext cx="862012"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FFFFFF"/>
                  </a:solidFill>
                  <a:latin typeface="Arial" panose="020B0604020202020204" pitchFamily="34" charset="0"/>
                </a:rPr>
                <a:t>#3</a:t>
              </a:r>
              <a:endParaRPr lang="ru-RU" altLang="ru-RU" sz="1800"/>
            </a:p>
          </p:txBody>
        </p:sp>
      </p:grpSp>
      <p:grpSp>
        <p:nvGrpSpPr>
          <p:cNvPr id="6" name="Группа 5">
            <a:extLst>
              <a:ext uri="{FF2B5EF4-FFF2-40B4-BE49-F238E27FC236}">
                <a16:creationId xmlns:a16="http://schemas.microsoft.com/office/drawing/2014/main" id="{1D9F693F-8029-490C-8D38-D148CE902436}"/>
              </a:ext>
            </a:extLst>
          </p:cNvPr>
          <p:cNvGrpSpPr/>
          <p:nvPr/>
        </p:nvGrpSpPr>
        <p:grpSpPr>
          <a:xfrm>
            <a:off x="7115175" y="3181350"/>
            <a:ext cx="1408113" cy="1417638"/>
            <a:chOff x="7115175" y="3181350"/>
            <a:chExt cx="1408113" cy="1417638"/>
          </a:xfrm>
        </p:grpSpPr>
        <p:sp>
          <p:nvSpPr>
            <p:cNvPr id="19466" name="Freeform 56">
              <a:extLst>
                <a:ext uri="{FF2B5EF4-FFF2-40B4-BE49-F238E27FC236}">
                  <a16:creationId xmlns:a16="http://schemas.microsoft.com/office/drawing/2014/main" id="{9642AF71-DE2E-4E7B-BB8F-1AA6075D2402}"/>
                </a:ext>
              </a:extLst>
            </p:cNvPr>
            <p:cNvSpPr>
              <a:spLocks/>
            </p:cNvSpPr>
            <p:nvPr/>
          </p:nvSpPr>
          <p:spPr bwMode="auto">
            <a:xfrm>
              <a:off x="7115175" y="3181350"/>
              <a:ext cx="1408113" cy="1417638"/>
            </a:xfrm>
            <a:custGeom>
              <a:avLst/>
              <a:gdLst>
                <a:gd name="T0" fmla="*/ 0 w 887"/>
                <a:gd name="T1" fmla="*/ 1126511035 h 893"/>
                <a:gd name="T2" fmla="*/ 1126511038 w 887"/>
                <a:gd name="T3" fmla="*/ 0 h 893"/>
                <a:gd name="T4" fmla="*/ 2147483646 w 887"/>
                <a:gd name="T5" fmla="*/ 1126511035 h 893"/>
                <a:gd name="T6" fmla="*/ 1126511038 w 887"/>
                <a:gd name="T7" fmla="*/ 2147483646 h 893"/>
                <a:gd name="T8" fmla="*/ 0 w 887"/>
                <a:gd name="T9" fmla="*/ 1126511035 h 8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7" h="893">
                  <a:moveTo>
                    <a:pt x="0" y="447"/>
                  </a:moveTo>
                  <a:lnTo>
                    <a:pt x="447" y="0"/>
                  </a:lnTo>
                  <a:lnTo>
                    <a:pt x="887" y="447"/>
                  </a:lnTo>
                  <a:lnTo>
                    <a:pt x="447" y="893"/>
                  </a:lnTo>
                  <a:lnTo>
                    <a:pt x="0" y="44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9475" name="Rectangle 73">
              <a:extLst>
                <a:ext uri="{FF2B5EF4-FFF2-40B4-BE49-F238E27FC236}">
                  <a16:creationId xmlns:a16="http://schemas.microsoft.com/office/drawing/2014/main" id="{1D0F307C-4F96-450C-A775-CAD7E81257CC}"/>
                </a:ext>
              </a:extLst>
            </p:cNvPr>
            <p:cNvSpPr>
              <a:spLocks noChangeArrowheads="1"/>
            </p:cNvSpPr>
            <p:nvPr/>
          </p:nvSpPr>
          <p:spPr bwMode="auto">
            <a:xfrm>
              <a:off x="7585075" y="3565525"/>
              <a:ext cx="862013"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FFFFFF"/>
                  </a:solidFill>
                  <a:latin typeface="Arial" panose="020B0604020202020204" pitchFamily="34" charset="0"/>
                </a:rPr>
                <a:t>#7</a:t>
              </a:r>
              <a:endParaRPr lang="ru-RU" altLang="ru-RU" sz="1800"/>
            </a:p>
          </p:txBody>
        </p:sp>
      </p:grpSp>
      <p:grpSp>
        <p:nvGrpSpPr>
          <p:cNvPr id="3" name="Группа 2">
            <a:extLst>
              <a:ext uri="{FF2B5EF4-FFF2-40B4-BE49-F238E27FC236}">
                <a16:creationId xmlns:a16="http://schemas.microsoft.com/office/drawing/2014/main" id="{30274CEC-821E-4B72-AF90-4CD227E6D4FC}"/>
              </a:ext>
            </a:extLst>
          </p:cNvPr>
          <p:cNvGrpSpPr/>
          <p:nvPr/>
        </p:nvGrpSpPr>
        <p:grpSpPr>
          <a:xfrm>
            <a:off x="4146550" y="2070100"/>
            <a:ext cx="1063625" cy="1004888"/>
            <a:chOff x="4146550" y="2070100"/>
            <a:chExt cx="1063625" cy="1004888"/>
          </a:xfrm>
        </p:grpSpPr>
        <p:sp>
          <p:nvSpPr>
            <p:cNvPr id="19461" name="Rectangle 51">
              <a:extLst>
                <a:ext uri="{FF2B5EF4-FFF2-40B4-BE49-F238E27FC236}">
                  <a16:creationId xmlns:a16="http://schemas.microsoft.com/office/drawing/2014/main" id="{DC3E40E2-4DDE-4D1F-A985-D4978A174F3A}"/>
                </a:ext>
              </a:extLst>
            </p:cNvPr>
            <p:cNvSpPr>
              <a:spLocks noChangeArrowheads="1"/>
            </p:cNvSpPr>
            <p:nvPr/>
          </p:nvSpPr>
          <p:spPr bwMode="auto">
            <a:xfrm>
              <a:off x="4146550" y="2070100"/>
              <a:ext cx="995363" cy="10048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476" name="Rectangle 74">
              <a:extLst>
                <a:ext uri="{FF2B5EF4-FFF2-40B4-BE49-F238E27FC236}">
                  <a16:creationId xmlns:a16="http://schemas.microsoft.com/office/drawing/2014/main" id="{F2D8A7AE-B7B1-4A44-8EDF-8E15893170D1}"/>
                </a:ext>
              </a:extLst>
            </p:cNvPr>
            <p:cNvSpPr>
              <a:spLocks noChangeArrowheads="1"/>
            </p:cNvSpPr>
            <p:nvPr/>
          </p:nvSpPr>
          <p:spPr bwMode="auto">
            <a:xfrm>
              <a:off x="4348163" y="2262188"/>
              <a:ext cx="862012"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FFFFFF"/>
                  </a:solidFill>
                  <a:latin typeface="Arial" panose="020B0604020202020204" pitchFamily="34" charset="0"/>
                </a:rPr>
                <a:t>#2</a:t>
              </a:r>
              <a:endParaRPr lang="ru-RU" altLang="ru-RU" sz="1800"/>
            </a:p>
          </p:txBody>
        </p:sp>
      </p:grpSp>
      <p:grpSp>
        <p:nvGrpSpPr>
          <p:cNvPr id="5" name="Группа 4">
            <a:extLst>
              <a:ext uri="{FF2B5EF4-FFF2-40B4-BE49-F238E27FC236}">
                <a16:creationId xmlns:a16="http://schemas.microsoft.com/office/drawing/2014/main" id="{C5FE0088-3F3B-411E-BAA5-59CD6C9B3AF8}"/>
              </a:ext>
            </a:extLst>
          </p:cNvPr>
          <p:cNvGrpSpPr/>
          <p:nvPr/>
        </p:nvGrpSpPr>
        <p:grpSpPr>
          <a:xfrm>
            <a:off x="6780213" y="2070100"/>
            <a:ext cx="1082675" cy="1004888"/>
            <a:chOff x="6780213" y="2070100"/>
            <a:chExt cx="1082675" cy="1004888"/>
          </a:xfrm>
        </p:grpSpPr>
        <p:sp>
          <p:nvSpPr>
            <p:cNvPr id="19467" name="Rectangle 57">
              <a:extLst>
                <a:ext uri="{FF2B5EF4-FFF2-40B4-BE49-F238E27FC236}">
                  <a16:creationId xmlns:a16="http://schemas.microsoft.com/office/drawing/2014/main" id="{B26DC8BA-8B66-4058-B583-256F90946EA3}"/>
                </a:ext>
              </a:extLst>
            </p:cNvPr>
            <p:cNvSpPr>
              <a:spLocks noChangeArrowheads="1"/>
            </p:cNvSpPr>
            <p:nvPr/>
          </p:nvSpPr>
          <p:spPr bwMode="auto">
            <a:xfrm>
              <a:off x="6780213" y="2070100"/>
              <a:ext cx="996950" cy="1004888"/>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477" name="Rectangle 75">
              <a:extLst>
                <a:ext uri="{FF2B5EF4-FFF2-40B4-BE49-F238E27FC236}">
                  <a16:creationId xmlns:a16="http://schemas.microsoft.com/office/drawing/2014/main" id="{528A4EBF-B0EC-4F8C-A196-87A37E0B7E72}"/>
                </a:ext>
              </a:extLst>
            </p:cNvPr>
            <p:cNvSpPr>
              <a:spLocks noChangeArrowheads="1"/>
            </p:cNvSpPr>
            <p:nvPr/>
          </p:nvSpPr>
          <p:spPr bwMode="auto">
            <a:xfrm>
              <a:off x="7000875" y="2262188"/>
              <a:ext cx="862013"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dirty="0">
                  <a:solidFill>
                    <a:srgbClr val="FFFFFF"/>
                  </a:solidFill>
                  <a:latin typeface="Arial" panose="020B0604020202020204" pitchFamily="34" charset="0"/>
                </a:rPr>
                <a:t>#8</a:t>
              </a:r>
              <a:endParaRPr lang="ru-RU" altLang="ru-RU" sz="1800" dirty="0"/>
            </a:p>
          </p:txBody>
        </p:sp>
      </p:grpSp>
      <p:grpSp>
        <p:nvGrpSpPr>
          <p:cNvPr id="9" name="Группа 8">
            <a:extLst>
              <a:ext uri="{FF2B5EF4-FFF2-40B4-BE49-F238E27FC236}">
                <a16:creationId xmlns:a16="http://schemas.microsoft.com/office/drawing/2014/main" id="{E24D48C1-F1A3-4B53-AC5B-898E90B802AB}"/>
              </a:ext>
            </a:extLst>
          </p:cNvPr>
          <p:cNvGrpSpPr/>
          <p:nvPr/>
        </p:nvGrpSpPr>
        <p:grpSpPr>
          <a:xfrm>
            <a:off x="4137025" y="4705350"/>
            <a:ext cx="1073150" cy="995363"/>
            <a:chOff x="4137025" y="4705350"/>
            <a:chExt cx="1073150" cy="995363"/>
          </a:xfrm>
        </p:grpSpPr>
        <p:sp>
          <p:nvSpPr>
            <p:cNvPr id="19463" name="Rectangle 53">
              <a:extLst>
                <a:ext uri="{FF2B5EF4-FFF2-40B4-BE49-F238E27FC236}">
                  <a16:creationId xmlns:a16="http://schemas.microsoft.com/office/drawing/2014/main" id="{2F9844CC-97CD-41D5-A600-2526BF6E8612}"/>
                </a:ext>
              </a:extLst>
            </p:cNvPr>
            <p:cNvSpPr>
              <a:spLocks noChangeArrowheads="1"/>
            </p:cNvSpPr>
            <p:nvPr/>
          </p:nvSpPr>
          <p:spPr bwMode="auto">
            <a:xfrm>
              <a:off x="4137025" y="4705350"/>
              <a:ext cx="1004888" cy="99536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478" name="Rectangle 76">
              <a:extLst>
                <a:ext uri="{FF2B5EF4-FFF2-40B4-BE49-F238E27FC236}">
                  <a16:creationId xmlns:a16="http://schemas.microsoft.com/office/drawing/2014/main" id="{2E4CC25B-D2BD-4712-9182-B53553464741}"/>
                </a:ext>
              </a:extLst>
            </p:cNvPr>
            <p:cNvSpPr>
              <a:spLocks noChangeArrowheads="1"/>
            </p:cNvSpPr>
            <p:nvPr/>
          </p:nvSpPr>
          <p:spPr bwMode="auto">
            <a:xfrm>
              <a:off x="4348163" y="4906963"/>
              <a:ext cx="862012"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FFFFFF"/>
                  </a:solidFill>
                  <a:latin typeface="Arial" panose="020B0604020202020204" pitchFamily="34" charset="0"/>
                </a:rPr>
                <a:t>#4</a:t>
              </a:r>
              <a:endParaRPr lang="ru-RU" altLang="ru-RU" sz="1800"/>
            </a:p>
          </p:txBody>
        </p:sp>
      </p:grpSp>
      <p:grpSp>
        <p:nvGrpSpPr>
          <p:cNvPr id="7" name="Группа 6">
            <a:extLst>
              <a:ext uri="{FF2B5EF4-FFF2-40B4-BE49-F238E27FC236}">
                <a16:creationId xmlns:a16="http://schemas.microsoft.com/office/drawing/2014/main" id="{05830C5C-A144-48E3-BC7E-E113059213D9}"/>
              </a:ext>
            </a:extLst>
          </p:cNvPr>
          <p:cNvGrpSpPr/>
          <p:nvPr/>
        </p:nvGrpSpPr>
        <p:grpSpPr>
          <a:xfrm>
            <a:off x="6770688" y="4705350"/>
            <a:ext cx="1092200" cy="1004888"/>
            <a:chOff x="6770688" y="4705350"/>
            <a:chExt cx="1092200" cy="1004888"/>
          </a:xfrm>
        </p:grpSpPr>
        <p:sp>
          <p:nvSpPr>
            <p:cNvPr id="19465" name="Rectangle 55">
              <a:extLst>
                <a:ext uri="{FF2B5EF4-FFF2-40B4-BE49-F238E27FC236}">
                  <a16:creationId xmlns:a16="http://schemas.microsoft.com/office/drawing/2014/main" id="{F645B206-C8A5-49FF-8A5D-F9170985770A}"/>
                </a:ext>
              </a:extLst>
            </p:cNvPr>
            <p:cNvSpPr>
              <a:spLocks noChangeArrowheads="1"/>
            </p:cNvSpPr>
            <p:nvPr/>
          </p:nvSpPr>
          <p:spPr bwMode="auto">
            <a:xfrm>
              <a:off x="6770688" y="4705350"/>
              <a:ext cx="1006475" cy="10048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9479" name="Rectangle 77">
              <a:extLst>
                <a:ext uri="{FF2B5EF4-FFF2-40B4-BE49-F238E27FC236}">
                  <a16:creationId xmlns:a16="http://schemas.microsoft.com/office/drawing/2014/main" id="{E3056AA6-D8A6-41C4-9935-AFBC0C693AC4}"/>
                </a:ext>
              </a:extLst>
            </p:cNvPr>
            <p:cNvSpPr>
              <a:spLocks noChangeArrowheads="1"/>
            </p:cNvSpPr>
            <p:nvPr/>
          </p:nvSpPr>
          <p:spPr bwMode="auto">
            <a:xfrm>
              <a:off x="7000875" y="4906963"/>
              <a:ext cx="862013"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dirty="0">
                  <a:solidFill>
                    <a:srgbClr val="FFFFFF"/>
                  </a:solidFill>
                  <a:latin typeface="Arial" panose="020B0604020202020204" pitchFamily="34" charset="0"/>
                </a:rPr>
                <a:t>#6</a:t>
              </a:r>
              <a:endParaRPr lang="ru-RU" altLang="ru-RU" sz="1800" dirty="0"/>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ppt_x"/>
                                          </p:val>
                                        </p:tav>
                                        <p:tav tm="100000">
                                          <p:val>
                                            <p:strVal val="#ppt_x"/>
                                          </p:val>
                                        </p:tav>
                                      </p:tavLst>
                                    </p:anim>
                                    <p:anim calcmode="lin" valueType="num">
                                      <p:cBhvr additive="base">
                                        <p:cTn id="8" dur="500" fill="hold"/>
                                        <p:tgtEl>
                                          <p:spTgt spid="19458"/>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19459"/>
                                        </p:tgtEl>
                                        <p:attrNameLst>
                                          <p:attrName>style.visibility</p:attrName>
                                        </p:attrNameLst>
                                      </p:cBhvr>
                                      <p:to>
                                        <p:strVal val="visible"/>
                                      </p:to>
                                    </p:set>
                                    <p:anim calcmode="lin" valueType="num">
                                      <p:cBhvr additive="base">
                                        <p:cTn id="11" dur="500" fill="hold"/>
                                        <p:tgtEl>
                                          <p:spTgt spid="19459"/>
                                        </p:tgtEl>
                                        <p:attrNameLst>
                                          <p:attrName>ppt_x</p:attrName>
                                        </p:attrNameLst>
                                      </p:cBhvr>
                                      <p:tavLst>
                                        <p:tav tm="0">
                                          <p:val>
                                            <p:strVal val="0-#ppt_w/2"/>
                                          </p:val>
                                        </p:tav>
                                        <p:tav tm="100000">
                                          <p:val>
                                            <p:strVal val="#ppt_x"/>
                                          </p:val>
                                        </p:tav>
                                      </p:tavLst>
                                    </p:anim>
                                    <p:anim calcmode="lin" valueType="num">
                                      <p:cBhvr additive="base">
                                        <p:cTn id="12" dur="500" fill="hold"/>
                                        <p:tgtEl>
                                          <p:spTgt spid="1945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19480"/>
                                        </p:tgtEl>
                                        <p:attrNameLst>
                                          <p:attrName>style.visibility</p:attrName>
                                        </p:attrNameLst>
                                      </p:cBhvr>
                                      <p:to>
                                        <p:strVal val="visible"/>
                                      </p:to>
                                    </p:set>
                                    <p:anim calcmode="lin" valueType="num">
                                      <p:cBhvr additive="base">
                                        <p:cTn id="15" dur="500" fill="hold"/>
                                        <p:tgtEl>
                                          <p:spTgt spid="19480"/>
                                        </p:tgtEl>
                                        <p:attrNameLst>
                                          <p:attrName>ppt_x</p:attrName>
                                        </p:attrNameLst>
                                      </p:cBhvr>
                                      <p:tavLst>
                                        <p:tav tm="0">
                                          <p:val>
                                            <p:strVal val="0-#ppt_w/2"/>
                                          </p:val>
                                        </p:tav>
                                        <p:tav tm="100000">
                                          <p:val>
                                            <p:strVal val="#ppt_x"/>
                                          </p:val>
                                        </p:tav>
                                      </p:tavLst>
                                    </p:anim>
                                    <p:anim calcmode="lin" valueType="num">
                                      <p:cBhvr additive="base">
                                        <p:cTn id="16" dur="500" fill="hold"/>
                                        <p:tgtEl>
                                          <p:spTgt spid="1948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19482"/>
                                        </p:tgtEl>
                                        <p:attrNameLst>
                                          <p:attrName>style.visibility</p:attrName>
                                        </p:attrNameLst>
                                      </p:cBhvr>
                                      <p:to>
                                        <p:strVal val="visible"/>
                                      </p:to>
                                    </p:set>
                                    <p:anim calcmode="lin" valueType="num">
                                      <p:cBhvr additive="base">
                                        <p:cTn id="19" dur="500" fill="hold"/>
                                        <p:tgtEl>
                                          <p:spTgt spid="19482"/>
                                        </p:tgtEl>
                                        <p:attrNameLst>
                                          <p:attrName>ppt_x</p:attrName>
                                        </p:attrNameLst>
                                      </p:cBhvr>
                                      <p:tavLst>
                                        <p:tav tm="0">
                                          <p:val>
                                            <p:strVal val="1+#ppt_w/2"/>
                                          </p:val>
                                        </p:tav>
                                        <p:tav tm="100000">
                                          <p:val>
                                            <p:strVal val="#ppt_x"/>
                                          </p:val>
                                        </p:tav>
                                      </p:tavLst>
                                    </p:anim>
                                    <p:anim calcmode="lin" valueType="num">
                                      <p:cBhvr additive="base">
                                        <p:cTn id="20" dur="500" fill="hold"/>
                                        <p:tgtEl>
                                          <p:spTgt spid="1948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50"/>
                                  </p:stCondLst>
                                  <p:childTnLst>
                                    <p:set>
                                      <p:cBhvr>
                                        <p:cTn id="22" dur="1" fill="hold">
                                          <p:stCondLst>
                                            <p:cond delay="0"/>
                                          </p:stCondLst>
                                        </p:cTn>
                                        <p:tgtEl>
                                          <p:spTgt spid="19481"/>
                                        </p:tgtEl>
                                        <p:attrNameLst>
                                          <p:attrName>style.visibility</p:attrName>
                                        </p:attrNameLst>
                                      </p:cBhvr>
                                      <p:to>
                                        <p:strVal val="visible"/>
                                      </p:to>
                                    </p:set>
                                    <p:anim calcmode="lin" valueType="num">
                                      <p:cBhvr additive="base">
                                        <p:cTn id="23" dur="500" fill="hold"/>
                                        <p:tgtEl>
                                          <p:spTgt spid="19481"/>
                                        </p:tgtEl>
                                        <p:attrNameLst>
                                          <p:attrName>ppt_x</p:attrName>
                                        </p:attrNameLst>
                                      </p:cBhvr>
                                      <p:tavLst>
                                        <p:tav tm="0">
                                          <p:val>
                                            <p:strVal val="1+#ppt_w/2"/>
                                          </p:val>
                                        </p:tav>
                                        <p:tav tm="100000">
                                          <p:val>
                                            <p:strVal val="#ppt_x"/>
                                          </p:val>
                                        </p:tav>
                                      </p:tavLst>
                                    </p:anim>
                                    <p:anim calcmode="lin" valueType="num">
                                      <p:cBhvr additive="base">
                                        <p:cTn id="24" dur="500" fill="hold"/>
                                        <p:tgtEl>
                                          <p:spTgt spid="19481"/>
                                        </p:tgtEl>
                                        <p:attrNameLst>
                                          <p:attrName>ppt_y</p:attrName>
                                        </p:attrNameLst>
                                      </p:cBhvr>
                                      <p:tavLst>
                                        <p:tav tm="0">
                                          <p:val>
                                            <p:strVal val="#ppt_y"/>
                                          </p:val>
                                        </p:tav>
                                        <p:tav tm="100000">
                                          <p:val>
                                            <p:strVal val="#ppt_y"/>
                                          </p:val>
                                        </p:tav>
                                      </p:tavLst>
                                    </p:anim>
                                  </p:childTnLst>
                                </p:cTn>
                              </p:par>
                            </p:childTnLst>
                          </p:cTn>
                        </p:par>
                        <p:par>
                          <p:cTn id="25" fill="hold">
                            <p:stCondLst>
                              <p:cond delay="750"/>
                            </p:stCondLst>
                            <p:childTnLst>
                              <p:par>
                                <p:cTn id="26" presetID="23" presetClass="entr" presetSubtype="16"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25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500"/>
                                  </p:stCondLst>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ppt_w</p:attrName>
                                        </p:attrNameLst>
                                      </p:cBhvr>
                                      <p:tavLst>
                                        <p:tav tm="0">
                                          <p:val>
                                            <p:fltVal val="0"/>
                                          </p:val>
                                        </p:tav>
                                        <p:tav tm="100000">
                                          <p:val>
                                            <p:strVal val="#ppt_w"/>
                                          </p:val>
                                        </p:tav>
                                      </p:tavLst>
                                    </p:anim>
                                    <p:anim calcmode="lin" valueType="num">
                                      <p:cBhvr>
                                        <p:cTn id="37" dur="500" fill="hold"/>
                                        <p:tgtEl>
                                          <p:spTgt spid="3"/>
                                        </p:tgtEl>
                                        <p:attrNameLst>
                                          <p:attrName>ppt_h</p:attrName>
                                        </p:attrNameLst>
                                      </p:cBhvr>
                                      <p:tavLst>
                                        <p:tav tm="0">
                                          <p:val>
                                            <p:fltVal val="0"/>
                                          </p:val>
                                        </p:tav>
                                        <p:tav tm="100000">
                                          <p:val>
                                            <p:strVal val="#ppt_h"/>
                                          </p:val>
                                        </p:tav>
                                      </p:tavLst>
                                    </p:anim>
                                  </p:childTnLst>
                                </p:cTn>
                              </p:par>
                              <p:par>
                                <p:cTn id="38" presetID="23" presetClass="entr" presetSubtype="16" fill="hold" nodeType="withEffect">
                                  <p:stCondLst>
                                    <p:cond delay="75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100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childTnLst>
                                </p:cTn>
                              </p:par>
                              <p:par>
                                <p:cTn id="46" presetID="23" presetClass="entr" presetSubtype="16" fill="hold" nodeType="withEffect">
                                  <p:stCondLst>
                                    <p:cond delay="125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1500"/>
                                  </p:stCondLst>
                                  <p:childTnLst>
                                    <p:set>
                                      <p:cBhvr>
                                        <p:cTn id="51" dur="1" fill="hold">
                                          <p:stCondLst>
                                            <p:cond delay="0"/>
                                          </p:stCondLst>
                                        </p:cTn>
                                        <p:tgtEl>
                                          <p:spTgt spid="7"/>
                                        </p:tgtEl>
                                        <p:attrNameLst>
                                          <p:attrName>style.visibility</p:attrName>
                                        </p:attrNameLst>
                                      </p:cBhvr>
                                      <p:to>
                                        <p:strVal val="visible"/>
                                      </p:to>
                                    </p:set>
                                    <p:anim calcmode="lin" valueType="num">
                                      <p:cBhvr>
                                        <p:cTn id="52" dur="500" fill="hold"/>
                                        <p:tgtEl>
                                          <p:spTgt spid="7"/>
                                        </p:tgtEl>
                                        <p:attrNameLst>
                                          <p:attrName>ppt_w</p:attrName>
                                        </p:attrNameLst>
                                      </p:cBhvr>
                                      <p:tavLst>
                                        <p:tav tm="0">
                                          <p:val>
                                            <p:fltVal val="0"/>
                                          </p:val>
                                        </p:tav>
                                        <p:tav tm="100000">
                                          <p:val>
                                            <p:strVal val="#ppt_w"/>
                                          </p:val>
                                        </p:tav>
                                      </p:tavLst>
                                    </p:anim>
                                    <p:anim calcmode="lin" valueType="num">
                                      <p:cBhvr>
                                        <p:cTn id="53" dur="500" fill="hold"/>
                                        <p:tgtEl>
                                          <p:spTgt spid="7"/>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175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fltVal val="0"/>
                                          </p:val>
                                        </p:tav>
                                        <p:tav tm="100000">
                                          <p:val>
                                            <p:strVal val="#ppt_h"/>
                                          </p:val>
                                        </p:tav>
                                      </p:tavLst>
                                    </p:anim>
                                  </p:childTnLst>
                                </p:cTn>
                              </p:par>
                              <p:par>
                                <p:cTn id="58" presetID="23" presetClass="entr" presetSubtype="16" fill="hold" nodeType="withEffect">
                                  <p:stCondLst>
                                    <p:cond delay="2000"/>
                                  </p:stCondLst>
                                  <p:childTnLst>
                                    <p:set>
                                      <p:cBhvr>
                                        <p:cTn id="59" dur="1" fill="hold">
                                          <p:stCondLst>
                                            <p:cond delay="0"/>
                                          </p:stCondLst>
                                        </p:cTn>
                                        <p:tgtEl>
                                          <p:spTgt spid="5"/>
                                        </p:tgtEl>
                                        <p:attrNameLst>
                                          <p:attrName>style.visibility</p:attrName>
                                        </p:attrNameLst>
                                      </p:cBhvr>
                                      <p:to>
                                        <p:strVal val="visible"/>
                                      </p:to>
                                    </p:set>
                                    <p:anim calcmode="lin" valueType="num">
                                      <p:cBhvr>
                                        <p:cTn id="60" dur="500" fill="hold"/>
                                        <p:tgtEl>
                                          <p:spTgt spid="5"/>
                                        </p:tgtEl>
                                        <p:attrNameLst>
                                          <p:attrName>ppt_w</p:attrName>
                                        </p:attrNameLst>
                                      </p:cBhvr>
                                      <p:tavLst>
                                        <p:tav tm="0">
                                          <p:val>
                                            <p:fltVal val="0"/>
                                          </p:val>
                                        </p:tav>
                                        <p:tav tm="100000">
                                          <p:val>
                                            <p:strVal val="#ppt_w"/>
                                          </p:val>
                                        </p:tav>
                                      </p:tavLst>
                                    </p:anim>
                                    <p:anim calcmode="lin" valueType="num">
                                      <p:cBhvr>
                                        <p:cTn id="61"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19480" grpId="0"/>
      <p:bldP spid="19481" grpId="0"/>
      <p:bldP spid="19482" grpId="0"/>
      <p:bldP spid="1945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112">
            <a:extLst>
              <a:ext uri="{FF2B5EF4-FFF2-40B4-BE49-F238E27FC236}">
                <a16:creationId xmlns:a16="http://schemas.microsoft.com/office/drawing/2014/main" id="{4903BBFC-B96D-4386-9532-1DE3D4870BDC}"/>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0483" name="TextBox 115">
            <a:extLst>
              <a:ext uri="{FF2B5EF4-FFF2-40B4-BE49-F238E27FC236}">
                <a16:creationId xmlns:a16="http://schemas.microsoft.com/office/drawing/2014/main" id="{03B2F82F-E47D-4EC6-AB9F-035EA53B6C66}"/>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B5F21D16-EF44-4B72-8BE8-47D5BB92406E}"/>
              </a:ext>
            </a:extLst>
          </p:cNvPr>
          <p:cNvGrpSpPr/>
          <p:nvPr/>
        </p:nvGrpSpPr>
        <p:grpSpPr>
          <a:xfrm>
            <a:off x="1652588" y="1909763"/>
            <a:ext cx="2695575" cy="2638425"/>
            <a:chOff x="1652588" y="1909763"/>
            <a:chExt cx="2695575" cy="2638425"/>
          </a:xfrm>
        </p:grpSpPr>
        <p:sp>
          <p:nvSpPr>
            <p:cNvPr id="20484" name="Freeform 194">
              <a:extLst>
                <a:ext uri="{FF2B5EF4-FFF2-40B4-BE49-F238E27FC236}">
                  <a16:creationId xmlns:a16="http://schemas.microsoft.com/office/drawing/2014/main" id="{C8800709-9BD3-4AFB-851D-32742529A722}"/>
                </a:ext>
              </a:extLst>
            </p:cNvPr>
            <p:cNvSpPr>
              <a:spLocks/>
            </p:cNvSpPr>
            <p:nvPr/>
          </p:nvSpPr>
          <p:spPr bwMode="auto">
            <a:xfrm>
              <a:off x="1652588" y="2451100"/>
              <a:ext cx="152400" cy="241300"/>
            </a:xfrm>
            <a:custGeom>
              <a:avLst/>
              <a:gdLst>
                <a:gd name="T0" fmla="*/ 241935802 w 95"/>
                <a:gd name="T1" fmla="*/ 0 h 152"/>
                <a:gd name="T2" fmla="*/ 0 w 95"/>
                <a:gd name="T3" fmla="*/ 383063750 h 152"/>
                <a:gd name="T4" fmla="*/ 0 w 95"/>
                <a:gd name="T5" fmla="*/ 110886875 h 152"/>
                <a:gd name="T6" fmla="*/ 63667907 w 95"/>
                <a:gd name="T7" fmla="*/ 0 h 152"/>
                <a:gd name="T8" fmla="*/ 241935802 w 95"/>
                <a:gd name="T9" fmla="*/ 0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52">
                  <a:moveTo>
                    <a:pt x="95" y="0"/>
                  </a:moveTo>
                  <a:lnTo>
                    <a:pt x="0" y="152"/>
                  </a:lnTo>
                  <a:lnTo>
                    <a:pt x="0" y="44"/>
                  </a:lnTo>
                  <a:lnTo>
                    <a:pt x="25" y="0"/>
                  </a:lnTo>
                  <a:lnTo>
                    <a:pt x="9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85" name="Freeform 195">
              <a:extLst>
                <a:ext uri="{FF2B5EF4-FFF2-40B4-BE49-F238E27FC236}">
                  <a16:creationId xmlns:a16="http://schemas.microsoft.com/office/drawing/2014/main" id="{1829BD24-E5FA-4E67-8D7D-011B44E3721B}"/>
                </a:ext>
              </a:extLst>
            </p:cNvPr>
            <p:cNvSpPr>
              <a:spLocks/>
            </p:cNvSpPr>
            <p:nvPr/>
          </p:nvSpPr>
          <p:spPr bwMode="auto">
            <a:xfrm>
              <a:off x="1652588" y="2451100"/>
              <a:ext cx="371475" cy="592138"/>
            </a:xfrm>
            <a:custGeom>
              <a:avLst/>
              <a:gdLst>
                <a:gd name="T0" fmla="*/ 589716563 w 234"/>
                <a:gd name="T1" fmla="*/ 0 h 373"/>
                <a:gd name="T2" fmla="*/ 0 w 234"/>
                <a:gd name="T3" fmla="*/ 940019869 h 373"/>
                <a:gd name="T4" fmla="*/ 0 w 234"/>
                <a:gd name="T5" fmla="*/ 670362129 h 373"/>
                <a:gd name="T6" fmla="*/ 413305625 w 234"/>
                <a:gd name="T7" fmla="*/ 0 h 373"/>
                <a:gd name="T8" fmla="*/ 589716563 w 234"/>
                <a:gd name="T9" fmla="*/ 0 h 3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4" h="373">
                  <a:moveTo>
                    <a:pt x="234" y="0"/>
                  </a:moveTo>
                  <a:lnTo>
                    <a:pt x="0" y="373"/>
                  </a:lnTo>
                  <a:lnTo>
                    <a:pt x="0" y="266"/>
                  </a:lnTo>
                  <a:lnTo>
                    <a:pt x="164" y="0"/>
                  </a:lnTo>
                  <a:lnTo>
                    <a:pt x="23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86" name="Freeform 196">
              <a:extLst>
                <a:ext uri="{FF2B5EF4-FFF2-40B4-BE49-F238E27FC236}">
                  <a16:creationId xmlns:a16="http://schemas.microsoft.com/office/drawing/2014/main" id="{126D392C-D693-4A62-A888-B996D3994245}"/>
                </a:ext>
              </a:extLst>
            </p:cNvPr>
            <p:cNvSpPr>
              <a:spLocks/>
            </p:cNvSpPr>
            <p:nvPr/>
          </p:nvSpPr>
          <p:spPr bwMode="auto">
            <a:xfrm>
              <a:off x="1652588" y="2451100"/>
              <a:ext cx="590550" cy="954088"/>
            </a:xfrm>
            <a:custGeom>
              <a:avLst/>
              <a:gdLst>
                <a:gd name="T0" fmla="*/ 937498125 w 372"/>
                <a:gd name="T1" fmla="*/ 0 h 601"/>
                <a:gd name="T2" fmla="*/ 0 w 372"/>
                <a:gd name="T3" fmla="*/ 1514615494 h 601"/>
                <a:gd name="T4" fmla="*/ 0 w 372"/>
                <a:gd name="T5" fmla="*/ 1242438476 h 601"/>
                <a:gd name="T6" fmla="*/ 778729075 w 372"/>
                <a:gd name="T7" fmla="*/ 0 h 601"/>
                <a:gd name="T8" fmla="*/ 937498125 w 372"/>
                <a:gd name="T9" fmla="*/ 0 h 6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2" h="601">
                  <a:moveTo>
                    <a:pt x="372" y="0"/>
                  </a:moveTo>
                  <a:lnTo>
                    <a:pt x="0" y="601"/>
                  </a:lnTo>
                  <a:lnTo>
                    <a:pt x="0" y="493"/>
                  </a:lnTo>
                  <a:lnTo>
                    <a:pt x="309" y="0"/>
                  </a:lnTo>
                  <a:lnTo>
                    <a:pt x="37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87" name="Freeform 197">
              <a:extLst>
                <a:ext uri="{FF2B5EF4-FFF2-40B4-BE49-F238E27FC236}">
                  <a16:creationId xmlns:a16="http://schemas.microsoft.com/office/drawing/2014/main" id="{B2B7CB62-E27B-455C-B5C1-558F83A7E512}"/>
                </a:ext>
              </a:extLst>
            </p:cNvPr>
            <p:cNvSpPr>
              <a:spLocks/>
            </p:cNvSpPr>
            <p:nvPr/>
          </p:nvSpPr>
          <p:spPr bwMode="auto">
            <a:xfrm>
              <a:off x="1652588" y="2451100"/>
              <a:ext cx="822325" cy="1304925"/>
            </a:xfrm>
            <a:custGeom>
              <a:avLst/>
              <a:gdLst>
                <a:gd name="T0" fmla="*/ 1305441733 w 517"/>
                <a:gd name="T1" fmla="*/ 0 h 822"/>
                <a:gd name="T2" fmla="*/ 0 w 517"/>
                <a:gd name="T3" fmla="*/ 2071568438 h 822"/>
                <a:gd name="T4" fmla="*/ 0 w 517"/>
                <a:gd name="T5" fmla="*/ 1799391563 h 822"/>
                <a:gd name="T6" fmla="*/ 1131213810 w 517"/>
                <a:gd name="T7" fmla="*/ 0 h 822"/>
                <a:gd name="T8" fmla="*/ 1305441733 w 517"/>
                <a:gd name="T9" fmla="*/ 0 h 8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7" h="822">
                  <a:moveTo>
                    <a:pt x="517" y="0"/>
                  </a:moveTo>
                  <a:lnTo>
                    <a:pt x="0" y="822"/>
                  </a:lnTo>
                  <a:lnTo>
                    <a:pt x="0" y="714"/>
                  </a:lnTo>
                  <a:lnTo>
                    <a:pt x="448" y="0"/>
                  </a:lnTo>
                  <a:lnTo>
                    <a:pt x="51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88" name="Freeform 198">
              <a:extLst>
                <a:ext uri="{FF2B5EF4-FFF2-40B4-BE49-F238E27FC236}">
                  <a16:creationId xmlns:a16="http://schemas.microsoft.com/office/drawing/2014/main" id="{A0B7F011-3C33-4427-9D20-8255CA141A35}"/>
                </a:ext>
              </a:extLst>
            </p:cNvPr>
            <p:cNvSpPr>
              <a:spLocks/>
            </p:cNvSpPr>
            <p:nvPr/>
          </p:nvSpPr>
          <p:spPr bwMode="auto">
            <a:xfrm>
              <a:off x="1652588" y="2451100"/>
              <a:ext cx="1041400" cy="1665288"/>
            </a:xfrm>
            <a:custGeom>
              <a:avLst/>
              <a:gdLst>
                <a:gd name="T0" fmla="*/ 1653222500 w 656"/>
                <a:gd name="T1" fmla="*/ 0 h 1049"/>
                <a:gd name="T2" fmla="*/ 0 w 656"/>
                <a:gd name="T3" fmla="*/ 2147483646 h 1049"/>
                <a:gd name="T4" fmla="*/ 0 w 656"/>
                <a:gd name="T5" fmla="*/ 2147483646 h 1049"/>
                <a:gd name="T6" fmla="*/ 1494453450 w 656"/>
                <a:gd name="T7" fmla="*/ 0 h 1049"/>
                <a:gd name="T8" fmla="*/ 1653222500 w 656"/>
                <a:gd name="T9" fmla="*/ 0 h 10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6" h="1049">
                  <a:moveTo>
                    <a:pt x="656" y="0"/>
                  </a:moveTo>
                  <a:lnTo>
                    <a:pt x="0" y="1049"/>
                  </a:lnTo>
                  <a:lnTo>
                    <a:pt x="0" y="942"/>
                  </a:lnTo>
                  <a:lnTo>
                    <a:pt x="593" y="0"/>
                  </a:lnTo>
                  <a:lnTo>
                    <a:pt x="65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89" name="Freeform 199">
              <a:extLst>
                <a:ext uri="{FF2B5EF4-FFF2-40B4-BE49-F238E27FC236}">
                  <a16:creationId xmlns:a16="http://schemas.microsoft.com/office/drawing/2014/main" id="{94E142CC-8145-45F5-A099-3E57232F0976}"/>
                </a:ext>
              </a:extLst>
            </p:cNvPr>
            <p:cNvSpPr>
              <a:spLocks/>
            </p:cNvSpPr>
            <p:nvPr/>
          </p:nvSpPr>
          <p:spPr bwMode="auto">
            <a:xfrm>
              <a:off x="1652588" y="2451100"/>
              <a:ext cx="1273175" cy="2017713"/>
            </a:xfrm>
            <a:custGeom>
              <a:avLst/>
              <a:gdLst>
                <a:gd name="T0" fmla="*/ 2021166107 w 801"/>
                <a:gd name="T1" fmla="*/ 0 h 1271"/>
                <a:gd name="T2" fmla="*/ 0 w 801"/>
                <a:gd name="T3" fmla="*/ 2147483646 h 1271"/>
                <a:gd name="T4" fmla="*/ 0 w 801"/>
                <a:gd name="T5" fmla="*/ 2147483646 h 1271"/>
                <a:gd name="T6" fmla="*/ 1847057439 w 801"/>
                <a:gd name="T7" fmla="*/ 0 h 1271"/>
                <a:gd name="T8" fmla="*/ 2021166107 w 801"/>
                <a:gd name="T9" fmla="*/ 0 h 12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1" h="1271">
                  <a:moveTo>
                    <a:pt x="801" y="0"/>
                  </a:moveTo>
                  <a:lnTo>
                    <a:pt x="0" y="1271"/>
                  </a:lnTo>
                  <a:lnTo>
                    <a:pt x="0" y="1170"/>
                  </a:lnTo>
                  <a:lnTo>
                    <a:pt x="732" y="0"/>
                  </a:lnTo>
                  <a:lnTo>
                    <a:pt x="80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0" name="Freeform 200">
              <a:extLst>
                <a:ext uri="{FF2B5EF4-FFF2-40B4-BE49-F238E27FC236}">
                  <a16:creationId xmlns:a16="http://schemas.microsoft.com/office/drawing/2014/main" id="{1DD4C861-B5AE-4110-9A51-8C729CD69166}"/>
                </a:ext>
              </a:extLst>
            </p:cNvPr>
            <p:cNvSpPr>
              <a:spLocks/>
            </p:cNvSpPr>
            <p:nvPr/>
          </p:nvSpPr>
          <p:spPr bwMode="auto">
            <a:xfrm>
              <a:off x="1722438" y="2451100"/>
              <a:ext cx="1422400" cy="2097088"/>
            </a:xfrm>
            <a:custGeom>
              <a:avLst/>
              <a:gdLst>
                <a:gd name="T0" fmla="*/ 2147483646 w 896"/>
                <a:gd name="T1" fmla="*/ 0 h 1321"/>
                <a:gd name="T2" fmla="*/ 176410938 w 896"/>
                <a:gd name="T3" fmla="*/ 2147483646 h 1321"/>
                <a:gd name="T4" fmla="*/ 0 w 896"/>
                <a:gd name="T5" fmla="*/ 2147483646 h 1321"/>
                <a:gd name="T6" fmla="*/ 2084170013 w 896"/>
                <a:gd name="T7" fmla="*/ 0 h 1321"/>
                <a:gd name="T8" fmla="*/ 2147483646 w 896"/>
                <a:gd name="T9" fmla="*/ 0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6" h="1321">
                  <a:moveTo>
                    <a:pt x="896" y="0"/>
                  </a:moveTo>
                  <a:lnTo>
                    <a:pt x="70" y="1321"/>
                  </a:lnTo>
                  <a:lnTo>
                    <a:pt x="0" y="1321"/>
                  </a:lnTo>
                  <a:lnTo>
                    <a:pt x="827" y="0"/>
                  </a:lnTo>
                  <a:lnTo>
                    <a:pt x="89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1" name="Freeform 201">
              <a:extLst>
                <a:ext uri="{FF2B5EF4-FFF2-40B4-BE49-F238E27FC236}">
                  <a16:creationId xmlns:a16="http://schemas.microsoft.com/office/drawing/2014/main" id="{F9D8F6EA-A569-4626-9D8B-DCFBBC603877}"/>
                </a:ext>
              </a:extLst>
            </p:cNvPr>
            <p:cNvSpPr>
              <a:spLocks/>
            </p:cNvSpPr>
            <p:nvPr/>
          </p:nvSpPr>
          <p:spPr bwMode="auto">
            <a:xfrm>
              <a:off x="1944688" y="2451100"/>
              <a:ext cx="1422400" cy="2097088"/>
            </a:xfrm>
            <a:custGeom>
              <a:avLst/>
              <a:gdLst>
                <a:gd name="T0" fmla="*/ 2147483646 w 896"/>
                <a:gd name="T1" fmla="*/ 0 h 1321"/>
                <a:gd name="T2" fmla="*/ 176410938 w 896"/>
                <a:gd name="T3" fmla="*/ 2147483646 h 1321"/>
                <a:gd name="T4" fmla="*/ 0 w 896"/>
                <a:gd name="T5" fmla="*/ 2147483646 h 1321"/>
                <a:gd name="T6" fmla="*/ 2099290950 w 896"/>
                <a:gd name="T7" fmla="*/ 0 h 1321"/>
                <a:gd name="T8" fmla="*/ 2147483646 w 896"/>
                <a:gd name="T9" fmla="*/ 0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6" h="1321">
                  <a:moveTo>
                    <a:pt x="896" y="0"/>
                  </a:moveTo>
                  <a:lnTo>
                    <a:pt x="70" y="1321"/>
                  </a:lnTo>
                  <a:lnTo>
                    <a:pt x="0" y="1321"/>
                  </a:lnTo>
                  <a:lnTo>
                    <a:pt x="833" y="0"/>
                  </a:lnTo>
                  <a:lnTo>
                    <a:pt x="89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2" name="Freeform 202">
              <a:extLst>
                <a:ext uri="{FF2B5EF4-FFF2-40B4-BE49-F238E27FC236}">
                  <a16:creationId xmlns:a16="http://schemas.microsoft.com/office/drawing/2014/main" id="{8D47287A-00D7-45D6-AD9A-FCA4F28013AE}"/>
                </a:ext>
              </a:extLst>
            </p:cNvPr>
            <p:cNvSpPr>
              <a:spLocks/>
            </p:cNvSpPr>
            <p:nvPr/>
          </p:nvSpPr>
          <p:spPr bwMode="auto">
            <a:xfrm>
              <a:off x="2173288" y="2451100"/>
              <a:ext cx="1422400" cy="2097088"/>
            </a:xfrm>
            <a:custGeom>
              <a:avLst/>
              <a:gdLst>
                <a:gd name="T0" fmla="*/ 2147483646 w 896"/>
                <a:gd name="T1" fmla="*/ 0 h 1321"/>
                <a:gd name="T2" fmla="*/ 158770638 w 896"/>
                <a:gd name="T3" fmla="*/ 2147483646 h 1321"/>
                <a:gd name="T4" fmla="*/ 0 w 896"/>
                <a:gd name="T5" fmla="*/ 2147483646 h 1321"/>
                <a:gd name="T6" fmla="*/ 2084170013 w 896"/>
                <a:gd name="T7" fmla="*/ 0 h 1321"/>
                <a:gd name="T8" fmla="*/ 2147483646 w 896"/>
                <a:gd name="T9" fmla="*/ 0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6" h="1321">
                  <a:moveTo>
                    <a:pt x="896" y="0"/>
                  </a:moveTo>
                  <a:lnTo>
                    <a:pt x="63" y="1321"/>
                  </a:lnTo>
                  <a:lnTo>
                    <a:pt x="0" y="1321"/>
                  </a:lnTo>
                  <a:lnTo>
                    <a:pt x="827" y="0"/>
                  </a:lnTo>
                  <a:lnTo>
                    <a:pt x="89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3" name="Freeform 203">
              <a:extLst>
                <a:ext uri="{FF2B5EF4-FFF2-40B4-BE49-F238E27FC236}">
                  <a16:creationId xmlns:a16="http://schemas.microsoft.com/office/drawing/2014/main" id="{64F1FC08-720A-44DE-9B39-991F0E8B3C1E}"/>
                </a:ext>
              </a:extLst>
            </p:cNvPr>
            <p:cNvSpPr>
              <a:spLocks/>
            </p:cNvSpPr>
            <p:nvPr/>
          </p:nvSpPr>
          <p:spPr bwMode="auto">
            <a:xfrm>
              <a:off x="2395538" y="2451100"/>
              <a:ext cx="1341437" cy="2097088"/>
            </a:xfrm>
            <a:custGeom>
              <a:avLst/>
              <a:gdLst>
                <a:gd name="T0" fmla="*/ 2129532031 w 845"/>
                <a:gd name="T1" fmla="*/ 0 h 1321"/>
                <a:gd name="T2" fmla="*/ 2129532031 w 845"/>
                <a:gd name="T3" fmla="*/ 206652862 h 1321"/>
                <a:gd name="T4" fmla="*/ 173891510 w 845"/>
                <a:gd name="T5" fmla="*/ 2147483646 h 1321"/>
                <a:gd name="T6" fmla="*/ 0 w 845"/>
                <a:gd name="T7" fmla="*/ 2147483646 h 1321"/>
                <a:gd name="T8" fmla="*/ 2099290168 w 845"/>
                <a:gd name="T9" fmla="*/ 0 h 1321"/>
                <a:gd name="T10" fmla="*/ 2129532031 w 845"/>
                <a:gd name="T11" fmla="*/ 0 h 13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5" h="1321">
                  <a:moveTo>
                    <a:pt x="845" y="0"/>
                  </a:moveTo>
                  <a:lnTo>
                    <a:pt x="845" y="82"/>
                  </a:lnTo>
                  <a:lnTo>
                    <a:pt x="69" y="1321"/>
                  </a:lnTo>
                  <a:lnTo>
                    <a:pt x="0" y="1321"/>
                  </a:lnTo>
                  <a:lnTo>
                    <a:pt x="833" y="0"/>
                  </a:lnTo>
                  <a:lnTo>
                    <a:pt x="84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4" name="Freeform 204">
              <a:extLst>
                <a:ext uri="{FF2B5EF4-FFF2-40B4-BE49-F238E27FC236}">
                  <a16:creationId xmlns:a16="http://schemas.microsoft.com/office/drawing/2014/main" id="{EF1A1031-A8F0-40E8-A6DE-268685B1ABC6}"/>
                </a:ext>
              </a:extLst>
            </p:cNvPr>
            <p:cNvSpPr>
              <a:spLocks/>
            </p:cNvSpPr>
            <p:nvPr/>
          </p:nvSpPr>
          <p:spPr bwMode="auto">
            <a:xfrm>
              <a:off x="2624138" y="2762250"/>
              <a:ext cx="1111250" cy="1785938"/>
            </a:xfrm>
            <a:custGeom>
              <a:avLst/>
              <a:gdLst>
                <a:gd name="T0" fmla="*/ 1764109375 w 700"/>
                <a:gd name="T1" fmla="*/ 0 h 1125"/>
                <a:gd name="T2" fmla="*/ 1764109375 w 700"/>
                <a:gd name="T3" fmla="*/ 269657588 h 1125"/>
                <a:gd name="T4" fmla="*/ 158770638 w 700"/>
                <a:gd name="T5" fmla="*/ 2147483646 h 1125"/>
                <a:gd name="T6" fmla="*/ 0 w 700"/>
                <a:gd name="T7" fmla="*/ 2147483646 h 1125"/>
                <a:gd name="T8" fmla="*/ 1764109375 w 700"/>
                <a:gd name="T9" fmla="*/ 0 h 1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 h="1125">
                  <a:moveTo>
                    <a:pt x="700" y="0"/>
                  </a:moveTo>
                  <a:lnTo>
                    <a:pt x="700" y="107"/>
                  </a:lnTo>
                  <a:lnTo>
                    <a:pt x="63" y="1125"/>
                  </a:lnTo>
                  <a:lnTo>
                    <a:pt x="0" y="1125"/>
                  </a:lnTo>
                  <a:lnTo>
                    <a:pt x="70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5" name="Freeform 205">
              <a:extLst>
                <a:ext uri="{FF2B5EF4-FFF2-40B4-BE49-F238E27FC236}">
                  <a16:creationId xmlns:a16="http://schemas.microsoft.com/office/drawing/2014/main" id="{724C6D1A-9A3A-4A04-B139-C66D08AD19E0}"/>
                </a:ext>
              </a:extLst>
            </p:cNvPr>
            <p:cNvSpPr>
              <a:spLocks/>
            </p:cNvSpPr>
            <p:nvPr/>
          </p:nvSpPr>
          <p:spPr bwMode="auto">
            <a:xfrm>
              <a:off x="2846388" y="3124200"/>
              <a:ext cx="890587" cy="1423988"/>
            </a:xfrm>
            <a:custGeom>
              <a:avLst/>
              <a:gdLst>
                <a:gd name="T0" fmla="*/ 1413807656 w 561"/>
                <a:gd name="T1" fmla="*/ 0 h 897"/>
                <a:gd name="T2" fmla="*/ 1413807656 w 561"/>
                <a:gd name="T3" fmla="*/ 269657607 h 897"/>
                <a:gd name="T4" fmla="*/ 173891477 w 561"/>
                <a:gd name="T5" fmla="*/ 2147483646 h 897"/>
                <a:gd name="T6" fmla="*/ 0 w 561"/>
                <a:gd name="T7" fmla="*/ 2147483646 h 897"/>
                <a:gd name="T8" fmla="*/ 1413807656 w 561"/>
                <a:gd name="T9" fmla="*/ 0 h 8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1" h="897">
                  <a:moveTo>
                    <a:pt x="561" y="0"/>
                  </a:moveTo>
                  <a:lnTo>
                    <a:pt x="561" y="107"/>
                  </a:lnTo>
                  <a:lnTo>
                    <a:pt x="69" y="897"/>
                  </a:lnTo>
                  <a:lnTo>
                    <a:pt x="0" y="897"/>
                  </a:lnTo>
                  <a:lnTo>
                    <a:pt x="56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6" name="Freeform 206">
              <a:extLst>
                <a:ext uri="{FF2B5EF4-FFF2-40B4-BE49-F238E27FC236}">
                  <a16:creationId xmlns:a16="http://schemas.microsoft.com/office/drawing/2014/main" id="{C4B21219-0953-4401-95FD-A26CA2311730}"/>
                </a:ext>
              </a:extLst>
            </p:cNvPr>
            <p:cNvSpPr>
              <a:spLocks/>
            </p:cNvSpPr>
            <p:nvPr/>
          </p:nvSpPr>
          <p:spPr bwMode="auto">
            <a:xfrm>
              <a:off x="3065463" y="3475038"/>
              <a:ext cx="669925" cy="1073150"/>
            </a:xfrm>
            <a:custGeom>
              <a:avLst/>
              <a:gdLst>
                <a:gd name="T0" fmla="*/ 1063505938 w 422"/>
                <a:gd name="T1" fmla="*/ 0 h 676"/>
                <a:gd name="T2" fmla="*/ 1063505938 w 422"/>
                <a:gd name="T3" fmla="*/ 269657513 h 676"/>
                <a:gd name="T4" fmla="*/ 173891575 w 422"/>
                <a:gd name="T5" fmla="*/ 1703625625 h 676"/>
                <a:gd name="T6" fmla="*/ 0 w 422"/>
                <a:gd name="T7" fmla="*/ 1703625625 h 676"/>
                <a:gd name="T8" fmla="*/ 1063505938 w 422"/>
                <a:gd name="T9" fmla="*/ 0 h 6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2" h="676">
                  <a:moveTo>
                    <a:pt x="422" y="0"/>
                  </a:moveTo>
                  <a:lnTo>
                    <a:pt x="422" y="107"/>
                  </a:lnTo>
                  <a:lnTo>
                    <a:pt x="69" y="676"/>
                  </a:lnTo>
                  <a:lnTo>
                    <a:pt x="0" y="676"/>
                  </a:lnTo>
                  <a:lnTo>
                    <a:pt x="42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7" name="Freeform 207">
              <a:extLst>
                <a:ext uri="{FF2B5EF4-FFF2-40B4-BE49-F238E27FC236}">
                  <a16:creationId xmlns:a16="http://schemas.microsoft.com/office/drawing/2014/main" id="{239A4551-736D-49A2-9F6B-A56C9435909C}"/>
                </a:ext>
              </a:extLst>
            </p:cNvPr>
            <p:cNvSpPr>
              <a:spLocks/>
            </p:cNvSpPr>
            <p:nvPr/>
          </p:nvSpPr>
          <p:spPr bwMode="auto">
            <a:xfrm>
              <a:off x="3297238" y="3835400"/>
              <a:ext cx="439737" cy="712788"/>
            </a:xfrm>
            <a:custGeom>
              <a:avLst/>
              <a:gdLst>
                <a:gd name="T0" fmla="*/ 698083281 w 277"/>
                <a:gd name="T1" fmla="*/ 0 h 449"/>
                <a:gd name="T2" fmla="*/ 698083281 w 277"/>
                <a:gd name="T3" fmla="*/ 272177066 h 449"/>
                <a:gd name="T4" fmla="*/ 158770457 w 277"/>
                <a:gd name="T5" fmla="*/ 1131551744 h 449"/>
                <a:gd name="T6" fmla="*/ 0 w 277"/>
                <a:gd name="T7" fmla="*/ 1131551744 h 449"/>
                <a:gd name="T8" fmla="*/ 698083281 w 277"/>
                <a:gd name="T9" fmla="*/ 0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7" h="449">
                  <a:moveTo>
                    <a:pt x="277" y="0"/>
                  </a:moveTo>
                  <a:lnTo>
                    <a:pt x="277" y="108"/>
                  </a:lnTo>
                  <a:lnTo>
                    <a:pt x="63" y="449"/>
                  </a:lnTo>
                  <a:lnTo>
                    <a:pt x="0" y="449"/>
                  </a:lnTo>
                  <a:lnTo>
                    <a:pt x="2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8" name="Freeform 208">
              <a:extLst>
                <a:ext uri="{FF2B5EF4-FFF2-40B4-BE49-F238E27FC236}">
                  <a16:creationId xmlns:a16="http://schemas.microsoft.com/office/drawing/2014/main" id="{9F83C2EA-33CE-4DB1-87FE-0F802749B9AE}"/>
                </a:ext>
              </a:extLst>
            </p:cNvPr>
            <p:cNvSpPr>
              <a:spLocks/>
            </p:cNvSpPr>
            <p:nvPr/>
          </p:nvSpPr>
          <p:spPr bwMode="auto">
            <a:xfrm>
              <a:off x="3516313" y="4197350"/>
              <a:ext cx="219075" cy="350838"/>
            </a:xfrm>
            <a:custGeom>
              <a:avLst/>
              <a:gdLst>
                <a:gd name="T0" fmla="*/ 347781563 w 138"/>
                <a:gd name="T1" fmla="*/ 0 h 221"/>
                <a:gd name="T2" fmla="*/ 347781563 w 138"/>
                <a:gd name="T3" fmla="*/ 254536938 h 221"/>
                <a:gd name="T4" fmla="*/ 173891575 w 138"/>
                <a:gd name="T5" fmla="*/ 556956119 h 221"/>
                <a:gd name="T6" fmla="*/ 0 w 138"/>
                <a:gd name="T7" fmla="*/ 556956119 h 221"/>
                <a:gd name="T8" fmla="*/ 347781563 w 138"/>
                <a:gd name="T9" fmla="*/ 0 h 2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8" h="221">
                  <a:moveTo>
                    <a:pt x="138" y="0"/>
                  </a:moveTo>
                  <a:lnTo>
                    <a:pt x="138" y="101"/>
                  </a:lnTo>
                  <a:lnTo>
                    <a:pt x="69" y="221"/>
                  </a:lnTo>
                  <a:lnTo>
                    <a:pt x="0" y="221"/>
                  </a:lnTo>
                  <a:lnTo>
                    <a:pt x="13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499" name="Rectangle 209">
              <a:extLst>
                <a:ext uri="{FF2B5EF4-FFF2-40B4-BE49-F238E27FC236}">
                  <a16:creationId xmlns:a16="http://schemas.microsoft.com/office/drawing/2014/main" id="{1FE84873-77F1-4B13-8820-65705C3B0CEF}"/>
                </a:ext>
              </a:extLst>
            </p:cNvPr>
            <p:cNvSpPr>
              <a:spLocks noChangeArrowheads="1"/>
            </p:cNvSpPr>
            <p:nvPr/>
          </p:nvSpPr>
          <p:spPr bwMode="auto">
            <a:xfrm>
              <a:off x="2493963" y="1909763"/>
              <a:ext cx="1574800" cy="1574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532" name="Rectangle 257">
              <a:extLst>
                <a:ext uri="{FF2B5EF4-FFF2-40B4-BE49-F238E27FC236}">
                  <a16:creationId xmlns:a16="http://schemas.microsoft.com/office/drawing/2014/main" id="{0848F7C7-C2BC-444E-9492-1EE317C070F7}"/>
                </a:ext>
              </a:extLst>
            </p:cNvPr>
            <p:cNvSpPr>
              <a:spLocks noChangeArrowheads="1"/>
            </p:cNvSpPr>
            <p:nvPr/>
          </p:nvSpPr>
          <p:spPr bwMode="auto">
            <a:xfrm>
              <a:off x="2754313" y="2149475"/>
              <a:ext cx="1593850"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7900" b="1">
                  <a:solidFill>
                    <a:srgbClr val="FFFFFF"/>
                  </a:solidFill>
                  <a:latin typeface="Arial" panose="020B0604020202020204" pitchFamily="34" charset="0"/>
                </a:rPr>
                <a:t>#1</a:t>
              </a:r>
              <a:endParaRPr lang="ru-RU" altLang="ru-RU" sz="1800"/>
            </a:p>
          </p:txBody>
        </p:sp>
      </p:grpSp>
      <p:grpSp>
        <p:nvGrpSpPr>
          <p:cNvPr id="3" name="Группа 2">
            <a:extLst>
              <a:ext uri="{FF2B5EF4-FFF2-40B4-BE49-F238E27FC236}">
                <a16:creationId xmlns:a16="http://schemas.microsoft.com/office/drawing/2014/main" id="{39635B6F-AABA-45A3-8270-A6C4F41CC22D}"/>
              </a:ext>
            </a:extLst>
          </p:cNvPr>
          <p:cNvGrpSpPr/>
          <p:nvPr/>
        </p:nvGrpSpPr>
        <p:grpSpPr>
          <a:xfrm>
            <a:off x="4899025" y="1909763"/>
            <a:ext cx="2746375" cy="2638425"/>
            <a:chOff x="4899025" y="1909763"/>
            <a:chExt cx="2746375" cy="2638425"/>
          </a:xfrm>
        </p:grpSpPr>
        <p:sp>
          <p:nvSpPr>
            <p:cNvPr id="20500" name="Freeform 210">
              <a:extLst>
                <a:ext uri="{FF2B5EF4-FFF2-40B4-BE49-F238E27FC236}">
                  <a16:creationId xmlns:a16="http://schemas.microsoft.com/office/drawing/2014/main" id="{14E00D15-0E06-41B7-9CFA-C9B86EB053C3}"/>
                </a:ext>
              </a:extLst>
            </p:cNvPr>
            <p:cNvSpPr>
              <a:spLocks/>
            </p:cNvSpPr>
            <p:nvPr/>
          </p:nvSpPr>
          <p:spPr bwMode="auto">
            <a:xfrm>
              <a:off x="4899025" y="2451100"/>
              <a:ext cx="150813" cy="241300"/>
            </a:xfrm>
            <a:custGeom>
              <a:avLst/>
              <a:gdLst>
                <a:gd name="T0" fmla="*/ 239416431 w 95"/>
                <a:gd name="T1" fmla="*/ 0 h 152"/>
                <a:gd name="T2" fmla="*/ 0 w 95"/>
                <a:gd name="T3" fmla="*/ 383063750 h 152"/>
                <a:gd name="T4" fmla="*/ 0 w 95"/>
                <a:gd name="T5" fmla="*/ 110886875 h 152"/>
                <a:gd name="T6" fmla="*/ 63004909 w 95"/>
                <a:gd name="T7" fmla="*/ 0 h 152"/>
                <a:gd name="T8" fmla="*/ 239416431 w 95"/>
                <a:gd name="T9" fmla="*/ 0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52">
                  <a:moveTo>
                    <a:pt x="95" y="0"/>
                  </a:moveTo>
                  <a:lnTo>
                    <a:pt x="0" y="152"/>
                  </a:lnTo>
                  <a:lnTo>
                    <a:pt x="0" y="44"/>
                  </a:lnTo>
                  <a:lnTo>
                    <a:pt x="25" y="0"/>
                  </a:lnTo>
                  <a:lnTo>
                    <a:pt x="9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01" name="Freeform 211">
              <a:extLst>
                <a:ext uri="{FF2B5EF4-FFF2-40B4-BE49-F238E27FC236}">
                  <a16:creationId xmlns:a16="http://schemas.microsoft.com/office/drawing/2014/main" id="{DA5958B1-A240-4653-8D81-F4D10CC94AF4}"/>
                </a:ext>
              </a:extLst>
            </p:cNvPr>
            <p:cNvSpPr>
              <a:spLocks/>
            </p:cNvSpPr>
            <p:nvPr/>
          </p:nvSpPr>
          <p:spPr bwMode="auto">
            <a:xfrm>
              <a:off x="4899025" y="2451100"/>
              <a:ext cx="369888" cy="592138"/>
            </a:xfrm>
            <a:custGeom>
              <a:avLst/>
              <a:gdLst>
                <a:gd name="T0" fmla="*/ 587197994 w 233"/>
                <a:gd name="T1" fmla="*/ 0 h 373"/>
                <a:gd name="T2" fmla="*/ 0 w 233"/>
                <a:gd name="T3" fmla="*/ 940019869 h 373"/>
                <a:gd name="T4" fmla="*/ 0 w 233"/>
                <a:gd name="T5" fmla="*/ 670362129 h 373"/>
                <a:gd name="T6" fmla="*/ 413306184 w 233"/>
                <a:gd name="T7" fmla="*/ 0 h 373"/>
                <a:gd name="T8" fmla="*/ 587197994 w 233"/>
                <a:gd name="T9" fmla="*/ 0 h 3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3" h="373">
                  <a:moveTo>
                    <a:pt x="233" y="0"/>
                  </a:moveTo>
                  <a:lnTo>
                    <a:pt x="0" y="373"/>
                  </a:lnTo>
                  <a:lnTo>
                    <a:pt x="0" y="266"/>
                  </a:lnTo>
                  <a:lnTo>
                    <a:pt x="164" y="0"/>
                  </a:lnTo>
                  <a:lnTo>
                    <a:pt x="233"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02" name="Freeform 212">
              <a:extLst>
                <a:ext uri="{FF2B5EF4-FFF2-40B4-BE49-F238E27FC236}">
                  <a16:creationId xmlns:a16="http://schemas.microsoft.com/office/drawing/2014/main" id="{C68F10C9-00E9-4AD8-A95A-0861E31FE228}"/>
                </a:ext>
              </a:extLst>
            </p:cNvPr>
            <p:cNvSpPr>
              <a:spLocks/>
            </p:cNvSpPr>
            <p:nvPr/>
          </p:nvSpPr>
          <p:spPr bwMode="auto">
            <a:xfrm>
              <a:off x="4899025" y="2451100"/>
              <a:ext cx="590550" cy="954088"/>
            </a:xfrm>
            <a:custGeom>
              <a:avLst/>
              <a:gdLst>
                <a:gd name="T0" fmla="*/ 937498125 w 372"/>
                <a:gd name="T1" fmla="*/ 0 h 601"/>
                <a:gd name="T2" fmla="*/ 0 w 372"/>
                <a:gd name="T3" fmla="*/ 1514615494 h 601"/>
                <a:gd name="T4" fmla="*/ 0 w 372"/>
                <a:gd name="T5" fmla="*/ 1242438476 h 601"/>
                <a:gd name="T6" fmla="*/ 778729075 w 372"/>
                <a:gd name="T7" fmla="*/ 0 h 601"/>
                <a:gd name="T8" fmla="*/ 937498125 w 372"/>
                <a:gd name="T9" fmla="*/ 0 h 6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2" h="601">
                  <a:moveTo>
                    <a:pt x="372" y="0"/>
                  </a:moveTo>
                  <a:lnTo>
                    <a:pt x="0" y="601"/>
                  </a:lnTo>
                  <a:lnTo>
                    <a:pt x="0" y="493"/>
                  </a:lnTo>
                  <a:lnTo>
                    <a:pt x="309" y="0"/>
                  </a:lnTo>
                  <a:lnTo>
                    <a:pt x="372"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03" name="Freeform 213">
              <a:extLst>
                <a:ext uri="{FF2B5EF4-FFF2-40B4-BE49-F238E27FC236}">
                  <a16:creationId xmlns:a16="http://schemas.microsoft.com/office/drawing/2014/main" id="{75241C3B-A1F6-4816-ABF5-736719DD0EF0}"/>
                </a:ext>
              </a:extLst>
            </p:cNvPr>
            <p:cNvSpPr>
              <a:spLocks/>
            </p:cNvSpPr>
            <p:nvPr/>
          </p:nvSpPr>
          <p:spPr bwMode="auto">
            <a:xfrm>
              <a:off x="4899025" y="2451100"/>
              <a:ext cx="820738" cy="1304925"/>
            </a:xfrm>
            <a:custGeom>
              <a:avLst/>
              <a:gdLst>
                <a:gd name="T0" fmla="*/ 1302922369 w 517"/>
                <a:gd name="T1" fmla="*/ 0 h 822"/>
                <a:gd name="T2" fmla="*/ 0 w 517"/>
                <a:gd name="T3" fmla="*/ 2071568438 h 822"/>
                <a:gd name="T4" fmla="*/ 0 w 517"/>
                <a:gd name="T5" fmla="*/ 1799391563 h 822"/>
                <a:gd name="T6" fmla="*/ 1129030688 w 517"/>
                <a:gd name="T7" fmla="*/ 0 h 822"/>
                <a:gd name="T8" fmla="*/ 1302922369 w 517"/>
                <a:gd name="T9" fmla="*/ 0 h 8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7" h="822">
                  <a:moveTo>
                    <a:pt x="517" y="0"/>
                  </a:moveTo>
                  <a:lnTo>
                    <a:pt x="0" y="822"/>
                  </a:lnTo>
                  <a:lnTo>
                    <a:pt x="0" y="714"/>
                  </a:lnTo>
                  <a:lnTo>
                    <a:pt x="448" y="0"/>
                  </a:lnTo>
                  <a:lnTo>
                    <a:pt x="517"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04" name="Freeform 214">
              <a:extLst>
                <a:ext uri="{FF2B5EF4-FFF2-40B4-BE49-F238E27FC236}">
                  <a16:creationId xmlns:a16="http://schemas.microsoft.com/office/drawing/2014/main" id="{3C614661-696A-4FE9-B1FA-184A6FB24E6A}"/>
                </a:ext>
              </a:extLst>
            </p:cNvPr>
            <p:cNvSpPr>
              <a:spLocks/>
            </p:cNvSpPr>
            <p:nvPr/>
          </p:nvSpPr>
          <p:spPr bwMode="auto">
            <a:xfrm>
              <a:off x="4899025" y="2451100"/>
              <a:ext cx="1041400" cy="1665288"/>
            </a:xfrm>
            <a:custGeom>
              <a:avLst/>
              <a:gdLst>
                <a:gd name="T0" fmla="*/ 1653222500 w 656"/>
                <a:gd name="T1" fmla="*/ 0 h 1049"/>
                <a:gd name="T2" fmla="*/ 0 w 656"/>
                <a:gd name="T3" fmla="*/ 2147483646 h 1049"/>
                <a:gd name="T4" fmla="*/ 0 w 656"/>
                <a:gd name="T5" fmla="*/ 2147483646 h 1049"/>
                <a:gd name="T6" fmla="*/ 1494453450 w 656"/>
                <a:gd name="T7" fmla="*/ 0 h 1049"/>
                <a:gd name="T8" fmla="*/ 1653222500 w 656"/>
                <a:gd name="T9" fmla="*/ 0 h 10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6" h="1049">
                  <a:moveTo>
                    <a:pt x="656" y="0"/>
                  </a:moveTo>
                  <a:lnTo>
                    <a:pt x="0" y="1049"/>
                  </a:lnTo>
                  <a:lnTo>
                    <a:pt x="0" y="942"/>
                  </a:lnTo>
                  <a:lnTo>
                    <a:pt x="593" y="0"/>
                  </a:lnTo>
                  <a:lnTo>
                    <a:pt x="656"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05" name="Freeform 215">
              <a:extLst>
                <a:ext uri="{FF2B5EF4-FFF2-40B4-BE49-F238E27FC236}">
                  <a16:creationId xmlns:a16="http://schemas.microsoft.com/office/drawing/2014/main" id="{A6FF9BFC-A74A-458A-82E6-C593564E234E}"/>
                </a:ext>
              </a:extLst>
            </p:cNvPr>
            <p:cNvSpPr>
              <a:spLocks/>
            </p:cNvSpPr>
            <p:nvPr/>
          </p:nvSpPr>
          <p:spPr bwMode="auto">
            <a:xfrm>
              <a:off x="4899025" y="2451100"/>
              <a:ext cx="1271588" cy="2017713"/>
            </a:xfrm>
            <a:custGeom>
              <a:avLst/>
              <a:gdLst>
                <a:gd name="T0" fmla="*/ 2018646744 w 801"/>
                <a:gd name="T1" fmla="*/ 0 h 1271"/>
                <a:gd name="T2" fmla="*/ 0 w 801"/>
                <a:gd name="T3" fmla="*/ 2147483646 h 1271"/>
                <a:gd name="T4" fmla="*/ 0 w 801"/>
                <a:gd name="T5" fmla="*/ 2147483646 h 1271"/>
                <a:gd name="T6" fmla="*/ 1844755100 w 801"/>
                <a:gd name="T7" fmla="*/ 0 h 1271"/>
                <a:gd name="T8" fmla="*/ 2018646744 w 801"/>
                <a:gd name="T9" fmla="*/ 0 h 12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1" h="1271">
                  <a:moveTo>
                    <a:pt x="801" y="0"/>
                  </a:moveTo>
                  <a:lnTo>
                    <a:pt x="0" y="1271"/>
                  </a:lnTo>
                  <a:lnTo>
                    <a:pt x="0" y="1163"/>
                  </a:lnTo>
                  <a:lnTo>
                    <a:pt x="732" y="0"/>
                  </a:lnTo>
                  <a:lnTo>
                    <a:pt x="801"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06" name="Freeform 216">
              <a:extLst>
                <a:ext uri="{FF2B5EF4-FFF2-40B4-BE49-F238E27FC236}">
                  <a16:creationId xmlns:a16="http://schemas.microsoft.com/office/drawing/2014/main" id="{26FE0FDB-D023-4F52-A985-CDBE5F862F90}"/>
                </a:ext>
              </a:extLst>
            </p:cNvPr>
            <p:cNvSpPr>
              <a:spLocks/>
            </p:cNvSpPr>
            <p:nvPr/>
          </p:nvSpPr>
          <p:spPr bwMode="auto">
            <a:xfrm>
              <a:off x="4968875" y="2451100"/>
              <a:ext cx="1422400" cy="2097088"/>
            </a:xfrm>
            <a:custGeom>
              <a:avLst/>
              <a:gdLst>
                <a:gd name="T0" fmla="*/ 2147483646 w 896"/>
                <a:gd name="T1" fmla="*/ 0 h 1321"/>
                <a:gd name="T2" fmla="*/ 176410938 w 896"/>
                <a:gd name="T3" fmla="*/ 2147483646 h 1321"/>
                <a:gd name="T4" fmla="*/ 0 w 896"/>
                <a:gd name="T5" fmla="*/ 2147483646 h 1321"/>
                <a:gd name="T6" fmla="*/ 2084170013 w 896"/>
                <a:gd name="T7" fmla="*/ 0 h 1321"/>
                <a:gd name="T8" fmla="*/ 2147483646 w 896"/>
                <a:gd name="T9" fmla="*/ 0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6" h="1321">
                  <a:moveTo>
                    <a:pt x="896" y="0"/>
                  </a:moveTo>
                  <a:lnTo>
                    <a:pt x="70" y="1321"/>
                  </a:lnTo>
                  <a:lnTo>
                    <a:pt x="0" y="1321"/>
                  </a:lnTo>
                  <a:lnTo>
                    <a:pt x="827" y="0"/>
                  </a:lnTo>
                  <a:lnTo>
                    <a:pt x="896"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07" name="Freeform 217">
              <a:extLst>
                <a:ext uri="{FF2B5EF4-FFF2-40B4-BE49-F238E27FC236}">
                  <a16:creationId xmlns:a16="http://schemas.microsoft.com/office/drawing/2014/main" id="{8A21537B-96F0-4DE4-906B-5C44D889DFC5}"/>
                </a:ext>
              </a:extLst>
            </p:cNvPr>
            <p:cNvSpPr>
              <a:spLocks/>
            </p:cNvSpPr>
            <p:nvPr/>
          </p:nvSpPr>
          <p:spPr bwMode="auto">
            <a:xfrm>
              <a:off x="5189538" y="2451100"/>
              <a:ext cx="1422400" cy="2097088"/>
            </a:xfrm>
            <a:custGeom>
              <a:avLst/>
              <a:gdLst>
                <a:gd name="T0" fmla="*/ 2147483646 w 896"/>
                <a:gd name="T1" fmla="*/ 0 h 1321"/>
                <a:gd name="T2" fmla="*/ 173891575 w 896"/>
                <a:gd name="T3" fmla="*/ 2147483646 h 1321"/>
                <a:gd name="T4" fmla="*/ 0 w 896"/>
                <a:gd name="T5" fmla="*/ 2147483646 h 1321"/>
                <a:gd name="T6" fmla="*/ 2099290950 w 896"/>
                <a:gd name="T7" fmla="*/ 0 h 1321"/>
                <a:gd name="T8" fmla="*/ 2147483646 w 896"/>
                <a:gd name="T9" fmla="*/ 0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6" h="1321">
                  <a:moveTo>
                    <a:pt x="896" y="0"/>
                  </a:moveTo>
                  <a:lnTo>
                    <a:pt x="69" y="1321"/>
                  </a:lnTo>
                  <a:lnTo>
                    <a:pt x="0" y="1321"/>
                  </a:lnTo>
                  <a:lnTo>
                    <a:pt x="833" y="0"/>
                  </a:lnTo>
                  <a:lnTo>
                    <a:pt x="896"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08" name="Freeform 218">
              <a:extLst>
                <a:ext uri="{FF2B5EF4-FFF2-40B4-BE49-F238E27FC236}">
                  <a16:creationId xmlns:a16="http://schemas.microsoft.com/office/drawing/2014/main" id="{0A936EAC-7841-4120-BD50-CD7F1B8EBE45}"/>
                </a:ext>
              </a:extLst>
            </p:cNvPr>
            <p:cNvSpPr>
              <a:spLocks/>
            </p:cNvSpPr>
            <p:nvPr/>
          </p:nvSpPr>
          <p:spPr bwMode="auto">
            <a:xfrm>
              <a:off x="5419725" y="2451100"/>
              <a:ext cx="1422400" cy="2097088"/>
            </a:xfrm>
            <a:custGeom>
              <a:avLst/>
              <a:gdLst>
                <a:gd name="T0" fmla="*/ 2147483646 w 896"/>
                <a:gd name="T1" fmla="*/ 0 h 1321"/>
                <a:gd name="T2" fmla="*/ 158770638 w 896"/>
                <a:gd name="T3" fmla="*/ 2147483646 h 1321"/>
                <a:gd name="T4" fmla="*/ 0 w 896"/>
                <a:gd name="T5" fmla="*/ 2147483646 h 1321"/>
                <a:gd name="T6" fmla="*/ 2084170013 w 896"/>
                <a:gd name="T7" fmla="*/ 0 h 1321"/>
                <a:gd name="T8" fmla="*/ 2147483646 w 896"/>
                <a:gd name="T9" fmla="*/ 0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6" h="1321">
                  <a:moveTo>
                    <a:pt x="896" y="0"/>
                  </a:moveTo>
                  <a:lnTo>
                    <a:pt x="63" y="1321"/>
                  </a:lnTo>
                  <a:lnTo>
                    <a:pt x="0" y="1321"/>
                  </a:lnTo>
                  <a:lnTo>
                    <a:pt x="827" y="0"/>
                  </a:lnTo>
                  <a:lnTo>
                    <a:pt x="896"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09" name="Freeform 219">
              <a:extLst>
                <a:ext uri="{FF2B5EF4-FFF2-40B4-BE49-F238E27FC236}">
                  <a16:creationId xmlns:a16="http://schemas.microsoft.com/office/drawing/2014/main" id="{132312F0-7937-457E-B5C9-EF1D5C0E8A0C}"/>
                </a:ext>
              </a:extLst>
            </p:cNvPr>
            <p:cNvSpPr>
              <a:spLocks/>
            </p:cNvSpPr>
            <p:nvPr/>
          </p:nvSpPr>
          <p:spPr bwMode="auto">
            <a:xfrm>
              <a:off x="5640388" y="2451100"/>
              <a:ext cx="1341437" cy="2097088"/>
            </a:xfrm>
            <a:custGeom>
              <a:avLst/>
              <a:gdLst>
                <a:gd name="T0" fmla="*/ 2129532031 w 845"/>
                <a:gd name="T1" fmla="*/ 0 h 1321"/>
                <a:gd name="T2" fmla="*/ 2129532031 w 845"/>
                <a:gd name="T3" fmla="*/ 206652862 h 1321"/>
                <a:gd name="T4" fmla="*/ 173891510 w 845"/>
                <a:gd name="T5" fmla="*/ 2147483646 h 1321"/>
                <a:gd name="T6" fmla="*/ 0 w 845"/>
                <a:gd name="T7" fmla="*/ 2147483646 h 1321"/>
                <a:gd name="T8" fmla="*/ 2099290168 w 845"/>
                <a:gd name="T9" fmla="*/ 0 h 1321"/>
                <a:gd name="T10" fmla="*/ 2129532031 w 845"/>
                <a:gd name="T11" fmla="*/ 0 h 13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5" h="1321">
                  <a:moveTo>
                    <a:pt x="845" y="0"/>
                  </a:moveTo>
                  <a:lnTo>
                    <a:pt x="845" y="82"/>
                  </a:lnTo>
                  <a:lnTo>
                    <a:pt x="69" y="1321"/>
                  </a:lnTo>
                  <a:lnTo>
                    <a:pt x="0" y="1321"/>
                  </a:lnTo>
                  <a:lnTo>
                    <a:pt x="833" y="0"/>
                  </a:lnTo>
                  <a:lnTo>
                    <a:pt x="84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10" name="Freeform 220">
              <a:extLst>
                <a:ext uri="{FF2B5EF4-FFF2-40B4-BE49-F238E27FC236}">
                  <a16:creationId xmlns:a16="http://schemas.microsoft.com/office/drawing/2014/main" id="{454479A1-7A36-46D3-A785-2B6157D18479}"/>
                </a:ext>
              </a:extLst>
            </p:cNvPr>
            <p:cNvSpPr>
              <a:spLocks/>
            </p:cNvSpPr>
            <p:nvPr/>
          </p:nvSpPr>
          <p:spPr bwMode="auto">
            <a:xfrm>
              <a:off x="5870575" y="2762250"/>
              <a:ext cx="1111250" cy="1785938"/>
            </a:xfrm>
            <a:custGeom>
              <a:avLst/>
              <a:gdLst>
                <a:gd name="T0" fmla="*/ 1764109375 w 700"/>
                <a:gd name="T1" fmla="*/ 0 h 1125"/>
                <a:gd name="T2" fmla="*/ 1764109375 w 700"/>
                <a:gd name="T3" fmla="*/ 269657588 h 1125"/>
                <a:gd name="T4" fmla="*/ 158770638 w 700"/>
                <a:gd name="T5" fmla="*/ 2147483646 h 1125"/>
                <a:gd name="T6" fmla="*/ 0 w 700"/>
                <a:gd name="T7" fmla="*/ 2147483646 h 1125"/>
                <a:gd name="T8" fmla="*/ 1764109375 w 700"/>
                <a:gd name="T9" fmla="*/ 0 h 1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 h="1125">
                  <a:moveTo>
                    <a:pt x="700" y="0"/>
                  </a:moveTo>
                  <a:lnTo>
                    <a:pt x="700" y="107"/>
                  </a:lnTo>
                  <a:lnTo>
                    <a:pt x="63" y="1125"/>
                  </a:lnTo>
                  <a:lnTo>
                    <a:pt x="0" y="1125"/>
                  </a:lnTo>
                  <a:lnTo>
                    <a:pt x="70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11" name="Freeform 221">
              <a:extLst>
                <a:ext uri="{FF2B5EF4-FFF2-40B4-BE49-F238E27FC236}">
                  <a16:creationId xmlns:a16="http://schemas.microsoft.com/office/drawing/2014/main" id="{2255A9C7-5E6F-4953-A471-3BA7D5127137}"/>
                </a:ext>
              </a:extLst>
            </p:cNvPr>
            <p:cNvSpPr>
              <a:spLocks/>
            </p:cNvSpPr>
            <p:nvPr/>
          </p:nvSpPr>
          <p:spPr bwMode="auto">
            <a:xfrm>
              <a:off x="6091238" y="3124200"/>
              <a:ext cx="890587" cy="1423988"/>
            </a:xfrm>
            <a:custGeom>
              <a:avLst/>
              <a:gdLst>
                <a:gd name="T0" fmla="*/ 1413807656 w 561"/>
                <a:gd name="T1" fmla="*/ 0 h 897"/>
                <a:gd name="T2" fmla="*/ 1413807656 w 561"/>
                <a:gd name="T3" fmla="*/ 269657607 h 897"/>
                <a:gd name="T4" fmla="*/ 173891477 w 561"/>
                <a:gd name="T5" fmla="*/ 2147483646 h 897"/>
                <a:gd name="T6" fmla="*/ 0 w 561"/>
                <a:gd name="T7" fmla="*/ 2147483646 h 897"/>
                <a:gd name="T8" fmla="*/ 1413807656 w 561"/>
                <a:gd name="T9" fmla="*/ 0 h 8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1" h="897">
                  <a:moveTo>
                    <a:pt x="561" y="0"/>
                  </a:moveTo>
                  <a:lnTo>
                    <a:pt x="561" y="107"/>
                  </a:lnTo>
                  <a:lnTo>
                    <a:pt x="69" y="897"/>
                  </a:lnTo>
                  <a:lnTo>
                    <a:pt x="0" y="897"/>
                  </a:lnTo>
                  <a:lnTo>
                    <a:pt x="561"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12" name="Freeform 222">
              <a:extLst>
                <a:ext uri="{FF2B5EF4-FFF2-40B4-BE49-F238E27FC236}">
                  <a16:creationId xmlns:a16="http://schemas.microsoft.com/office/drawing/2014/main" id="{56A063BC-4F5B-48B9-91B0-F2B8F11203D4}"/>
                </a:ext>
              </a:extLst>
            </p:cNvPr>
            <p:cNvSpPr>
              <a:spLocks/>
            </p:cNvSpPr>
            <p:nvPr/>
          </p:nvSpPr>
          <p:spPr bwMode="auto">
            <a:xfrm>
              <a:off x="6311900" y="3475038"/>
              <a:ext cx="669925" cy="1073150"/>
            </a:xfrm>
            <a:custGeom>
              <a:avLst/>
              <a:gdLst>
                <a:gd name="T0" fmla="*/ 1063505938 w 422"/>
                <a:gd name="T1" fmla="*/ 0 h 676"/>
                <a:gd name="T2" fmla="*/ 1063505938 w 422"/>
                <a:gd name="T3" fmla="*/ 269657513 h 676"/>
                <a:gd name="T4" fmla="*/ 173891575 w 422"/>
                <a:gd name="T5" fmla="*/ 1703625625 h 676"/>
                <a:gd name="T6" fmla="*/ 0 w 422"/>
                <a:gd name="T7" fmla="*/ 1703625625 h 676"/>
                <a:gd name="T8" fmla="*/ 1063505938 w 422"/>
                <a:gd name="T9" fmla="*/ 0 h 6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2" h="676">
                  <a:moveTo>
                    <a:pt x="422" y="0"/>
                  </a:moveTo>
                  <a:lnTo>
                    <a:pt x="422" y="107"/>
                  </a:lnTo>
                  <a:lnTo>
                    <a:pt x="69" y="676"/>
                  </a:lnTo>
                  <a:lnTo>
                    <a:pt x="0" y="676"/>
                  </a:lnTo>
                  <a:lnTo>
                    <a:pt x="422"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13" name="Freeform 223">
              <a:extLst>
                <a:ext uri="{FF2B5EF4-FFF2-40B4-BE49-F238E27FC236}">
                  <a16:creationId xmlns:a16="http://schemas.microsoft.com/office/drawing/2014/main" id="{9695A7EE-1859-4FF9-BF30-0A5D9124878D}"/>
                </a:ext>
              </a:extLst>
            </p:cNvPr>
            <p:cNvSpPr>
              <a:spLocks/>
            </p:cNvSpPr>
            <p:nvPr/>
          </p:nvSpPr>
          <p:spPr bwMode="auto">
            <a:xfrm>
              <a:off x="6542088" y="3835400"/>
              <a:ext cx="439737" cy="712788"/>
            </a:xfrm>
            <a:custGeom>
              <a:avLst/>
              <a:gdLst>
                <a:gd name="T0" fmla="*/ 698083281 w 277"/>
                <a:gd name="T1" fmla="*/ 0 h 449"/>
                <a:gd name="T2" fmla="*/ 698083281 w 277"/>
                <a:gd name="T3" fmla="*/ 272177066 h 449"/>
                <a:gd name="T4" fmla="*/ 158770457 w 277"/>
                <a:gd name="T5" fmla="*/ 1131551744 h 449"/>
                <a:gd name="T6" fmla="*/ 0 w 277"/>
                <a:gd name="T7" fmla="*/ 1131551744 h 449"/>
                <a:gd name="T8" fmla="*/ 698083281 w 277"/>
                <a:gd name="T9" fmla="*/ 0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7" h="449">
                  <a:moveTo>
                    <a:pt x="277" y="0"/>
                  </a:moveTo>
                  <a:lnTo>
                    <a:pt x="277" y="108"/>
                  </a:lnTo>
                  <a:lnTo>
                    <a:pt x="63" y="449"/>
                  </a:lnTo>
                  <a:lnTo>
                    <a:pt x="0" y="449"/>
                  </a:lnTo>
                  <a:lnTo>
                    <a:pt x="277"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14" name="Freeform 224">
              <a:extLst>
                <a:ext uri="{FF2B5EF4-FFF2-40B4-BE49-F238E27FC236}">
                  <a16:creationId xmlns:a16="http://schemas.microsoft.com/office/drawing/2014/main" id="{DBA86D47-8687-49B0-93C2-1EBBB6EA6401}"/>
                </a:ext>
              </a:extLst>
            </p:cNvPr>
            <p:cNvSpPr>
              <a:spLocks/>
            </p:cNvSpPr>
            <p:nvPr/>
          </p:nvSpPr>
          <p:spPr bwMode="auto">
            <a:xfrm>
              <a:off x="6761163" y="4197350"/>
              <a:ext cx="220662" cy="350838"/>
            </a:xfrm>
            <a:custGeom>
              <a:avLst/>
              <a:gdLst>
                <a:gd name="T0" fmla="*/ 350301719 w 139"/>
                <a:gd name="T1" fmla="*/ 0 h 221"/>
                <a:gd name="T2" fmla="*/ 350301719 w 139"/>
                <a:gd name="T3" fmla="*/ 254536938 h 221"/>
                <a:gd name="T4" fmla="*/ 176410538 w 139"/>
                <a:gd name="T5" fmla="*/ 556956119 h 221"/>
                <a:gd name="T6" fmla="*/ 0 w 139"/>
                <a:gd name="T7" fmla="*/ 556956119 h 221"/>
                <a:gd name="T8" fmla="*/ 350301719 w 139"/>
                <a:gd name="T9" fmla="*/ 0 h 2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221">
                  <a:moveTo>
                    <a:pt x="139" y="0"/>
                  </a:moveTo>
                  <a:lnTo>
                    <a:pt x="139" y="101"/>
                  </a:lnTo>
                  <a:lnTo>
                    <a:pt x="70" y="221"/>
                  </a:lnTo>
                  <a:lnTo>
                    <a:pt x="0" y="221"/>
                  </a:lnTo>
                  <a:lnTo>
                    <a:pt x="139"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15" name="Rectangle 225">
              <a:extLst>
                <a:ext uri="{FF2B5EF4-FFF2-40B4-BE49-F238E27FC236}">
                  <a16:creationId xmlns:a16="http://schemas.microsoft.com/office/drawing/2014/main" id="{9A720997-5F5D-4E48-A798-DD37629E858C}"/>
                </a:ext>
              </a:extLst>
            </p:cNvPr>
            <p:cNvSpPr>
              <a:spLocks noChangeArrowheads="1"/>
            </p:cNvSpPr>
            <p:nvPr/>
          </p:nvSpPr>
          <p:spPr bwMode="auto">
            <a:xfrm>
              <a:off x="5740400" y="1909763"/>
              <a:ext cx="1571625" cy="15748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533" name="Rectangle 258">
              <a:extLst>
                <a:ext uri="{FF2B5EF4-FFF2-40B4-BE49-F238E27FC236}">
                  <a16:creationId xmlns:a16="http://schemas.microsoft.com/office/drawing/2014/main" id="{2A0AD43F-C4E8-4D11-9D46-A86455D4BDD7}"/>
                </a:ext>
              </a:extLst>
            </p:cNvPr>
            <p:cNvSpPr>
              <a:spLocks noChangeArrowheads="1"/>
            </p:cNvSpPr>
            <p:nvPr/>
          </p:nvSpPr>
          <p:spPr bwMode="auto">
            <a:xfrm>
              <a:off x="6051550" y="2149475"/>
              <a:ext cx="1593850"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7900" b="1">
                  <a:solidFill>
                    <a:srgbClr val="FFFFFF"/>
                  </a:solidFill>
                  <a:latin typeface="Arial" panose="020B0604020202020204" pitchFamily="34" charset="0"/>
                </a:rPr>
                <a:t>#2</a:t>
              </a:r>
              <a:endParaRPr lang="ru-RU" altLang="ru-RU" sz="1800"/>
            </a:p>
          </p:txBody>
        </p:sp>
      </p:grpSp>
      <p:grpSp>
        <p:nvGrpSpPr>
          <p:cNvPr id="4" name="Группа 3">
            <a:extLst>
              <a:ext uri="{FF2B5EF4-FFF2-40B4-BE49-F238E27FC236}">
                <a16:creationId xmlns:a16="http://schemas.microsoft.com/office/drawing/2014/main" id="{D3A93529-CEBA-49CF-B858-84FBD136B4FD}"/>
              </a:ext>
            </a:extLst>
          </p:cNvPr>
          <p:cNvGrpSpPr/>
          <p:nvPr/>
        </p:nvGrpSpPr>
        <p:grpSpPr>
          <a:xfrm>
            <a:off x="8228013" y="1909763"/>
            <a:ext cx="2795587" cy="2638425"/>
            <a:chOff x="8228013" y="1909763"/>
            <a:chExt cx="2795587" cy="2638425"/>
          </a:xfrm>
        </p:grpSpPr>
        <p:sp>
          <p:nvSpPr>
            <p:cNvPr id="20516" name="Freeform 226">
              <a:extLst>
                <a:ext uri="{FF2B5EF4-FFF2-40B4-BE49-F238E27FC236}">
                  <a16:creationId xmlns:a16="http://schemas.microsoft.com/office/drawing/2014/main" id="{D6382025-5CDF-42EE-8D04-93B7C07D1AAF}"/>
                </a:ext>
              </a:extLst>
            </p:cNvPr>
            <p:cNvSpPr>
              <a:spLocks/>
            </p:cNvSpPr>
            <p:nvPr/>
          </p:nvSpPr>
          <p:spPr bwMode="auto">
            <a:xfrm>
              <a:off x="8228013" y="2451100"/>
              <a:ext cx="150812" cy="241300"/>
            </a:xfrm>
            <a:custGeom>
              <a:avLst/>
              <a:gdLst>
                <a:gd name="T0" fmla="*/ 239414844 w 95"/>
                <a:gd name="T1" fmla="*/ 0 h 152"/>
                <a:gd name="T2" fmla="*/ 0 w 95"/>
                <a:gd name="T3" fmla="*/ 383063750 h 152"/>
                <a:gd name="T4" fmla="*/ 0 w 95"/>
                <a:gd name="T5" fmla="*/ 110886875 h 152"/>
                <a:gd name="T6" fmla="*/ 63004491 w 95"/>
                <a:gd name="T7" fmla="*/ 0 h 152"/>
                <a:gd name="T8" fmla="*/ 239414844 w 95"/>
                <a:gd name="T9" fmla="*/ 0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52">
                  <a:moveTo>
                    <a:pt x="95" y="0"/>
                  </a:moveTo>
                  <a:lnTo>
                    <a:pt x="0" y="152"/>
                  </a:lnTo>
                  <a:lnTo>
                    <a:pt x="0" y="44"/>
                  </a:lnTo>
                  <a:lnTo>
                    <a:pt x="25" y="0"/>
                  </a:lnTo>
                  <a:lnTo>
                    <a:pt x="9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17" name="Freeform 227">
              <a:extLst>
                <a:ext uri="{FF2B5EF4-FFF2-40B4-BE49-F238E27FC236}">
                  <a16:creationId xmlns:a16="http://schemas.microsoft.com/office/drawing/2014/main" id="{5EFBBB3D-05A1-45E0-AE7B-3CEEF5766954}"/>
                </a:ext>
              </a:extLst>
            </p:cNvPr>
            <p:cNvSpPr>
              <a:spLocks/>
            </p:cNvSpPr>
            <p:nvPr/>
          </p:nvSpPr>
          <p:spPr bwMode="auto">
            <a:xfrm>
              <a:off x="8228013" y="2451100"/>
              <a:ext cx="369887" cy="592138"/>
            </a:xfrm>
            <a:custGeom>
              <a:avLst/>
              <a:gdLst>
                <a:gd name="T0" fmla="*/ 587196406 w 233"/>
                <a:gd name="T1" fmla="*/ 0 h 373"/>
                <a:gd name="T2" fmla="*/ 0 w 233"/>
                <a:gd name="T3" fmla="*/ 940019869 h 373"/>
                <a:gd name="T4" fmla="*/ 0 w 233"/>
                <a:gd name="T5" fmla="*/ 670362129 h 373"/>
                <a:gd name="T6" fmla="*/ 413305066 w 233"/>
                <a:gd name="T7" fmla="*/ 0 h 373"/>
                <a:gd name="T8" fmla="*/ 587196406 w 233"/>
                <a:gd name="T9" fmla="*/ 0 h 3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3" h="373">
                  <a:moveTo>
                    <a:pt x="233" y="0"/>
                  </a:moveTo>
                  <a:lnTo>
                    <a:pt x="0" y="373"/>
                  </a:lnTo>
                  <a:lnTo>
                    <a:pt x="0" y="266"/>
                  </a:lnTo>
                  <a:lnTo>
                    <a:pt x="164" y="0"/>
                  </a:lnTo>
                  <a:lnTo>
                    <a:pt x="233"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18" name="Freeform 228">
              <a:extLst>
                <a:ext uri="{FF2B5EF4-FFF2-40B4-BE49-F238E27FC236}">
                  <a16:creationId xmlns:a16="http://schemas.microsoft.com/office/drawing/2014/main" id="{EEA2C608-AFE0-45F5-8484-BC56F11879CC}"/>
                </a:ext>
              </a:extLst>
            </p:cNvPr>
            <p:cNvSpPr>
              <a:spLocks/>
            </p:cNvSpPr>
            <p:nvPr/>
          </p:nvSpPr>
          <p:spPr bwMode="auto">
            <a:xfrm>
              <a:off x="8228013" y="2451100"/>
              <a:ext cx="590550" cy="954088"/>
            </a:xfrm>
            <a:custGeom>
              <a:avLst/>
              <a:gdLst>
                <a:gd name="T0" fmla="*/ 937498125 w 372"/>
                <a:gd name="T1" fmla="*/ 0 h 601"/>
                <a:gd name="T2" fmla="*/ 0 w 372"/>
                <a:gd name="T3" fmla="*/ 1514615494 h 601"/>
                <a:gd name="T4" fmla="*/ 0 w 372"/>
                <a:gd name="T5" fmla="*/ 1242438476 h 601"/>
                <a:gd name="T6" fmla="*/ 778729075 w 372"/>
                <a:gd name="T7" fmla="*/ 0 h 601"/>
                <a:gd name="T8" fmla="*/ 937498125 w 372"/>
                <a:gd name="T9" fmla="*/ 0 h 6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2" h="601">
                  <a:moveTo>
                    <a:pt x="372" y="0"/>
                  </a:moveTo>
                  <a:lnTo>
                    <a:pt x="0" y="601"/>
                  </a:lnTo>
                  <a:lnTo>
                    <a:pt x="0" y="493"/>
                  </a:lnTo>
                  <a:lnTo>
                    <a:pt x="309" y="0"/>
                  </a:lnTo>
                  <a:lnTo>
                    <a:pt x="37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19" name="Freeform 229">
              <a:extLst>
                <a:ext uri="{FF2B5EF4-FFF2-40B4-BE49-F238E27FC236}">
                  <a16:creationId xmlns:a16="http://schemas.microsoft.com/office/drawing/2014/main" id="{9E05EF2C-073F-4200-938A-D67B7349E64C}"/>
                </a:ext>
              </a:extLst>
            </p:cNvPr>
            <p:cNvSpPr>
              <a:spLocks/>
            </p:cNvSpPr>
            <p:nvPr/>
          </p:nvSpPr>
          <p:spPr bwMode="auto">
            <a:xfrm>
              <a:off x="8228013" y="2451100"/>
              <a:ext cx="820737" cy="1304925"/>
            </a:xfrm>
            <a:custGeom>
              <a:avLst/>
              <a:gdLst>
                <a:gd name="T0" fmla="*/ 1302920781 w 517"/>
                <a:gd name="T1" fmla="*/ 0 h 822"/>
                <a:gd name="T2" fmla="*/ 0 w 517"/>
                <a:gd name="T3" fmla="*/ 2071568438 h 822"/>
                <a:gd name="T4" fmla="*/ 0 w 517"/>
                <a:gd name="T5" fmla="*/ 1799391563 h 822"/>
                <a:gd name="T6" fmla="*/ 1129029312 w 517"/>
                <a:gd name="T7" fmla="*/ 0 h 822"/>
                <a:gd name="T8" fmla="*/ 1302920781 w 517"/>
                <a:gd name="T9" fmla="*/ 0 h 8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7" h="822">
                  <a:moveTo>
                    <a:pt x="517" y="0"/>
                  </a:moveTo>
                  <a:lnTo>
                    <a:pt x="0" y="822"/>
                  </a:lnTo>
                  <a:lnTo>
                    <a:pt x="0" y="714"/>
                  </a:lnTo>
                  <a:lnTo>
                    <a:pt x="448" y="0"/>
                  </a:lnTo>
                  <a:lnTo>
                    <a:pt x="51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0" name="Freeform 230">
              <a:extLst>
                <a:ext uri="{FF2B5EF4-FFF2-40B4-BE49-F238E27FC236}">
                  <a16:creationId xmlns:a16="http://schemas.microsoft.com/office/drawing/2014/main" id="{661498FF-D01C-4A3C-A383-B2BE0235DE31}"/>
                </a:ext>
              </a:extLst>
            </p:cNvPr>
            <p:cNvSpPr>
              <a:spLocks/>
            </p:cNvSpPr>
            <p:nvPr/>
          </p:nvSpPr>
          <p:spPr bwMode="auto">
            <a:xfrm>
              <a:off x="8228013" y="2451100"/>
              <a:ext cx="1041400" cy="1665288"/>
            </a:xfrm>
            <a:custGeom>
              <a:avLst/>
              <a:gdLst>
                <a:gd name="T0" fmla="*/ 1653222500 w 656"/>
                <a:gd name="T1" fmla="*/ 0 h 1049"/>
                <a:gd name="T2" fmla="*/ 0 w 656"/>
                <a:gd name="T3" fmla="*/ 2147483646 h 1049"/>
                <a:gd name="T4" fmla="*/ 0 w 656"/>
                <a:gd name="T5" fmla="*/ 2147483646 h 1049"/>
                <a:gd name="T6" fmla="*/ 1494453450 w 656"/>
                <a:gd name="T7" fmla="*/ 0 h 1049"/>
                <a:gd name="T8" fmla="*/ 1653222500 w 656"/>
                <a:gd name="T9" fmla="*/ 0 h 10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6" h="1049">
                  <a:moveTo>
                    <a:pt x="656" y="0"/>
                  </a:moveTo>
                  <a:lnTo>
                    <a:pt x="0" y="1049"/>
                  </a:lnTo>
                  <a:lnTo>
                    <a:pt x="0" y="942"/>
                  </a:lnTo>
                  <a:lnTo>
                    <a:pt x="593" y="0"/>
                  </a:lnTo>
                  <a:lnTo>
                    <a:pt x="6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1" name="Freeform 231">
              <a:extLst>
                <a:ext uri="{FF2B5EF4-FFF2-40B4-BE49-F238E27FC236}">
                  <a16:creationId xmlns:a16="http://schemas.microsoft.com/office/drawing/2014/main" id="{13EE058D-2EA2-40FB-BAA8-1AE03FEF5618}"/>
                </a:ext>
              </a:extLst>
            </p:cNvPr>
            <p:cNvSpPr>
              <a:spLocks/>
            </p:cNvSpPr>
            <p:nvPr/>
          </p:nvSpPr>
          <p:spPr bwMode="auto">
            <a:xfrm>
              <a:off x="8228013" y="2451100"/>
              <a:ext cx="1271587" cy="2017713"/>
            </a:xfrm>
            <a:custGeom>
              <a:avLst/>
              <a:gdLst>
                <a:gd name="T0" fmla="*/ 2018645156 w 801"/>
                <a:gd name="T1" fmla="*/ 0 h 1271"/>
                <a:gd name="T2" fmla="*/ 0 w 801"/>
                <a:gd name="T3" fmla="*/ 2147483646 h 1271"/>
                <a:gd name="T4" fmla="*/ 0 w 801"/>
                <a:gd name="T5" fmla="*/ 2147483646 h 1271"/>
                <a:gd name="T6" fmla="*/ 1844753650 w 801"/>
                <a:gd name="T7" fmla="*/ 0 h 1271"/>
                <a:gd name="T8" fmla="*/ 2018645156 w 801"/>
                <a:gd name="T9" fmla="*/ 0 h 12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1" h="1271">
                  <a:moveTo>
                    <a:pt x="801" y="0"/>
                  </a:moveTo>
                  <a:lnTo>
                    <a:pt x="0" y="1271"/>
                  </a:lnTo>
                  <a:lnTo>
                    <a:pt x="0" y="1163"/>
                  </a:lnTo>
                  <a:lnTo>
                    <a:pt x="732" y="0"/>
                  </a:lnTo>
                  <a:lnTo>
                    <a:pt x="80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2" name="Freeform 232">
              <a:extLst>
                <a:ext uri="{FF2B5EF4-FFF2-40B4-BE49-F238E27FC236}">
                  <a16:creationId xmlns:a16="http://schemas.microsoft.com/office/drawing/2014/main" id="{C33BE3EF-CE77-4F96-8465-B99C65CA7AB7}"/>
                </a:ext>
              </a:extLst>
            </p:cNvPr>
            <p:cNvSpPr>
              <a:spLocks/>
            </p:cNvSpPr>
            <p:nvPr/>
          </p:nvSpPr>
          <p:spPr bwMode="auto">
            <a:xfrm>
              <a:off x="8297863" y="2451100"/>
              <a:ext cx="1422400" cy="2097088"/>
            </a:xfrm>
            <a:custGeom>
              <a:avLst/>
              <a:gdLst>
                <a:gd name="T0" fmla="*/ 2147483646 w 896"/>
                <a:gd name="T1" fmla="*/ 0 h 1321"/>
                <a:gd name="T2" fmla="*/ 176410938 w 896"/>
                <a:gd name="T3" fmla="*/ 2147483646 h 1321"/>
                <a:gd name="T4" fmla="*/ 0 w 896"/>
                <a:gd name="T5" fmla="*/ 2147483646 h 1321"/>
                <a:gd name="T6" fmla="*/ 2084170013 w 896"/>
                <a:gd name="T7" fmla="*/ 0 h 1321"/>
                <a:gd name="T8" fmla="*/ 2147483646 w 896"/>
                <a:gd name="T9" fmla="*/ 0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6" h="1321">
                  <a:moveTo>
                    <a:pt x="896" y="0"/>
                  </a:moveTo>
                  <a:lnTo>
                    <a:pt x="70" y="1321"/>
                  </a:lnTo>
                  <a:lnTo>
                    <a:pt x="0" y="1321"/>
                  </a:lnTo>
                  <a:lnTo>
                    <a:pt x="827" y="0"/>
                  </a:lnTo>
                  <a:lnTo>
                    <a:pt x="89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3" name="Freeform 233">
              <a:extLst>
                <a:ext uri="{FF2B5EF4-FFF2-40B4-BE49-F238E27FC236}">
                  <a16:creationId xmlns:a16="http://schemas.microsoft.com/office/drawing/2014/main" id="{6C210031-07C8-4FF8-B7F7-5C8660EA24ED}"/>
                </a:ext>
              </a:extLst>
            </p:cNvPr>
            <p:cNvSpPr>
              <a:spLocks/>
            </p:cNvSpPr>
            <p:nvPr/>
          </p:nvSpPr>
          <p:spPr bwMode="auto">
            <a:xfrm>
              <a:off x="8518525" y="2451100"/>
              <a:ext cx="1422400" cy="2097088"/>
            </a:xfrm>
            <a:custGeom>
              <a:avLst/>
              <a:gdLst>
                <a:gd name="T0" fmla="*/ 2147483646 w 896"/>
                <a:gd name="T1" fmla="*/ 0 h 1321"/>
                <a:gd name="T2" fmla="*/ 173891575 w 896"/>
                <a:gd name="T3" fmla="*/ 2147483646 h 1321"/>
                <a:gd name="T4" fmla="*/ 0 w 896"/>
                <a:gd name="T5" fmla="*/ 2147483646 h 1321"/>
                <a:gd name="T6" fmla="*/ 2099290950 w 896"/>
                <a:gd name="T7" fmla="*/ 0 h 1321"/>
                <a:gd name="T8" fmla="*/ 2147483646 w 896"/>
                <a:gd name="T9" fmla="*/ 0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6" h="1321">
                  <a:moveTo>
                    <a:pt x="896" y="0"/>
                  </a:moveTo>
                  <a:lnTo>
                    <a:pt x="69" y="1321"/>
                  </a:lnTo>
                  <a:lnTo>
                    <a:pt x="0" y="1321"/>
                  </a:lnTo>
                  <a:lnTo>
                    <a:pt x="833" y="0"/>
                  </a:lnTo>
                  <a:lnTo>
                    <a:pt x="89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4" name="Freeform 234">
              <a:extLst>
                <a:ext uri="{FF2B5EF4-FFF2-40B4-BE49-F238E27FC236}">
                  <a16:creationId xmlns:a16="http://schemas.microsoft.com/office/drawing/2014/main" id="{4F62A736-B716-4743-9997-354A93386D5A}"/>
                </a:ext>
              </a:extLst>
            </p:cNvPr>
            <p:cNvSpPr>
              <a:spLocks/>
            </p:cNvSpPr>
            <p:nvPr/>
          </p:nvSpPr>
          <p:spPr bwMode="auto">
            <a:xfrm>
              <a:off x="8748713" y="2451100"/>
              <a:ext cx="1422400" cy="2097088"/>
            </a:xfrm>
            <a:custGeom>
              <a:avLst/>
              <a:gdLst>
                <a:gd name="T0" fmla="*/ 2147483646 w 896"/>
                <a:gd name="T1" fmla="*/ 0 h 1321"/>
                <a:gd name="T2" fmla="*/ 158770638 w 896"/>
                <a:gd name="T3" fmla="*/ 2147483646 h 1321"/>
                <a:gd name="T4" fmla="*/ 0 w 896"/>
                <a:gd name="T5" fmla="*/ 2147483646 h 1321"/>
                <a:gd name="T6" fmla="*/ 2081649063 w 896"/>
                <a:gd name="T7" fmla="*/ 0 h 1321"/>
                <a:gd name="T8" fmla="*/ 2147483646 w 896"/>
                <a:gd name="T9" fmla="*/ 0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6" h="1321">
                  <a:moveTo>
                    <a:pt x="896" y="0"/>
                  </a:moveTo>
                  <a:lnTo>
                    <a:pt x="63" y="1321"/>
                  </a:lnTo>
                  <a:lnTo>
                    <a:pt x="0" y="1321"/>
                  </a:lnTo>
                  <a:lnTo>
                    <a:pt x="826" y="0"/>
                  </a:lnTo>
                  <a:lnTo>
                    <a:pt x="89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5" name="Freeform 235">
              <a:extLst>
                <a:ext uri="{FF2B5EF4-FFF2-40B4-BE49-F238E27FC236}">
                  <a16:creationId xmlns:a16="http://schemas.microsoft.com/office/drawing/2014/main" id="{5B9A16E9-56FF-4C60-9C27-DCCD0D1FE7D5}"/>
                </a:ext>
              </a:extLst>
            </p:cNvPr>
            <p:cNvSpPr>
              <a:spLocks/>
            </p:cNvSpPr>
            <p:nvPr/>
          </p:nvSpPr>
          <p:spPr bwMode="auto">
            <a:xfrm>
              <a:off x="8969375" y="2451100"/>
              <a:ext cx="1341438" cy="2097088"/>
            </a:xfrm>
            <a:custGeom>
              <a:avLst/>
              <a:gdLst>
                <a:gd name="T0" fmla="*/ 2129533619 w 845"/>
                <a:gd name="T1" fmla="*/ 0 h 1321"/>
                <a:gd name="T2" fmla="*/ 2129533619 w 845"/>
                <a:gd name="T3" fmla="*/ 206652862 h 1321"/>
                <a:gd name="T4" fmla="*/ 173891640 w 845"/>
                <a:gd name="T5" fmla="*/ 2147483646 h 1321"/>
                <a:gd name="T6" fmla="*/ 0 w 845"/>
                <a:gd name="T7" fmla="*/ 2147483646 h 1321"/>
                <a:gd name="T8" fmla="*/ 2099291732 w 845"/>
                <a:gd name="T9" fmla="*/ 0 h 1321"/>
                <a:gd name="T10" fmla="*/ 2129533619 w 845"/>
                <a:gd name="T11" fmla="*/ 0 h 13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5" h="1321">
                  <a:moveTo>
                    <a:pt x="845" y="0"/>
                  </a:moveTo>
                  <a:lnTo>
                    <a:pt x="845" y="82"/>
                  </a:lnTo>
                  <a:lnTo>
                    <a:pt x="69" y="1321"/>
                  </a:lnTo>
                  <a:lnTo>
                    <a:pt x="0" y="1321"/>
                  </a:lnTo>
                  <a:lnTo>
                    <a:pt x="833" y="0"/>
                  </a:lnTo>
                  <a:lnTo>
                    <a:pt x="84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6" name="Freeform 236">
              <a:extLst>
                <a:ext uri="{FF2B5EF4-FFF2-40B4-BE49-F238E27FC236}">
                  <a16:creationId xmlns:a16="http://schemas.microsoft.com/office/drawing/2014/main" id="{8D5F5D68-0CDD-412F-A178-E891194F87AB}"/>
                </a:ext>
              </a:extLst>
            </p:cNvPr>
            <p:cNvSpPr>
              <a:spLocks/>
            </p:cNvSpPr>
            <p:nvPr/>
          </p:nvSpPr>
          <p:spPr bwMode="auto">
            <a:xfrm>
              <a:off x="9199563" y="2762250"/>
              <a:ext cx="1111250" cy="1785938"/>
            </a:xfrm>
            <a:custGeom>
              <a:avLst/>
              <a:gdLst>
                <a:gd name="T0" fmla="*/ 1764109375 w 700"/>
                <a:gd name="T1" fmla="*/ 0 h 1125"/>
                <a:gd name="T2" fmla="*/ 1764109375 w 700"/>
                <a:gd name="T3" fmla="*/ 269657588 h 1125"/>
                <a:gd name="T4" fmla="*/ 158770638 w 700"/>
                <a:gd name="T5" fmla="*/ 2147483646 h 1125"/>
                <a:gd name="T6" fmla="*/ 0 w 700"/>
                <a:gd name="T7" fmla="*/ 2147483646 h 1125"/>
                <a:gd name="T8" fmla="*/ 1764109375 w 700"/>
                <a:gd name="T9" fmla="*/ 0 h 1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0" h="1125">
                  <a:moveTo>
                    <a:pt x="700" y="0"/>
                  </a:moveTo>
                  <a:lnTo>
                    <a:pt x="700" y="107"/>
                  </a:lnTo>
                  <a:lnTo>
                    <a:pt x="63" y="1125"/>
                  </a:lnTo>
                  <a:lnTo>
                    <a:pt x="0" y="1125"/>
                  </a:lnTo>
                  <a:lnTo>
                    <a:pt x="7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7" name="Freeform 237">
              <a:extLst>
                <a:ext uri="{FF2B5EF4-FFF2-40B4-BE49-F238E27FC236}">
                  <a16:creationId xmlns:a16="http://schemas.microsoft.com/office/drawing/2014/main" id="{C61FE3AC-A617-4E3C-9025-940A5E4160A3}"/>
                </a:ext>
              </a:extLst>
            </p:cNvPr>
            <p:cNvSpPr>
              <a:spLocks/>
            </p:cNvSpPr>
            <p:nvPr/>
          </p:nvSpPr>
          <p:spPr bwMode="auto">
            <a:xfrm>
              <a:off x="9420225" y="3124200"/>
              <a:ext cx="890588" cy="1423988"/>
            </a:xfrm>
            <a:custGeom>
              <a:avLst/>
              <a:gdLst>
                <a:gd name="T0" fmla="*/ 1413809244 w 561"/>
                <a:gd name="T1" fmla="*/ 0 h 897"/>
                <a:gd name="T2" fmla="*/ 1413809244 w 561"/>
                <a:gd name="T3" fmla="*/ 269657607 h 897"/>
                <a:gd name="T4" fmla="*/ 173891673 w 561"/>
                <a:gd name="T5" fmla="*/ 2147483646 h 897"/>
                <a:gd name="T6" fmla="*/ 0 w 561"/>
                <a:gd name="T7" fmla="*/ 2147483646 h 897"/>
                <a:gd name="T8" fmla="*/ 1413809244 w 561"/>
                <a:gd name="T9" fmla="*/ 0 h 8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1" h="897">
                  <a:moveTo>
                    <a:pt x="561" y="0"/>
                  </a:moveTo>
                  <a:lnTo>
                    <a:pt x="561" y="107"/>
                  </a:lnTo>
                  <a:lnTo>
                    <a:pt x="69" y="897"/>
                  </a:lnTo>
                  <a:lnTo>
                    <a:pt x="0" y="897"/>
                  </a:lnTo>
                  <a:lnTo>
                    <a:pt x="56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8" name="Freeform 238">
              <a:extLst>
                <a:ext uri="{FF2B5EF4-FFF2-40B4-BE49-F238E27FC236}">
                  <a16:creationId xmlns:a16="http://schemas.microsoft.com/office/drawing/2014/main" id="{85064826-6E10-4266-989A-2A97E5FCAE49}"/>
                </a:ext>
              </a:extLst>
            </p:cNvPr>
            <p:cNvSpPr>
              <a:spLocks/>
            </p:cNvSpPr>
            <p:nvPr/>
          </p:nvSpPr>
          <p:spPr bwMode="auto">
            <a:xfrm>
              <a:off x="9639300" y="3484563"/>
              <a:ext cx="671513" cy="1063625"/>
            </a:xfrm>
            <a:custGeom>
              <a:avLst/>
              <a:gdLst>
                <a:gd name="T0" fmla="*/ 1066027681 w 423"/>
                <a:gd name="T1" fmla="*/ 0 h 670"/>
                <a:gd name="T2" fmla="*/ 1066027681 w 423"/>
                <a:gd name="T3" fmla="*/ 254536575 h 670"/>
                <a:gd name="T4" fmla="*/ 176411069 w 423"/>
                <a:gd name="T5" fmla="*/ 1688504688 h 670"/>
                <a:gd name="T6" fmla="*/ 0 w 423"/>
                <a:gd name="T7" fmla="*/ 1688504688 h 670"/>
                <a:gd name="T8" fmla="*/ 1066027681 w 423"/>
                <a:gd name="T9" fmla="*/ 0 h 6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3" h="670">
                  <a:moveTo>
                    <a:pt x="423" y="0"/>
                  </a:moveTo>
                  <a:lnTo>
                    <a:pt x="423" y="101"/>
                  </a:lnTo>
                  <a:lnTo>
                    <a:pt x="70" y="670"/>
                  </a:lnTo>
                  <a:lnTo>
                    <a:pt x="0" y="670"/>
                  </a:lnTo>
                  <a:lnTo>
                    <a:pt x="423"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29" name="Freeform 239">
              <a:extLst>
                <a:ext uri="{FF2B5EF4-FFF2-40B4-BE49-F238E27FC236}">
                  <a16:creationId xmlns:a16="http://schemas.microsoft.com/office/drawing/2014/main" id="{CBB2CF37-7E14-4238-8513-039F3CB76647}"/>
                </a:ext>
              </a:extLst>
            </p:cNvPr>
            <p:cNvSpPr>
              <a:spLocks/>
            </p:cNvSpPr>
            <p:nvPr/>
          </p:nvSpPr>
          <p:spPr bwMode="auto">
            <a:xfrm>
              <a:off x="9871075" y="3835400"/>
              <a:ext cx="439738" cy="712788"/>
            </a:xfrm>
            <a:custGeom>
              <a:avLst/>
              <a:gdLst>
                <a:gd name="T0" fmla="*/ 698084869 w 277"/>
                <a:gd name="T1" fmla="*/ 0 h 449"/>
                <a:gd name="T2" fmla="*/ 698084869 w 277"/>
                <a:gd name="T3" fmla="*/ 272177066 h 449"/>
                <a:gd name="T4" fmla="*/ 158770818 w 277"/>
                <a:gd name="T5" fmla="*/ 1131551744 h 449"/>
                <a:gd name="T6" fmla="*/ 0 w 277"/>
                <a:gd name="T7" fmla="*/ 1131551744 h 449"/>
                <a:gd name="T8" fmla="*/ 698084869 w 277"/>
                <a:gd name="T9" fmla="*/ 0 h 4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7" h="449">
                  <a:moveTo>
                    <a:pt x="277" y="0"/>
                  </a:moveTo>
                  <a:lnTo>
                    <a:pt x="277" y="108"/>
                  </a:lnTo>
                  <a:lnTo>
                    <a:pt x="63" y="449"/>
                  </a:lnTo>
                  <a:lnTo>
                    <a:pt x="0" y="449"/>
                  </a:lnTo>
                  <a:lnTo>
                    <a:pt x="27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30" name="Freeform 240">
              <a:extLst>
                <a:ext uri="{FF2B5EF4-FFF2-40B4-BE49-F238E27FC236}">
                  <a16:creationId xmlns:a16="http://schemas.microsoft.com/office/drawing/2014/main" id="{72B5489A-BC69-4A1F-A1B6-27FB465FFDB4}"/>
                </a:ext>
              </a:extLst>
            </p:cNvPr>
            <p:cNvSpPr>
              <a:spLocks/>
            </p:cNvSpPr>
            <p:nvPr/>
          </p:nvSpPr>
          <p:spPr bwMode="auto">
            <a:xfrm>
              <a:off x="10090150" y="4197350"/>
              <a:ext cx="220663" cy="350838"/>
            </a:xfrm>
            <a:custGeom>
              <a:avLst/>
              <a:gdLst>
                <a:gd name="T0" fmla="*/ 350303306 w 139"/>
                <a:gd name="T1" fmla="*/ 0 h 221"/>
                <a:gd name="T2" fmla="*/ 350303306 w 139"/>
                <a:gd name="T3" fmla="*/ 254536938 h 221"/>
                <a:gd name="T4" fmla="*/ 176411337 w 139"/>
                <a:gd name="T5" fmla="*/ 556956119 h 221"/>
                <a:gd name="T6" fmla="*/ 0 w 139"/>
                <a:gd name="T7" fmla="*/ 556956119 h 221"/>
                <a:gd name="T8" fmla="*/ 350303306 w 139"/>
                <a:gd name="T9" fmla="*/ 0 h 2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221">
                  <a:moveTo>
                    <a:pt x="139" y="0"/>
                  </a:moveTo>
                  <a:lnTo>
                    <a:pt x="139" y="101"/>
                  </a:lnTo>
                  <a:lnTo>
                    <a:pt x="70" y="221"/>
                  </a:lnTo>
                  <a:lnTo>
                    <a:pt x="0" y="221"/>
                  </a:lnTo>
                  <a:lnTo>
                    <a:pt x="139"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0531" name="Rectangle 241">
              <a:extLst>
                <a:ext uri="{FF2B5EF4-FFF2-40B4-BE49-F238E27FC236}">
                  <a16:creationId xmlns:a16="http://schemas.microsoft.com/office/drawing/2014/main" id="{7C37D7FB-E7A3-4D94-AB39-95C40B73C999}"/>
                </a:ext>
              </a:extLst>
            </p:cNvPr>
            <p:cNvSpPr>
              <a:spLocks noChangeArrowheads="1"/>
            </p:cNvSpPr>
            <p:nvPr/>
          </p:nvSpPr>
          <p:spPr bwMode="auto">
            <a:xfrm>
              <a:off x="9069388" y="1909763"/>
              <a:ext cx="1571625" cy="15748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0534" name="Rectangle 259">
              <a:extLst>
                <a:ext uri="{FF2B5EF4-FFF2-40B4-BE49-F238E27FC236}">
                  <a16:creationId xmlns:a16="http://schemas.microsoft.com/office/drawing/2014/main" id="{83AAACF9-D30F-4A72-B020-2F8C16DA8639}"/>
                </a:ext>
              </a:extLst>
            </p:cNvPr>
            <p:cNvSpPr>
              <a:spLocks noChangeArrowheads="1"/>
            </p:cNvSpPr>
            <p:nvPr/>
          </p:nvSpPr>
          <p:spPr bwMode="auto">
            <a:xfrm>
              <a:off x="9429750" y="2149475"/>
              <a:ext cx="1593850"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7900" b="1" dirty="0">
                  <a:solidFill>
                    <a:srgbClr val="FFFFFF"/>
                  </a:solidFill>
                  <a:latin typeface="Arial" panose="020B0604020202020204" pitchFamily="34" charset="0"/>
                </a:rPr>
                <a:t>#3</a:t>
              </a:r>
              <a:endParaRPr lang="ru-RU" altLang="ru-RU" sz="1800" dirty="0"/>
            </a:p>
          </p:txBody>
        </p:sp>
      </p:grpSp>
      <p:grpSp>
        <p:nvGrpSpPr>
          <p:cNvPr id="5" name="Группа 4">
            <a:extLst>
              <a:ext uri="{FF2B5EF4-FFF2-40B4-BE49-F238E27FC236}">
                <a16:creationId xmlns:a16="http://schemas.microsoft.com/office/drawing/2014/main" id="{AC32BF74-87E0-462A-8217-F00B88121162}"/>
              </a:ext>
            </a:extLst>
          </p:cNvPr>
          <p:cNvGrpSpPr/>
          <p:nvPr/>
        </p:nvGrpSpPr>
        <p:grpSpPr>
          <a:xfrm>
            <a:off x="1160463" y="4725988"/>
            <a:ext cx="2898775" cy="1939925"/>
            <a:chOff x="1160463" y="4725988"/>
            <a:chExt cx="2898775" cy="1939925"/>
          </a:xfrm>
        </p:grpSpPr>
        <p:sp>
          <p:nvSpPr>
            <p:cNvPr id="20535" name="TextBox 115">
              <a:extLst>
                <a:ext uri="{FF2B5EF4-FFF2-40B4-BE49-F238E27FC236}">
                  <a16:creationId xmlns:a16="http://schemas.microsoft.com/office/drawing/2014/main" id="{297D5CFC-A745-42EF-84BA-036096C56B7D}"/>
                </a:ext>
              </a:extLst>
            </p:cNvPr>
            <p:cNvSpPr txBox="1">
              <a:spLocks noChangeArrowheads="1"/>
            </p:cNvSpPr>
            <p:nvPr/>
          </p:nvSpPr>
          <p:spPr bwMode="auto">
            <a:xfrm>
              <a:off x="1160463" y="5141913"/>
              <a:ext cx="289877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a:t>
              </a:r>
              <a:endParaRPr lang="ru-RU" altLang="ru-RU" sz="1400" i="1">
                <a:solidFill>
                  <a:srgbClr val="73858E"/>
                </a:solidFill>
                <a:latin typeface="Arial" panose="020B0604020202020204" pitchFamily="34" charset="0"/>
                <a:cs typeface="Arial" panose="020B0604020202020204" pitchFamily="34" charset="0"/>
              </a:endParaRPr>
            </a:p>
          </p:txBody>
        </p:sp>
        <p:sp>
          <p:nvSpPr>
            <p:cNvPr id="20536" name="Rectangle 52">
              <a:extLst>
                <a:ext uri="{FF2B5EF4-FFF2-40B4-BE49-F238E27FC236}">
                  <a16:creationId xmlns:a16="http://schemas.microsoft.com/office/drawing/2014/main" id="{65287AEC-BB35-4E41-8E02-D04528D1BB2D}"/>
                </a:ext>
              </a:extLst>
            </p:cNvPr>
            <p:cNvSpPr>
              <a:spLocks noChangeArrowheads="1"/>
            </p:cNvSpPr>
            <p:nvPr/>
          </p:nvSpPr>
          <p:spPr bwMode="auto">
            <a:xfrm>
              <a:off x="1981200" y="4725988"/>
              <a:ext cx="13112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2400" b="1" dirty="0">
                  <a:solidFill>
                    <a:schemeClr val="accent1"/>
                  </a:solidFill>
                  <a:latin typeface="Arial" panose="020B0604020202020204" pitchFamily="34" charset="0"/>
                </a:rPr>
                <a:t>Your text</a:t>
              </a:r>
              <a:endParaRPr lang="ru-RU" altLang="ru-RU" sz="2000" dirty="0">
                <a:solidFill>
                  <a:schemeClr val="accent1"/>
                </a:solidFill>
              </a:endParaRPr>
            </a:p>
          </p:txBody>
        </p:sp>
      </p:grpSp>
      <p:grpSp>
        <p:nvGrpSpPr>
          <p:cNvPr id="6" name="Группа 5">
            <a:extLst>
              <a:ext uri="{FF2B5EF4-FFF2-40B4-BE49-F238E27FC236}">
                <a16:creationId xmlns:a16="http://schemas.microsoft.com/office/drawing/2014/main" id="{5DD52A31-3399-460E-B4E3-1D933E9BA5B5}"/>
              </a:ext>
            </a:extLst>
          </p:cNvPr>
          <p:cNvGrpSpPr/>
          <p:nvPr/>
        </p:nvGrpSpPr>
        <p:grpSpPr>
          <a:xfrm>
            <a:off x="4489450" y="4725988"/>
            <a:ext cx="2900363" cy="1939925"/>
            <a:chOff x="4489450" y="4725988"/>
            <a:chExt cx="2900363" cy="1939925"/>
          </a:xfrm>
        </p:grpSpPr>
        <p:sp>
          <p:nvSpPr>
            <p:cNvPr id="20537" name="TextBox 115">
              <a:extLst>
                <a:ext uri="{FF2B5EF4-FFF2-40B4-BE49-F238E27FC236}">
                  <a16:creationId xmlns:a16="http://schemas.microsoft.com/office/drawing/2014/main" id="{4CDEB18C-F964-4A32-8BB0-D95B5F1089AC}"/>
                </a:ext>
              </a:extLst>
            </p:cNvPr>
            <p:cNvSpPr txBox="1">
              <a:spLocks noChangeArrowheads="1"/>
            </p:cNvSpPr>
            <p:nvPr/>
          </p:nvSpPr>
          <p:spPr bwMode="auto">
            <a:xfrm>
              <a:off x="4489450" y="5141913"/>
              <a:ext cx="2900363"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a:t>
              </a:r>
              <a:endParaRPr lang="ru-RU" altLang="ru-RU" sz="1400" i="1">
                <a:solidFill>
                  <a:srgbClr val="73858E"/>
                </a:solidFill>
                <a:latin typeface="Arial" panose="020B0604020202020204" pitchFamily="34" charset="0"/>
                <a:cs typeface="Arial" panose="020B0604020202020204" pitchFamily="34" charset="0"/>
              </a:endParaRPr>
            </a:p>
          </p:txBody>
        </p:sp>
        <p:sp>
          <p:nvSpPr>
            <p:cNvPr id="20538" name="Rectangle 52">
              <a:extLst>
                <a:ext uri="{FF2B5EF4-FFF2-40B4-BE49-F238E27FC236}">
                  <a16:creationId xmlns:a16="http://schemas.microsoft.com/office/drawing/2014/main" id="{ABFADD93-D569-4503-BCF5-010AFB5101B8}"/>
                </a:ext>
              </a:extLst>
            </p:cNvPr>
            <p:cNvSpPr>
              <a:spLocks noChangeArrowheads="1"/>
            </p:cNvSpPr>
            <p:nvPr/>
          </p:nvSpPr>
          <p:spPr bwMode="auto">
            <a:xfrm>
              <a:off x="5311775" y="4725988"/>
              <a:ext cx="1309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2400" b="1" dirty="0">
                  <a:solidFill>
                    <a:schemeClr val="accent4"/>
                  </a:solidFill>
                  <a:latin typeface="Arial" panose="020B0604020202020204" pitchFamily="34" charset="0"/>
                </a:rPr>
                <a:t>Your text</a:t>
              </a:r>
              <a:endParaRPr lang="ru-RU" altLang="ru-RU" sz="2000" dirty="0">
                <a:solidFill>
                  <a:schemeClr val="accent4"/>
                </a:solidFill>
              </a:endParaRPr>
            </a:p>
          </p:txBody>
        </p:sp>
      </p:grpSp>
      <p:grpSp>
        <p:nvGrpSpPr>
          <p:cNvPr id="7" name="Группа 6">
            <a:extLst>
              <a:ext uri="{FF2B5EF4-FFF2-40B4-BE49-F238E27FC236}">
                <a16:creationId xmlns:a16="http://schemas.microsoft.com/office/drawing/2014/main" id="{347FBB72-2C7D-47D4-B5C6-CDE05B052C10}"/>
              </a:ext>
            </a:extLst>
          </p:cNvPr>
          <p:cNvGrpSpPr/>
          <p:nvPr/>
        </p:nvGrpSpPr>
        <p:grpSpPr>
          <a:xfrm>
            <a:off x="7820025" y="4725988"/>
            <a:ext cx="2898775" cy="1939925"/>
            <a:chOff x="7820025" y="4725988"/>
            <a:chExt cx="2898775" cy="1939925"/>
          </a:xfrm>
        </p:grpSpPr>
        <p:sp>
          <p:nvSpPr>
            <p:cNvPr id="20539" name="TextBox 115">
              <a:extLst>
                <a:ext uri="{FF2B5EF4-FFF2-40B4-BE49-F238E27FC236}">
                  <a16:creationId xmlns:a16="http://schemas.microsoft.com/office/drawing/2014/main" id="{2441A546-4A0D-46E3-B152-707DA7C06067}"/>
                </a:ext>
              </a:extLst>
            </p:cNvPr>
            <p:cNvSpPr txBox="1">
              <a:spLocks noChangeArrowheads="1"/>
            </p:cNvSpPr>
            <p:nvPr/>
          </p:nvSpPr>
          <p:spPr bwMode="auto">
            <a:xfrm>
              <a:off x="7820025" y="5141913"/>
              <a:ext cx="289877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600" i="1" dirty="0">
                  <a:solidFill>
                    <a:srgbClr val="73858E"/>
                  </a:solidFill>
                  <a:latin typeface="Arial" panose="020B0604020202020204" pitchFamily="34" charset="0"/>
                  <a:cs typeface="Arial" panose="020B0604020202020204" pitchFamily="34" charset="0"/>
                </a:rPr>
                <a:t>Lorem ipsum dolor sit </a:t>
              </a:r>
              <a:r>
                <a:rPr lang="en-US" altLang="ru-RU" sz="1600" i="1" dirty="0" err="1">
                  <a:solidFill>
                    <a:srgbClr val="73858E"/>
                  </a:solidFill>
                  <a:latin typeface="Arial" panose="020B0604020202020204" pitchFamily="34" charset="0"/>
                  <a:cs typeface="Arial" panose="020B0604020202020204" pitchFamily="34" charset="0"/>
                </a:rPr>
                <a:t>amet</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consectetur</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adipiscing</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elit</a:t>
              </a:r>
              <a:r>
                <a:rPr lang="en-US" altLang="ru-RU" sz="1600" i="1" dirty="0">
                  <a:solidFill>
                    <a:srgbClr val="73858E"/>
                  </a:solidFill>
                  <a:latin typeface="Arial" panose="020B0604020202020204" pitchFamily="34" charset="0"/>
                  <a:cs typeface="Arial" panose="020B0604020202020204" pitchFamily="34" charset="0"/>
                </a:rPr>
                <a:t>, sed do </a:t>
              </a:r>
              <a:r>
                <a:rPr lang="en-US" altLang="ru-RU" sz="1600" i="1" dirty="0" err="1">
                  <a:solidFill>
                    <a:srgbClr val="73858E"/>
                  </a:solidFill>
                  <a:latin typeface="Arial" panose="020B0604020202020204" pitchFamily="34" charset="0"/>
                  <a:cs typeface="Arial" panose="020B0604020202020204" pitchFamily="34" charset="0"/>
                </a:rPr>
                <a:t>eiusmod</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tempor</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incididunt</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ut</a:t>
              </a:r>
              <a:r>
                <a:rPr lang="en-US" altLang="ru-RU" sz="1600" i="1" dirty="0">
                  <a:solidFill>
                    <a:srgbClr val="73858E"/>
                  </a:solidFill>
                  <a:latin typeface="Arial" panose="020B0604020202020204" pitchFamily="34" charset="0"/>
                  <a:cs typeface="Arial" panose="020B0604020202020204" pitchFamily="34" charset="0"/>
                </a:rPr>
                <a:t> </a:t>
              </a:r>
              <a:r>
                <a:rPr lang="en-US" altLang="ru-RU" sz="1600" i="1" dirty="0" err="1">
                  <a:solidFill>
                    <a:srgbClr val="73858E"/>
                  </a:solidFill>
                  <a:latin typeface="Arial" panose="020B0604020202020204" pitchFamily="34" charset="0"/>
                  <a:cs typeface="Arial" panose="020B0604020202020204" pitchFamily="34" charset="0"/>
                </a:rPr>
                <a:t>labore</a:t>
              </a:r>
              <a:r>
                <a:rPr lang="en-US" altLang="ru-RU" sz="1600" i="1" dirty="0">
                  <a:solidFill>
                    <a:srgbClr val="73858E"/>
                  </a:solidFill>
                  <a:latin typeface="Arial" panose="020B0604020202020204" pitchFamily="34" charset="0"/>
                  <a:cs typeface="Arial" panose="020B0604020202020204" pitchFamily="34" charset="0"/>
                </a:rPr>
                <a:t> </a:t>
              </a:r>
              <a:endParaRPr lang="ru-RU" altLang="ru-RU" sz="1400" i="1" dirty="0">
                <a:solidFill>
                  <a:srgbClr val="73858E"/>
                </a:solidFill>
                <a:latin typeface="Arial" panose="020B0604020202020204" pitchFamily="34" charset="0"/>
                <a:cs typeface="Arial" panose="020B0604020202020204" pitchFamily="34" charset="0"/>
              </a:endParaRPr>
            </a:p>
          </p:txBody>
        </p:sp>
        <p:sp>
          <p:nvSpPr>
            <p:cNvPr id="20540" name="Rectangle 52">
              <a:extLst>
                <a:ext uri="{FF2B5EF4-FFF2-40B4-BE49-F238E27FC236}">
                  <a16:creationId xmlns:a16="http://schemas.microsoft.com/office/drawing/2014/main" id="{F8B3C68B-B946-4AA6-A4D3-6A730C8591FF}"/>
                </a:ext>
              </a:extLst>
            </p:cNvPr>
            <p:cNvSpPr>
              <a:spLocks noChangeArrowheads="1"/>
            </p:cNvSpPr>
            <p:nvPr/>
          </p:nvSpPr>
          <p:spPr bwMode="auto">
            <a:xfrm>
              <a:off x="8640763" y="4725988"/>
              <a:ext cx="13112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2400" b="1" dirty="0">
                  <a:solidFill>
                    <a:schemeClr val="accent2"/>
                  </a:solidFill>
                  <a:latin typeface="Arial" panose="020B0604020202020204" pitchFamily="34" charset="0"/>
                </a:rPr>
                <a:t>Your text</a:t>
              </a:r>
              <a:endParaRPr lang="ru-RU" altLang="ru-RU" sz="2000" dirty="0">
                <a:solidFill>
                  <a:schemeClr val="accent2"/>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0483"/>
                                        </p:tgtEl>
                                        <p:attrNameLst>
                                          <p:attrName>style.visibility</p:attrName>
                                        </p:attrNameLst>
                                      </p:cBhvr>
                                      <p:to>
                                        <p:strVal val="visible"/>
                                      </p:to>
                                    </p:set>
                                    <p:anim calcmode="lin" valueType="num">
                                      <p:cBhvr additive="base">
                                        <p:cTn id="11" dur="500" fill="hold"/>
                                        <p:tgtEl>
                                          <p:spTgt spid="20483"/>
                                        </p:tgtEl>
                                        <p:attrNameLst>
                                          <p:attrName>ppt_x</p:attrName>
                                        </p:attrNameLst>
                                      </p:cBhvr>
                                      <p:tavLst>
                                        <p:tav tm="0">
                                          <p:val>
                                            <p:strVal val="#ppt_x"/>
                                          </p:val>
                                        </p:tav>
                                        <p:tav tm="100000">
                                          <p:val>
                                            <p:strVal val="#ppt_x"/>
                                          </p:val>
                                        </p:tav>
                                      </p:tavLst>
                                    </p:anim>
                                    <p:anim calcmode="lin" valueType="num">
                                      <p:cBhvr additive="base">
                                        <p:cTn id="12" dur="500" fill="hold"/>
                                        <p:tgtEl>
                                          <p:spTgt spid="20483"/>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25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25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50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Freeform 23">
            <a:extLst>
              <a:ext uri="{FF2B5EF4-FFF2-40B4-BE49-F238E27FC236}">
                <a16:creationId xmlns:a16="http://schemas.microsoft.com/office/drawing/2014/main" id="{44AA6848-EA15-4B5D-AC9F-F12132827FD4}"/>
              </a:ext>
            </a:extLst>
          </p:cNvPr>
          <p:cNvSpPr>
            <a:spLocks noEditPoints="1"/>
          </p:cNvSpPr>
          <p:nvPr/>
        </p:nvSpPr>
        <p:spPr bwMode="auto">
          <a:xfrm>
            <a:off x="1974850" y="2211388"/>
            <a:ext cx="3036888" cy="3046412"/>
          </a:xfrm>
          <a:custGeom>
            <a:avLst/>
            <a:gdLst>
              <a:gd name="T0" fmla="*/ 2147483646 w 242"/>
              <a:gd name="T1" fmla="*/ 2147483646 h 242"/>
              <a:gd name="T2" fmla="*/ 2147483646 w 242"/>
              <a:gd name="T3" fmla="*/ 2147483646 h 242"/>
              <a:gd name="T4" fmla="*/ 2147483646 w 242"/>
              <a:gd name="T5" fmla="*/ 2147483646 h 242"/>
              <a:gd name="T6" fmla="*/ 2147483646 w 242"/>
              <a:gd name="T7" fmla="*/ 2147483646 h 242"/>
              <a:gd name="T8" fmla="*/ 2147483646 w 242"/>
              <a:gd name="T9" fmla="*/ 2147483646 h 242"/>
              <a:gd name="T10" fmla="*/ 2147483646 w 242"/>
              <a:gd name="T11" fmla="*/ 2147483646 h 242"/>
              <a:gd name="T12" fmla="*/ 2147483646 w 242"/>
              <a:gd name="T13" fmla="*/ 2147483646 h 242"/>
              <a:gd name="T14" fmla="*/ 2147483646 w 242"/>
              <a:gd name="T15" fmla="*/ 792344067 h 242"/>
              <a:gd name="T16" fmla="*/ 2147483646 w 242"/>
              <a:gd name="T17" fmla="*/ 0 h 242"/>
              <a:gd name="T18" fmla="*/ 2147483646 w 242"/>
              <a:gd name="T19" fmla="*/ 2147483646 h 242"/>
              <a:gd name="T20" fmla="*/ 2147483646 w 242"/>
              <a:gd name="T21" fmla="*/ 2147483646 h 242"/>
              <a:gd name="T22" fmla="*/ 2147483646 w 242"/>
              <a:gd name="T23" fmla="*/ 2147483646 h 242"/>
              <a:gd name="T24" fmla="*/ 2147483646 w 242"/>
              <a:gd name="T25" fmla="*/ 2147483646 h 242"/>
              <a:gd name="T26" fmla="*/ 2147483646 w 242"/>
              <a:gd name="T27" fmla="*/ 2147483646 h 242"/>
              <a:gd name="T28" fmla="*/ 2147483646 w 242"/>
              <a:gd name="T29" fmla="*/ 2147483646 h 242"/>
              <a:gd name="T30" fmla="*/ 2147483646 w 242"/>
              <a:gd name="T31" fmla="*/ 2147483646 h 242"/>
              <a:gd name="T32" fmla="*/ 787407332 w 242"/>
              <a:gd name="T33" fmla="*/ 2147483646 h 242"/>
              <a:gd name="T34" fmla="*/ 0 w 242"/>
              <a:gd name="T35" fmla="*/ 2147483646 h 242"/>
              <a:gd name="T36" fmla="*/ 2147483646 w 242"/>
              <a:gd name="T37" fmla="*/ 2147483646 h 242"/>
              <a:gd name="T38" fmla="*/ 2147483646 w 242"/>
              <a:gd name="T39" fmla="*/ 2147483646 h 242"/>
              <a:gd name="T40" fmla="*/ 2147483646 w 242"/>
              <a:gd name="T41" fmla="*/ 2147483646 h 242"/>
              <a:gd name="T42" fmla="*/ 2147483646 w 242"/>
              <a:gd name="T43" fmla="*/ 2147483646 h 242"/>
              <a:gd name="T44" fmla="*/ 2147483646 w 242"/>
              <a:gd name="T45" fmla="*/ 2147483646 h 242"/>
              <a:gd name="T46" fmla="*/ 2147483646 w 242"/>
              <a:gd name="T47" fmla="*/ 2147483646 h 242"/>
              <a:gd name="T48" fmla="*/ 2147483646 w 242"/>
              <a:gd name="T49" fmla="*/ 2147483646 h 242"/>
              <a:gd name="T50" fmla="*/ 2147483646 w 242"/>
              <a:gd name="T51" fmla="*/ 2147483646 h 242"/>
              <a:gd name="T52" fmla="*/ 2147483646 w 242"/>
              <a:gd name="T53" fmla="*/ 2147483646 h 242"/>
              <a:gd name="T54" fmla="*/ 2147483646 w 242"/>
              <a:gd name="T55" fmla="*/ 2147483646 h 242"/>
              <a:gd name="T56" fmla="*/ 2147483646 w 242"/>
              <a:gd name="T57" fmla="*/ 2147483646 h 242"/>
              <a:gd name="T58" fmla="*/ 2147483646 w 242"/>
              <a:gd name="T59" fmla="*/ 2147483646 h 242"/>
              <a:gd name="T60" fmla="*/ 2147483646 w 242"/>
              <a:gd name="T61" fmla="*/ 2147483646 h 242"/>
              <a:gd name="T62" fmla="*/ 2147483646 w 242"/>
              <a:gd name="T63" fmla="*/ 2147483646 h 242"/>
              <a:gd name="T64" fmla="*/ 2147483646 w 242"/>
              <a:gd name="T65" fmla="*/ 2147483646 h 242"/>
              <a:gd name="T66" fmla="*/ 2147483646 w 242"/>
              <a:gd name="T67" fmla="*/ 2147483646 h 242"/>
              <a:gd name="T68" fmla="*/ 2147483646 w 242"/>
              <a:gd name="T69" fmla="*/ 2147483646 h 242"/>
              <a:gd name="T70" fmla="*/ 2147483646 w 242"/>
              <a:gd name="T71" fmla="*/ 2147483646 h 242"/>
              <a:gd name="T72" fmla="*/ 2147483646 w 242"/>
              <a:gd name="T73" fmla="*/ 2147483646 h 242"/>
              <a:gd name="T74" fmla="*/ 2147483646 w 242"/>
              <a:gd name="T75" fmla="*/ 2147483646 h 242"/>
              <a:gd name="T76" fmla="*/ 2147483646 w 242"/>
              <a:gd name="T77" fmla="*/ 2147483646 h 242"/>
              <a:gd name="T78" fmla="*/ 2147483646 w 242"/>
              <a:gd name="T79" fmla="*/ 2147483646 h 242"/>
              <a:gd name="T80" fmla="*/ 2147483646 w 242"/>
              <a:gd name="T81" fmla="*/ 2147483646 h 242"/>
              <a:gd name="T82" fmla="*/ 2147483646 w 242"/>
              <a:gd name="T83" fmla="*/ 2147483646 h 242"/>
              <a:gd name="T84" fmla="*/ 2147483646 w 242"/>
              <a:gd name="T85" fmla="*/ 2147483646 h 242"/>
              <a:gd name="T86" fmla="*/ 2147483646 w 242"/>
              <a:gd name="T87" fmla="*/ 2147483646 h 242"/>
              <a:gd name="T88" fmla="*/ 2147483646 w 242"/>
              <a:gd name="T89" fmla="*/ 2147483646 h 242"/>
              <a:gd name="T90" fmla="*/ 2147483646 w 242"/>
              <a:gd name="T91" fmla="*/ 2147483646 h 2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42">
                <a:moveTo>
                  <a:pt x="218" y="112"/>
                </a:moveTo>
                <a:cubicBezTo>
                  <a:pt x="217" y="106"/>
                  <a:pt x="216" y="99"/>
                  <a:pt x="214" y="93"/>
                </a:cubicBezTo>
                <a:cubicBezTo>
                  <a:pt x="213" y="89"/>
                  <a:pt x="211" y="84"/>
                  <a:pt x="209" y="80"/>
                </a:cubicBezTo>
                <a:cubicBezTo>
                  <a:pt x="227" y="63"/>
                  <a:pt x="227" y="63"/>
                  <a:pt x="227" y="63"/>
                </a:cubicBezTo>
                <a:cubicBezTo>
                  <a:pt x="203" y="33"/>
                  <a:pt x="203" y="33"/>
                  <a:pt x="203" y="33"/>
                </a:cubicBezTo>
                <a:cubicBezTo>
                  <a:pt x="183" y="46"/>
                  <a:pt x="183" y="46"/>
                  <a:pt x="183" y="46"/>
                </a:cubicBezTo>
                <a:cubicBezTo>
                  <a:pt x="175" y="39"/>
                  <a:pt x="165" y="33"/>
                  <a:pt x="154" y="29"/>
                </a:cubicBezTo>
                <a:cubicBezTo>
                  <a:pt x="155" y="5"/>
                  <a:pt x="155" y="5"/>
                  <a:pt x="155" y="5"/>
                </a:cubicBezTo>
                <a:cubicBezTo>
                  <a:pt x="117" y="0"/>
                  <a:pt x="117" y="0"/>
                  <a:pt x="117" y="0"/>
                </a:cubicBezTo>
                <a:cubicBezTo>
                  <a:pt x="112" y="24"/>
                  <a:pt x="112" y="24"/>
                  <a:pt x="112" y="24"/>
                </a:cubicBezTo>
                <a:cubicBezTo>
                  <a:pt x="106" y="25"/>
                  <a:pt x="101" y="26"/>
                  <a:pt x="95" y="27"/>
                </a:cubicBezTo>
                <a:cubicBezTo>
                  <a:pt x="90" y="29"/>
                  <a:pt x="85" y="30"/>
                  <a:pt x="80" y="33"/>
                </a:cubicBezTo>
                <a:cubicBezTo>
                  <a:pt x="63" y="15"/>
                  <a:pt x="63" y="15"/>
                  <a:pt x="63" y="15"/>
                </a:cubicBezTo>
                <a:cubicBezTo>
                  <a:pt x="33" y="39"/>
                  <a:pt x="33" y="39"/>
                  <a:pt x="33" y="39"/>
                </a:cubicBezTo>
                <a:cubicBezTo>
                  <a:pt x="46" y="59"/>
                  <a:pt x="46" y="59"/>
                  <a:pt x="46" y="59"/>
                </a:cubicBezTo>
                <a:cubicBezTo>
                  <a:pt x="39" y="67"/>
                  <a:pt x="33" y="77"/>
                  <a:pt x="29" y="88"/>
                </a:cubicBezTo>
                <a:cubicBezTo>
                  <a:pt x="5" y="87"/>
                  <a:pt x="5" y="87"/>
                  <a:pt x="5" y="87"/>
                </a:cubicBezTo>
                <a:cubicBezTo>
                  <a:pt x="0" y="125"/>
                  <a:pt x="0" y="125"/>
                  <a:pt x="0" y="125"/>
                </a:cubicBezTo>
                <a:cubicBezTo>
                  <a:pt x="24" y="130"/>
                  <a:pt x="24" y="130"/>
                  <a:pt x="24" y="130"/>
                </a:cubicBezTo>
                <a:cubicBezTo>
                  <a:pt x="24" y="135"/>
                  <a:pt x="25" y="140"/>
                  <a:pt x="26" y="145"/>
                </a:cubicBezTo>
                <a:cubicBezTo>
                  <a:pt x="28" y="151"/>
                  <a:pt x="30" y="157"/>
                  <a:pt x="33" y="162"/>
                </a:cubicBezTo>
                <a:cubicBezTo>
                  <a:pt x="15" y="179"/>
                  <a:pt x="15" y="179"/>
                  <a:pt x="15" y="179"/>
                </a:cubicBezTo>
                <a:cubicBezTo>
                  <a:pt x="38" y="209"/>
                  <a:pt x="38" y="209"/>
                  <a:pt x="38" y="209"/>
                </a:cubicBezTo>
                <a:cubicBezTo>
                  <a:pt x="59" y="196"/>
                  <a:pt x="59" y="196"/>
                  <a:pt x="59" y="196"/>
                </a:cubicBezTo>
                <a:cubicBezTo>
                  <a:pt x="67" y="203"/>
                  <a:pt x="77" y="209"/>
                  <a:pt x="88" y="213"/>
                </a:cubicBezTo>
                <a:cubicBezTo>
                  <a:pt x="87" y="237"/>
                  <a:pt x="87" y="237"/>
                  <a:pt x="87" y="237"/>
                </a:cubicBezTo>
                <a:cubicBezTo>
                  <a:pt x="125" y="242"/>
                  <a:pt x="125" y="242"/>
                  <a:pt x="125" y="242"/>
                </a:cubicBezTo>
                <a:cubicBezTo>
                  <a:pt x="130" y="218"/>
                  <a:pt x="130" y="218"/>
                  <a:pt x="130" y="218"/>
                </a:cubicBezTo>
                <a:cubicBezTo>
                  <a:pt x="136" y="217"/>
                  <a:pt x="141" y="216"/>
                  <a:pt x="147" y="215"/>
                </a:cubicBezTo>
                <a:cubicBezTo>
                  <a:pt x="152" y="213"/>
                  <a:pt x="157" y="211"/>
                  <a:pt x="162" y="209"/>
                </a:cubicBezTo>
                <a:cubicBezTo>
                  <a:pt x="179" y="227"/>
                  <a:pt x="179" y="227"/>
                  <a:pt x="179" y="227"/>
                </a:cubicBezTo>
                <a:cubicBezTo>
                  <a:pt x="209" y="203"/>
                  <a:pt x="209" y="203"/>
                  <a:pt x="209" y="203"/>
                </a:cubicBezTo>
                <a:cubicBezTo>
                  <a:pt x="196" y="183"/>
                  <a:pt x="196" y="183"/>
                  <a:pt x="196" y="183"/>
                </a:cubicBezTo>
                <a:cubicBezTo>
                  <a:pt x="203" y="175"/>
                  <a:pt x="209" y="165"/>
                  <a:pt x="213" y="154"/>
                </a:cubicBezTo>
                <a:cubicBezTo>
                  <a:pt x="237" y="155"/>
                  <a:pt x="237" y="155"/>
                  <a:pt x="237" y="155"/>
                </a:cubicBezTo>
                <a:cubicBezTo>
                  <a:pt x="242" y="117"/>
                  <a:pt x="242" y="117"/>
                  <a:pt x="242" y="117"/>
                </a:cubicBezTo>
                <a:lnTo>
                  <a:pt x="218" y="112"/>
                </a:lnTo>
                <a:close/>
                <a:moveTo>
                  <a:pt x="189" y="130"/>
                </a:moveTo>
                <a:cubicBezTo>
                  <a:pt x="186" y="158"/>
                  <a:pt x="165" y="180"/>
                  <a:pt x="139" y="188"/>
                </a:cubicBezTo>
                <a:cubicBezTo>
                  <a:pt x="131" y="190"/>
                  <a:pt x="122" y="191"/>
                  <a:pt x="112" y="189"/>
                </a:cubicBezTo>
                <a:cubicBezTo>
                  <a:pt x="83" y="186"/>
                  <a:pt x="60" y="164"/>
                  <a:pt x="54" y="137"/>
                </a:cubicBezTo>
                <a:cubicBezTo>
                  <a:pt x="52" y="129"/>
                  <a:pt x="51" y="121"/>
                  <a:pt x="52" y="112"/>
                </a:cubicBezTo>
                <a:cubicBezTo>
                  <a:pt x="56" y="84"/>
                  <a:pt x="77" y="61"/>
                  <a:pt x="103" y="54"/>
                </a:cubicBezTo>
                <a:cubicBezTo>
                  <a:pt x="111" y="52"/>
                  <a:pt x="120" y="51"/>
                  <a:pt x="130" y="52"/>
                </a:cubicBezTo>
                <a:cubicBezTo>
                  <a:pt x="157" y="56"/>
                  <a:pt x="179" y="76"/>
                  <a:pt x="187" y="101"/>
                </a:cubicBezTo>
                <a:cubicBezTo>
                  <a:pt x="190" y="110"/>
                  <a:pt x="191" y="120"/>
                  <a:pt x="189" y="13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p>
        </p:txBody>
      </p:sp>
      <p:sp>
        <p:nvSpPr>
          <p:cNvPr id="3074" name="TextBox 112">
            <a:extLst>
              <a:ext uri="{FF2B5EF4-FFF2-40B4-BE49-F238E27FC236}">
                <a16:creationId xmlns:a16="http://schemas.microsoft.com/office/drawing/2014/main" id="{8C3EB92D-AD69-4EBF-BA58-724D1AF30022}"/>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075" name="TextBox 115">
            <a:extLst>
              <a:ext uri="{FF2B5EF4-FFF2-40B4-BE49-F238E27FC236}">
                <a16:creationId xmlns:a16="http://schemas.microsoft.com/office/drawing/2014/main" id="{DEC9B332-F6D0-44C3-AB95-433124639410}"/>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3078" name="Freeform 24">
            <a:extLst>
              <a:ext uri="{FF2B5EF4-FFF2-40B4-BE49-F238E27FC236}">
                <a16:creationId xmlns:a16="http://schemas.microsoft.com/office/drawing/2014/main" id="{AD5A05A0-120D-4C16-A9D2-2A725698ED64}"/>
              </a:ext>
            </a:extLst>
          </p:cNvPr>
          <p:cNvSpPr>
            <a:spLocks/>
          </p:cNvSpPr>
          <p:nvPr/>
        </p:nvSpPr>
        <p:spPr bwMode="auto">
          <a:xfrm>
            <a:off x="2614613" y="2854325"/>
            <a:ext cx="1757362" cy="1762125"/>
          </a:xfrm>
          <a:custGeom>
            <a:avLst/>
            <a:gdLst>
              <a:gd name="T0" fmla="*/ 2147483646 w 140"/>
              <a:gd name="T1" fmla="*/ 2147483646 h 140"/>
              <a:gd name="T2" fmla="*/ 2147483646 w 140"/>
              <a:gd name="T3" fmla="*/ 2147483646 h 140"/>
              <a:gd name="T4" fmla="*/ 2147483646 w 140"/>
              <a:gd name="T5" fmla="*/ 2147483646 h 140"/>
              <a:gd name="T6" fmla="*/ 472705273 w 140"/>
              <a:gd name="T7" fmla="*/ 2147483646 h 140"/>
              <a:gd name="T8" fmla="*/ 157572608 w 140"/>
              <a:gd name="T9" fmla="*/ 2147483646 h 140"/>
              <a:gd name="T10" fmla="*/ 2147483646 w 140"/>
              <a:gd name="T11" fmla="*/ 475270286 h 140"/>
              <a:gd name="T12" fmla="*/ 2147483646 w 140"/>
              <a:gd name="T13" fmla="*/ 158427624 h 140"/>
              <a:gd name="T14" fmla="*/ 2147483646 w 140"/>
              <a:gd name="T15" fmla="*/ 2147483646 h 140"/>
              <a:gd name="T16" fmla="*/ 2147483646 w 140"/>
              <a:gd name="T17" fmla="*/ 2147483646 h 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0" h="140">
                <a:moveTo>
                  <a:pt x="138" y="79"/>
                </a:moveTo>
                <a:cubicBezTo>
                  <a:pt x="135" y="107"/>
                  <a:pt x="114" y="129"/>
                  <a:pt x="88" y="137"/>
                </a:cubicBezTo>
                <a:cubicBezTo>
                  <a:pt x="80" y="139"/>
                  <a:pt x="71" y="140"/>
                  <a:pt x="61" y="138"/>
                </a:cubicBezTo>
                <a:cubicBezTo>
                  <a:pt x="32" y="135"/>
                  <a:pt x="9" y="113"/>
                  <a:pt x="3" y="86"/>
                </a:cubicBezTo>
                <a:cubicBezTo>
                  <a:pt x="1" y="78"/>
                  <a:pt x="0" y="70"/>
                  <a:pt x="1" y="61"/>
                </a:cubicBezTo>
                <a:cubicBezTo>
                  <a:pt x="5" y="33"/>
                  <a:pt x="26" y="10"/>
                  <a:pt x="52" y="3"/>
                </a:cubicBezTo>
                <a:cubicBezTo>
                  <a:pt x="60" y="1"/>
                  <a:pt x="69" y="0"/>
                  <a:pt x="79" y="1"/>
                </a:cubicBezTo>
                <a:cubicBezTo>
                  <a:pt x="106" y="5"/>
                  <a:pt x="128" y="25"/>
                  <a:pt x="136" y="50"/>
                </a:cubicBezTo>
                <a:cubicBezTo>
                  <a:pt x="139" y="59"/>
                  <a:pt x="140" y="69"/>
                  <a:pt x="138"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9" name="Freeform 25">
            <a:extLst>
              <a:ext uri="{FF2B5EF4-FFF2-40B4-BE49-F238E27FC236}">
                <a16:creationId xmlns:a16="http://schemas.microsoft.com/office/drawing/2014/main" id="{DB8694CD-6943-47CC-B67C-0DDB6CC48528}"/>
              </a:ext>
            </a:extLst>
          </p:cNvPr>
          <p:cNvSpPr>
            <a:spLocks noEditPoints="1"/>
          </p:cNvSpPr>
          <p:nvPr/>
        </p:nvSpPr>
        <p:spPr bwMode="auto">
          <a:xfrm>
            <a:off x="6954838" y="3281363"/>
            <a:ext cx="3024187" cy="3046412"/>
          </a:xfrm>
          <a:custGeom>
            <a:avLst/>
            <a:gdLst>
              <a:gd name="T0" fmla="*/ 2147483646 w 241"/>
              <a:gd name="T1" fmla="*/ 2147483646 h 242"/>
              <a:gd name="T2" fmla="*/ 2147483646 w 241"/>
              <a:gd name="T3" fmla="*/ 2147483646 h 242"/>
              <a:gd name="T4" fmla="*/ 2147483646 w 241"/>
              <a:gd name="T5" fmla="*/ 2147483646 h 242"/>
              <a:gd name="T6" fmla="*/ 2147483646 w 241"/>
              <a:gd name="T7" fmla="*/ 2147483646 h 242"/>
              <a:gd name="T8" fmla="*/ 2147483646 w 241"/>
              <a:gd name="T9" fmla="*/ 2147483646 h 242"/>
              <a:gd name="T10" fmla="*/ 2147483646 w 241"/>
              <a:gd name="T11" fmla="*/ 2147483646 h 242"/>
              <a:gd name="T12" fmla="*/ 2147483646 w 241"/>
              <a:gd name="T13" fmla="*/ 2147483646 h 242"/>
              <a:gd name="T14" fmla="*/ 2147483646 w 241"/>
              <a:gd name="T15" fmla="*/ 792344067 h 242"/>
              <a:gd name="T16" fmla="*/ 2147483646 w 241"/>
              <a:gd name="T17" fmla="*/ 0 h 242"/>
              <a:gd name="T18" fmla="*/ 2147483646 w 241"/>
              <a:gd name="T19" fmla="*/ 2147483646 h 242"/>
              <a:gd name="T20" fmla="*/ 2147483646 w 241"/>
              <a:gd name="T21" fmla="*/ 2147483646 h 242"/>
              <a:gd name="T22" fmla="*/ 2147483646 w 241"/>
              <a:gd name="T23" fmla="*/ 2147483646 h 242"/>
              <a:gd name="T24" fmla="*/ 2147483646 w 241"/>
              <a:gd name="T25" fmla="*/ 2147483646 h 242"/>
              <a:gd name="T26" fmla="*/ 2147483646 w 241"/>
              <a:gd name="T27" fmla="*/ 2147483646 h 242"/>
              <a:gd name="T28" fmla="*/ 2147483646 w 241"/>
              <a:gd name="T29" fmla="*/ 2147483646 h 242"/>
              <a:gd name="T30" fmla="*/ 2147483646 w 241"/>
              <a:gd name="T31" fmla="*/ 2147483646 h 242"/>
              <a:gd name="T32" fmla="*/ 629859097 w 241"/>
              <a:gd name="T33" fmla="*/ 2147483646 h 242"/>
              <a:gd name="T34" fmla="*/ 0 w 241"/>
              <a:gd name="T35" fmla="*/ 2147483646 h 242"/>
              <a:gd name="T36" fmla="*/ 2147483646 w 241"/>
              <a:gd name="T37" fmla="*/ 2147483646 h 242"/>
              <a:gd name="T38" fmla="*/ 2147483646 w 241"/>
              <a:gd name="T39" fmla="*/ 2147483646 h 242"/>
              <a:gd name="T40" fmla="*/ 2147483646 w 241"/>
              <a:gd name="T41" fmla="*/ 2147483646 h 242"/>
              <a:gd name="T42" fmla="*/ 2147483646 w 241"/>
              <a:gd name="T43" fmla="*/ 2147483646 h 242"/>
              <a:gd name="T44" fmla="*/ 2147483646 w 241"/>
              <a:gd name="T45" fmla="*/ 2147483646 h 242"/>
              <a:gd name="T46" fmla="*/ 2147483646 w 241"/>
              <a:gd name="T47" fmla="*/ 2147483646 h 242"/>
              <a:gd name="T48" fmla="*/ 2147483646 w 241"/>
              <a:gd name="T49" fmla="*/ 2147483646 h 242"/>
              <a:gd name="T50" fmla="*/ 2147483646 w 241"/>
              <a:gd name="T51" fmla="*/ 2147483646 h 242"/>
              <a:gd name="T52" fmla="*/ 2147483646 w 241"/>
              <a:gd name="T53" fmla="*/ 2147483646 h 242"/>
              <a:gd name="T54" fmla="*/ 2147483646 w 241"/>
              <a:gd name="T55" fmla="*/ 2147483646 h 242"/>
              <a:gd name="T56" fmla="*/ 2147483646 w 241"/>
              <a:gd name="T57" fmla="*/ 2147483646 h 242"/>
              <a:gd name="T58" fmla="*/ 2147483646 w 241"/>
              <a:gd name="T59" fmla="*/ 2147483646 h 242"/>
              <a:gd name="T60" fmla="*/ 2147483646 w 241"/>
              <a:gd name="T61" fmla="*/ 2147483646 h 242"/>
              <a:gd name="T62" fmla="*/ 2147483646 w 241"/>
              <a:gd name="T63" fmla="*/ 2147483646 h 242"/>
              <a:gd name="T64" fmla="*/ 2147483646 w 241"/>
              <a:gd name="T65" fmla="*/ 2147483646 h 242"/>
              <a:gd name="T66" fmla="*/ 2147483646 w 241"/>
              <a:gd name="T67" fmla="*/ 2147483646 h 242"/>
              <a:gd name="T68" fmla="*/ 2147483646 w 241"/>
              <a:gd name="T69" fmla="*/ 2147483646 h 242"/>
              <a:gd name="T70" fmla="*/ 2147483646 w 241"/>
              <a:gd name="T71" fmla="*/ 2147483646 h 242"/>
              <a:gd name="T72" fmla="*/ 2147483646 w 241"/>
              <a:gd name="T73" fmla="*/ 2147483646 h 242"/>
              <a:gd name="T74" fmla="*/ 2147483646 w 241"/>
              <a:gd name="T75" fmla="*/ 2147483646 h 242"/>
              <a:gd name="T76" fmla="*/ 2147483646 w 241"/>
              <a:gd name="T77" fmla="*/ 2147483646 h 242"/>
              <a:gd name="T78" fmla="*/ 2147483646 w 241"/>
              <a:gd name="T79" fmla="*/ 2147483646 h 242"/>
              <a:gd name="T80" fmla="*/ 2147483646 w 241"/>
              <a:gd name="T81" fmla="*/ 2147483646 h 242"/>
              <a:gd name="T82" fmla="*/ 2147483646 w 241"/>
              <a:gd name="T83" fmla="*/ 2147483646 h 242"/>
              <a:gd name="T84" fmla="*/ 2147483646 w 241"/>
              <a:gd name="T85" fmla="*/ 2147483646 h 242"/>
              <a:gd name="T86" fmla="*/ 2147483646 w 241"/>
              <a:gd name="T87" fmla="*/ 2147483646 h 242"/>
              <a:gd name="T88" fmla="*/ 2147483646 w 241"/>
              <a:gd name="T89" fmla="*/ 2147483646 h 242"/>
              <a:gd name="T90" fmla="*/ 2147483646 w 241"/>
              <a:gd name="T91" fmla="*/ 2147483646 h 2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1" h="242">
                <a:moveTo>
                  <a:pt x="217" y="112"/>
                </a:moveTo>
                <a:cubicBezTo>
                  <a:pt x="217" y="106"/>
                  <a:pt x="215" y="99"/>
                  <a:pt x="214" y="94"/>
                </a:cubicBezTo>
                <a:cubicBezTo>
                  <a:pt x="212" y="89"/>
                  <a:pt x="210" y="84"/>
                  <a:pt x="208" y="80"/>
                </a:cubicBezTo>
                <a:cubicBezTo>
                  <a:pt x="226" y="63"/>
                  <a:pt x="226" y="63"/>
                  <a:pt x="226" y="63"/>
                </a:cubicBezTo>
                <a:cubicBezTo>
                  <a:pt x="203" y="33"/>
                  <a:pt x="203" y="33"/>
                  <a:pt x="203" y="33"/>
                </a:cubicBezTo>
                <a:cubicBezTo>
                  <a:pt x="182" y="46"/>
                  <a:pt x="182" y="46"/>
                  <a:pt x="182" y="46"/>
                </a:cubicBezTo>
                <a:cubicBezTo>
                  <a:pt x="174" y="39"/>
                  <a:pt x="164" y="33"/>
                  <a:pt x="153" y="29"/>
                </a:cubicBezTo>
                <a:cubicBezTo>
                  <a:pt x="154" y="5"/>
                  <a:pt x="154" y="5"/>
                  <a:pt x="154" y="5"/>
                </a:cubicBezTo>
                <a:cubicBezTo>
                  <a:pt x="116" y="0"/>
                  <a:pt x="116" y="0"/>
                  <a:pt x="116" y="0"/>
                </a:cubicBezTo>
                <a:cubicBezTo>
                  <a:pt x="111" y="24"/>
                  <a:pt x="111" y="24"/>
                  <a:pt x="111" y="24"/>
                </a:cubicBezTo>
                <a:cubicBezTo>
                  <a:pt x="106" y="25"/>
                  <a:pt x="100" y="26"/>
                  <a:pt x="95" y="27"/>
                </a:cubicBezTo>
                <a:cubicBezTo>
                  <a:pt x="89" y="29"/>
                  <a:pt x="84" y="31"/>
                  <a:pt x="79" y="33"/>
                </a:cubicBezTo>
                <a:cubicBezTo>
                  <a:pt x="62" y="15"/>
                  <a:pt x="62" y="15"/>
                  <a:pt x="62" y="15"/>
                </a:cubicBezTo>
                <a:cubicBezTo>
                  <a:pt x="32" y="39"/>
                  <a:pt x="32" y="39"/>
                  <a:pt x="32" y="39"/>
                </a:cubicBezTo>
                <a:cubicBezTo>
                  <a:pt x="45" y="59"/>
                  <a:pt x="45" y="59"/>
                  <a:pt x="45" y="59"/>
                </a:cubicBezTo>
                <a:cubicBezTo>
                  <a:pt x="38" y="68"/>
                  <a:pt x="33" y="77"/>
                  <a:pt x="29" y="88"/>
                </a:cubicBezTo>
                <a:cubicBezTo>
                  <a:pt x="4" y="87"/>
                  <a:pt x="4" y="87"/>
                  <a:pt x="4" y="87"/>
                </a:cubicBezTo>
                <a:cubicBezTo>
                  <a:pt x="0" y="125"/>
                  <a:pt x="0" y="125"/>
                  <a:pt x="0" y="125"/>
                </a:cubicBezTo>
                <a:cubicBezTo>
                  <a:pt x="23" y="130"/>
                  <a:pt x="23" y="130"/>
                  <a:pt x="23" y="130"/>
                </a:cubicBezTo>
                <a:cubicBezTo>
                  <a:pt x="24" y="135"/>
                  <a:pt x="25" y="140"/>
                  <a:pt x="26" y="145"/>
                </a:cubicBezTo>
                <a:cubicBezTo>
                  <a:pt x="27" y="151"/>
                  <a:pt x="29" y="157"/>
                  <a:pt x="32" y="163"/>
                </a:cubicBezTo>
                <a:cubicBezTo>
                  <a:pt x="14" y="179"/>
                  <a:pt x="14" y="179"/>
                  <a:pt x="14" y="179"/>
                </a:cubicBezTo>
                <a:cubicBezTo>
                  <a:pt x="38" y="209"/>
                  <a:pt x="38" y="209"/>
                  <a:pt x="38" y="209"/>
                </a:cubicBezTo>
                <a:cubicBezTo>
                  <a:pt x="58" y="196"/>
                  <a:pt x="58" y="196"/>
                  <a:pt x="58" y="196"/>
                </a:cubicBezTo>
                <a:cubicBezTo>
                  <a:pt x="67" y="203"/>
                  <a:pt x="76" y="209"/>
                  <a:pt x="87" y="213"/>
                </a:cubicBezTo>
                <a:cubicBezTo>
                  <a:pt x="86" y="237"/>
                  <a:pt x="86" y="237"/>
                  <a:pt x="86" y="237"/>
                </a:cubicBezTo>
                <a:cubicBezTo>
                  <a:pt x="124" y="242"/>
                  <a:pt x="124" y="242"/>
                  <a:pt x="124" y="242"/>
                </a:cubicBezTo>
                <a:cubicBezTo>
                  <a:pt x="129" y="218"/>
                  <a:pt x="129" y="218"/>
                  <a:pt x="129" y="218"/>
                </a:cubicBezTo>
                <a:cubicBezTo>
                  <a:pt x="135" y="218"/>
                  <a:pt x="140" y="217"/>
                  <a:pt x="146" y="215"/>
                </a:cubicBezTo>
                <a:cubicBezTo>
                  <a:pt x="151" y="214"/>
                  <a:pt x="157" y="212"/>
                  <a:pt x="162" y="209"/>
                </a:cubicBezTo>
                <a:cubicBezTo>
                  <a:pt x="178" y="227"/>
                  <a:pt x="178" y="227"/>
                  <a:pt x="178" y="227"/>
                </a:cubicBezTo>
                <a:cubicBezTo>
                  <a:pt x="208" y="204"/>
                  <a:pt x="208" y="204"/>
                  <a:pt x="208" y="204"/>
                </a:cubicBezTo>
                <a:cubicBezTo>
                  <a:pt x="195" y="183"/>
                  <a:pt x="195" y="183"/>
                  <a:pt x="195" y="183"/>
                </a:cubicBezTo>
                <a:cubicBezTo>
                  <a:pt x="202" y="175"/>
                  <a:pt x="208" y="165"/>
                  <a:pt x="212" y="154"/>
                </a:cubicBezTo>
                <a:cubicBezTo>
                  <a:pt x="236" y="155"/>
                  <a:pt x="236" y="155"/>
                  <a:pt x="236" y="155"/>
                </a:cubicBezTo>
                <a:cubicBezTo>
                  <a:pt x="241" y="117"/>
                  <a:pt x="241" y="117"/>
                  <a:pt x="241" y="117"/>
                </a:cubicBezTo>
                <a:lnTo>
                  <a:pt x="217" y="112"/>
                </a:lnTo>
                <a:close/>
                <a:moveTo>
                  <a:pt x="189" y="130"/>
                </a:moveTo>
                <a:cubicBezTo>
                  <a:pt x="185" y="158"/>
                  <a:pt x="165" y="181"/>
                  <a:pt x="138" y="188"/>
                </a:cubicBezTo>
                <a:cubicBezTo>
                  <a:pt x="130" y="190"/>
                  <a:pt x="121" y="191"/>
                  <a:pt x="112" y="190"/>
                </a:cubicBezTo>
                <a:cubicBezTo>
                  <a:pt x="82" y="186"/>
                  <a:pt x="60" y="164"/>
                  <a:pt x="53" y="137"/>
                </a:cubicBezTo>
                <a:cubicBezTo>
                  <a:pt x="51" y="129"/>
                  <a:pt x="51" y="121"/>
                  <a:pt x="52" y="112"/>
                </a:cubicBezTo>
                <a:cubicBezTo>
                  <a:pt x="55" y="84"/>
                  <a:pt x="76" y="62"/>
                  <a:pt x="102" y="54"/>
                </a:cubicBezTo>
                <a:cubicBezTo>
                  <a:pt x="111" y="52"/>
                  <a:pt x="120" y="51"/>
                  <a:pt x="129" y="53"/>
                </a:cubicBezTo>
                <a:cubicBezTo>
                  <a:pt x="157" y="56"/>
                  <a:pt x="179" y="76"/>
                  <a:pt x="186" y="101"/>
                </a:cubicBezTo>
                <a:cubicBezTo>
                  <a:pt x="189" y="110"/>
                  <a:pt x="190" y="120"/>
                  <a:pt x="189" y="13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80" name="Freeform 26">
            <a:extLst>
              <a:ext uri="{FF2B5EF4-FFF2-40B4-BE49-F238E27FC236}">
                <a16:creationId xmlns:a16="http://schemas.microsoft.com/office/drawing/2014/main" id="{419E5A6F-C6E7-43B8-A889-BDD296E415A5}"/>
              </a:ext>
            </a:extLst>
          </p:cNvPr>
          <p:cNvSpPr>
            <a:spLocks/>
          </p:cNvSpPr>
          <p:nvPr/>
        </p:nvSpPr>
        <p:spPr bwMode="auto">
          <a:xfrm>
            <a:off x="7594600" y="3924300"/>
            <a:ext cx="1744663" cy="1762125"/>
          </a:xfrm>
          <a:custGeom>
            <a:avLst/>
            <a:gdLst>
              <a:gd name="T0" fmla="*/ 2147483646 w 139"/>
              <a:gd name="T1" fmla="*/ 2147483646 h 140"/>
              <a:gd name="T2" fmla="*/ 2147483646 w 139"/>
              <a:gd name="T3" fmla="*/ 2147483646 h 140"/>
              <a:gd name="T4" fmla="*/ 2147483646 w 139"/>
              <a:gd name="T5" fmla="*/ 2147483646 h 140"/>
              <a:gd name="T6" fmla="*/ 315081117 w 139"/>
              <a:gd name="T7" fmla="*/ 2147483646 h 140"/>
              <a:gd name="T8" fmla="*/ 157546834 w 139"/>
              <a:gd name="T9" fmla="*/ 2147483646 h 140"/>
              <a:gd name="T10" fmla="*/ 2147483646 w 139"/>
              <a:gd name="T11" fmla="*/ 475270286 h 140"/>
              <a:gd name="T12" fmla="*/ 2147483646 w 139"/>
              <a:gd name="T13" fmla="*/ 316842662 h 140"/>
              <a:gd name="T14" fmla="*/ 2147483646 w 139"/>
              <a:gd name="T15" fmla="*/ 2147483646 h 140"/>
              <a:gd name="T16" fmla="*/ 2147483646 w 139"/>
              <a:gd name="T17" fmla="*/ 2147483646 h 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9" h="140">
                <a:moveTo>
                  <a:pt x="138" y="79"/>
                </a:moveTo>
                <a:cubicBezTo>
                  <a:pt x="134" y="107"/>
                  <a:pt x="114" y="130"/>
                  <a:pt x="87" y="137"/>
                </a:cubicBezTo>
                <a:cubicBezTo>
                  <a:pt x="79" y="139"/>
                  <a:pt x="70" y="140"/>
                  <a:pt x="61" y="139"/>
                </a:cubicBezTo>
                <a:cubicBezTo>
                  <a:pt x="31" y="135"/>
                  <a:pt x="9" y="113"/>
                  <a:pt x="2" y="86"/>
                </a:cubicBezTo>
                <a:cubicBezTo>
                  <a:pt x="0" y="78"/>
                  <a:pt x="0" y="70"/>
                  <a:pt x="1" y="61"/>
                </a:cubicBezTo>
                <a:cubicBezTo>
                  <a:pt x="4" y="33"/>
                  <a:pt x="25" y="11"/>
                  <a:pt x="51" y="3"/>
                </a:cubicBezTo>
                <a:cubicBezTo>
                  <a:pt x="60" y="1"/>
                  <a:pt x="69" y="0"/>
                  <a:pt x="78" y="2"/>
                </a:cubicBezTo>
                <a:cubicBezTo>
                  <a:pt x="106" y="5"/>
                  <a:pt x="128" y="25"/>
                  <a:pt x="135" y="50"/>
                </a:cubicBezTo>
                <a:cubicBezTo>
                  <a:pt x="138" y="59"/>
                  <a:pt x="139" y="69"/>
                  <a:pt x="138"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81" name="Freeform 27">
            <a:extLst>
              <a:ext uri="{FF2B5EF4-FFF2-40B4-BE49-F238E27FC236}">
                <a16:creationId xmlns:a16="http://schemas.microsoft.com/office/drawing/2014/main" id="{A548054B-4CA0-4923-9B75-8CB11D0D7C57}"/>
              </a:ext>
            </a:extLst>
          </p:cNvPr>
          <p:cNvSpPr>
            <a:spLocks noEditPoints="1"/>
          </p:cNvSpPr>
          <p:nvPr/>
        </p:nvSpPr>
        <p:spPr bwMode="auto">
          <a:xfrm>
            <a:off x="5199063" y="1897063"/>
            <a:ext cx="2233612" cy="2252662"/>
          </a:xfrm>
          <a:custGeom>
            <a:avLst/>
            <a:gdLst>
              <a:gd name="T0" fmla="*/ 2147483646 w 178"/>
              <a:gd name="T1" fmla="*/ 2147483646 h 179"/>
              <a:gd name="T2" fmla="*/ 2147483646 w 178"/>
              <a:gd name="T3" fmla="*/ 2147483646 h 179"/>
              <a:gd name="T4" fmla="*/ 2147483646 w 178"/>
              <a:gd name="T5" fmla="*/ 2147483646 h 179"/>
              <a:gd name="T6" fmla="*/ 2147483646 w 178"/>
              <a:gd name="T7" fmla="*/ 2147483646 h 179"/>
              <a:gd name="T8" fmla="*/ 2147483646 w 178"/>
              <a:gd name="T9" fmla="*/ 2147483646 h 179"/>
              <a:gd name="T10" fmla="*/ 2147483646 w 178"/>
              <a:gd name="T11" fmla="*/ 2147483646 h 179"/>
              <a:gd name="T12" fmla="*/ 2147483646 w 178"/>
              <a:gd name="T13" fmla="*/ 2147483646 h 179"/>
              <a:gd name="T14" fmla="*/ 2147483646 w 178"/>
              <a:gd name="T15" fmla="*/ 633501410 h 179"/>
              <a:gd name="T16" fmla="*/ 2147483646 w 178"/>
              <a:gd name="T17" fmla="*/ 0 h 179"/>
              <a:gd name="T18" fmla="*/ 2147483646 w 178"/>
              <a:gd name="T19" fmla="*/ 2147483646 h 179"/>
              <a:gd name="T20" fmla="*/ 2147483646 w 178"/>
              <a:gd name="T21" fmla="*/ 2147483646 h 179"/>
              <a:gd name="T22" fmla="*/ 2147483646 w 178"/>
              <a:gd name="T23" fmla="*/ 2147483646 h 179"/>
              <a:gd name="T24" fmla="*/ 2147483646 w 178"/>
              <a:gd name="T25" fmla="*/ 1742125732 h 179"/>
              <a:gd name="T26" fmla="*/ 2147483646 w 178"/>
              <a:gd name="T27" fmla="*/ 2147483646 h 179"/>
              <a:gd name="T28" fmla="*/ 2147483646 w 178"/>
              <a:gd name="T29" fmla="*/ 2147483646 h 179"/>
              <a:gd name="T30" fmla="*/ 2147483646 w 178"/>
              <a:gd name="T31" fmla="*/ 2147483646 h 179"/>
              <a:gd name="T32" fmla="*/ 472383841 w 178"/>
              <a:gd name="T33" fmla="*/ 2147483646 h 179"/>
              <a:gd name="T34" fmla="*/ 0 w 178"/>
              <a:gd name="T35" fmla="*/ 2147483646 h 179"/>
              <a:gd name="T36" fmla="*/ 2147483646 w 178"/>
              <a:gd name="T37" fmla="*/ 2147483646 h 179"/>
              <a:gd name="T38" fmla="*/ 2147483646 w 178"/>
              <a:gd name="T39" fmla="*/ 2147483646 h 179"/>
              <a:gd name="T40" fmla="*/ 2147483646 w 178"/>
              <a:gd name="T41" fmla="*/ 2147483646 h 179"/>
              <a:gd name="T42" fmla="*/ 1732078267 w 178"/>
              <a:gd name="T43" fmla="*/ 2147483646 h 179"/>
              <a:gd name="T44" fmla="*/ 2147483646 w 178"/>
              <a:gd name="T45" fmla="*/ 2147483646 h 179"/>
              <a:gd name="T46" fmla="*/ 2147483646 w 178"/>
              <a:gd name="T47" fmla="*/ 2147483646 h 179"/>
              <a:gd name="T48" fmla="*/ 2147483646 w 178"/>
              <a:gd name="T49" fmla="*/ 2147483646 h 179"/>
              <a:gd name="T50" fmla="*/ 2147483646 w 178"/>
              <a:gd name="T51" fmla="*/ 2147483646 h 179"/>
              <a:gd name="T52" fmla="*/ 2147483646 w 178"/>
              <a:gd name="T53" fmla="*/ 2147483646 h 179"/>
              <a:gd name="T54" fmla="*/ 2147483646 w 178"/>
              <a:gd name="T55" fmla="*/ 2147483646 h 179"/>
              <a:gd name="T56" fmla="*/ 2147483646 w 178"/>
              <a:gd name="T57" fmla="*/ 2147483646 h 179"/>
              <a:gd name="T58" fmla="*/ 2147483646 w 178"/>
              <a:gd name="T59" fmla="*/ 2147483646 h 179"/>
              <a:gd name="T60" fmla="*/ 2147483646 w 178"/>
              <a:gd name="T61" fmla="*/ 2147483646 h 179"/>
              <a:gd name="T62" fmla="*/ 2147483646 w 178"/>
              <a:gd name="T63" fmla="*/ 2147483646 h 179"/>
              <a:gd name="T64" fmla="*/ 2147483646 w 178"/>
              <a:gd name="T65" fmla="*/ 2147483646 h 179"/>
              <a:gd name="T66" fmla="*/ 2147483646 w 178"/>
              <a:gd name="T67" fmla="*/ 2147483646 h 179"/>
              <a:gd name="T68" fmla="*/ 2147483646 w 178"/>
              <a:gd name="T69" fmla="*/ 2147483646 h 179"/>
              <a:gd name="T70" fmla="*/ 2147483646 w 178"/>
              <a:gd name="T71" fmla="*/ 2147483646 h 179"/>
              <a:gd name="T72" fmla="*/ 2147483646 w 178"/>
              <a:gd name="T73" fmla="*/ 2147483646 h 179"/>
              <a:gd name="T74" fmla="*/ 2147483646 w 178"/>
              <a:gd name="T75" fmla="*/ 2147483646 h 179"/>
              <a:gd name="T76" fmla="*/ 2147483646 w 178"/>
              <a:gd name="T77" fmla="*/ 2147483646 h 179"/>
              <a:gd name="T78" fmla="*/ 2147483646 w 178"/>
              <a:gd name="T79" fmla="*/ 2147483646 h 179"/>
              <a:gd name="T80" fmla="*/ 2147483646 w 178"/>
              <a:gd name="T81" fmla="*/ 2147483646 h 179"/>
              <a:gd name="T82" fmla="*/ 2147483646 w 178"/>
              <a:gd name="T83" fmla="*/ 2147483646 h 179"/>
              <a:gd name="T84" fmla="*/ 2147483646 w 178"/>
              <a:gd name="T85" fmla="*/ 2147483646 h 179"/>
              <a:gd name="T86" fmla="*/ 2147483646 w 178"/>
              <a:gd name="T87" fmla="*/ 2147483646 h 179"/>
              <a:gd name="T88" fmla="*/ 2147483646 w 178"/>
              <a:gd name="T89" fmla="*/ 2147483646 h 179"/>
              <a:gd name="T90" fmla="*/ 2147483646 w 178"/>
              <a:gd name="T91" fmla="*/ 2147483646 h 17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78" h="179">
                <a:moveTo>
                  <a:pt x="160" y="83"/>
                </a:moveTo>
                <a:cubicBezTo>
                  <a:pt x="160" y="78"/>
                  <a:pt x="159" y="74"/>
                  <a:pt x="158" y="69"/>
                </a:cubicBezTo>
                <a:cubicBezTo>
                  <a:pt x="157" y="66"/>
                  <a:pt x="155" y="62"/>
                  <a:pt x="154" y="59"/>
                </a:cubicBezTo>
                <a:cubicBezTo>
                  <a:pt x="167" y="47"/>
                  <a:pt x="167" y="47"/>
                  <a:pt x="167" y="47"/>
                </a:cubicBezTo>
                <a:cubicBezTo>
                  <a:pt x="150" y="24"/>
                  <a:pt x="150" y="24"/>
                  <a:pt x="150" y="24"/>
                </a:cubicBezTo>
                <a:cubicBezTo>
                  <a:pt x="135" y="34"/>
                  <a:pt x="135" y="34"/>
                  <a:pt x="135" y="34"/>
                </a:cubicBezTo>
                <a:cubicBezTo>
                  <a:pt x="128" y="29"/>
                  <a:pt x="121" y="25"/>
                  <a:pt x="113" y="22"/>
                </a:cubicBezTo>
                <a:cubicBezTo>
                  <a:pt x="114" y="4"/>
                  <a:pt x="114" y="4"/>
                  <a:pt x="114" y="4"/>
                </a:cubicBezTo>
                <a:cubicBezTo>
                  <a:pt x="86" y="0"/>
                  <a:pt x="86" y="0"/>
                  <a:pt x="86" y="0"/>
                </a:cubicBezTo>
                <a:cubicBezTo>
                  <a:pt x="82" y="18"/>
                  <a:pt x="82" y="18"/>
                  <a:pt x="82" y="18"/>
                </a:cubicBezTo>
                <a:cubicBezTo>
                  <a:pt x="78" y="18"/>
                  <a:pt x="74" y="19"/>
                  <a:pt x="70" y="20"/>
                </a:cubicBezTo>
                <a:cubicBezTo>
                  <a:pt x="66" y="21"/>
                  <a:pt x="62" y="23"/>
                  <a:pt x="58" y="24"/>
                </a:cubicBezTo>
                <a:cubicBezTo>
                  <a:pt x="46" y="11"/>
                  <a:pt x="46" y="11"/>
                  <a:pt x="46" y="11"/>
                </a:cubicBezTo>
                <a:cubicBezTo>
                  <a:pt x="24" y="29"/>
                  <a:pt x="24" y="29"/>
                  <a:pt x="24" y="29"/>
                </a:cubicBezTo>
                <a:cubicBezTo>
                  <a:pt x="33" y="44"/>
                  <a:pt x="33" y="44"/>
                  <a:pt x="33" y="44"/>
                </a:cubicBezTo>
                <a:cubicBezTo>
                  <a:pt x="28" y="50"/>
                  <a:pt x="24" y="57"/>
                  <a:pt x="21" y="65"/>
                </a:cubicBezTo>
                <a:cubicBezTo>
                  <a:pt x="3" y="64"/>
                  <a:pt x="3" y="64"/>
                  <a:pt x="3" y="64"/>
                </a:cubicBezTo>
                <a:cubicBezTo>
                  <a:pt x="0" y="92"/>
                  <a:pt x="0" y="92"/>
                  <a:pt x="0" y="92"/>
                </a:cubicBezTo>
                <a:cubicBezTo>
                  <a:pt x="17" y="96"/>
                  <a:pt x="17" y="96"/>
                  <a:pt x="17" y="96"/>
                </a:cubicBezTo>
                <a:cubicBezTo>
                  <a:pt x="18" y="100"/>
                  <a:pt x="18" y="103"/>
                  <a:pt x="19" y="107"/>
                </a:cubicBezTo>
                <a:cubicBezTo>
                  <a:pt x="20" y="111"/>
                  <a:pt x="22" y="116"/>
                  <a:pt x="24" y="120"/>
                </a:cubicBezTo>
                <a:cubicBezTo>
                  <a:pt x="11" y="132"/>
                  <a:pt x="11" y="132"/>
                  <a:pt x="11" y="132"/>
                </a:cubicBezTo>
                <a:cubicBezTo>
                  <a:pt x="28" y="155"/>
                  <a:pt x="28" y="155"/>
                  <a:pt x="28" y="155"/>
                </a:cubicBezTo>
                <a:cubicBezTo>
                  <a:pt x="43" y="145"/>
                  <a:pt x="43" y="145"/>
                  <a:pt x="43" y="145"/>
                </a:cubicBezTo>
                <a:cubicBezTo>
                  <a:pt x="49" y="150"/>
                  <a:pt x="56" y="154"/>
                  <a:pt x="64" y="157"/>
                </a:cubicBezTo>
                <a:cubicBezTo>
                  <a:pt x="64" y="175"/>
                  <a:pt x="64" y="175"/>
                  <a:pt x="64" y="175"/>
                </a:cubicBezTo>
                <a:cubicBezTo>
                  <a:pt x="92" y="179"/>
                  <a:pt x="92" y="179"/>
                  <a:pt x="92" y="179"/>
                </a:cubicBezTo>
                <a:cubicBezTo>
                  <a:pt x="95" y="161"/>
                  <a:pt x="95" y="161"/>
                  <a:pt x="95" y="161"/>
                </a:cubicBezTo>
                <a:cubicBezTo>
                  <a:pt x="100" y="161"/>
                  <a:pt x="104" y="160"/>
                  <a:pt x="108" y="159"/>
                </a:cubicBezTo>
                <a:cubicBezTo>
                  <a:pt x="112" y="158"/>
                  <a:pt x="116" y="156"/>
                  <a:pt x="119" y="155"/>
                </a:cubicBezTo>
                <a:cubicBezTo>
                  <a:pt x="131" y="168"/>
                  <a:pt x="131" y="168"/>
                  <a:pt x="131" y="168"/>
                </a:cubicBezTo>
                <a:cubicBezTo>
                  <a:pt x="154" y="150"/>
                  <a:pt x="154" y="150"/>
                  <a:pt x="154" y="150"/>
                </a:cubicBezTo>
                <a:cubicBezTo>
                  <a:pt x="144" y="135"/>
                  <a:pt x="144" y="135"/>
                  <a:pt x="144" y="135"/>
                </a:cubicBezTo>
                <a:cubicBezTo>
                  <a:pt x="149" y="129"/>
                  <a:pt x="154" y="122"/>
                  <a:pt x="156" y="114"/>
                </a:cubicBezTo>
                <a:cubicBezTo>
                  <a:pt x="174" y="115"/>
                  <a:pt x="174" y="115"/>
                  <a:pt x="174" y="115"/>
                </a:cubicBezTo>
                <a:cubicBezTo>
                  <a:pt x="178" y="87"/>
                  <a:pt x="178" y="87"/>
                  <a:pt x="178" y="87"/>
                </a:cubicBezTo>
                <a:lnTo>
                  <a:pt x="160" y="83"/>
                </a:lnTo>
                <a:close/>
                <a:moveTo>
                  <a:pt x="139" y="96"/>
                </a:moveTo>
                <a:cubicBezTo>
                  <a:pt x="137" y="117"/>
                  <a:pt x="121" y="133"/>
                  <a:pt x="102" y="139"/>
                </a:cubicBezTo>
                <a:cubicBezTo>
                  <a:pt x="96" y="140"/>
                  <a:pt x="89" y="141"/>
                  <a:pt x="82" y="140"/>
                </a:cubicBezTo>
                <a:cubicBezTo>
                  <a:pt x="61" y="137"/>
                  <a:pt x="44" y="121"/>
                  <a:pt x="39" y="101"/>
                </a:cubicBezTo>
                <a:cubicBezTo>
                  <a:pt x="38" y="96"/>
                  <a:pt x="37" y="89"/>
                  <a:pt x="38" y="83"/>
                </a:cubicBezTo>
                <a:cubicBezTo>
                  <a:pt x="41" y="62"/>
                  <a:pt x="56" y="46"/>
                  <a:pt x="75" y="40"/>
                </a:cubicBezTo>
                <a:cubicBezTo>
                  <a:pt x="82" y="39"/>
                  <a:pt x="88" y="38"/>
                  <a:pt x="95" y="39"/>
                </a:cubicBezTo>
                <a:cubicBezTo>
                  <a:pt x="116" y="41"/>
                  <a:pt x="132" y="56"/>
                  <a:pt x="138" y="75"/>
                </a:cubicBezTo>
                <a:cubicBezTo>
                  <a:pt x="140" y="81"/>
                  <a:pt x="140" y="88"/>
                  <a:pt x="139" y="9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82" name="Freeform 28">
            <a:extLst>
              <a:ext uri="{FF2B5EF4-FFF2-40B4-BE49-F238E27FC236}">
                <a16:creationId xmlns:a16="http://schemas.microsoft.com/office/drawing/2014/main" id="{84A1AF00-498E-48EE-8F9E-5D246C188A80}"/>
              </a:ext>
            </a:extLst>
          </p:cNvPr>
          <p:cNvSpPr>
            <a:spLocks/>
          </p:cNvSpPr>
          <p:nvPr/>
        </p:nvSpPr>
        <p:spPr bwMode="auto">
          <a:xfrm>
            <a:off x="5664200" y="2374900"/>
            <a:ext cx="1290638" cy="1296988"/>
          </a:xfrm>
          <a:custGeom>
            <a:avLst/>
            <a:gdLst>
              <a:gd name="T0" fmla="*/ 2147483646 w 103"/>
              <a:gd name="T1" fmla="*/ 2147483646 h 103"/>
              <a:gd name="T2" fmla="*/ 2147483646 w 103"/>
              <a:gd name="T3" fmla="*/ 2147483646 h 103"/>
              <a:gd name="T4" fmla="*/ 2147483646 w 103"/>
              <a:gd name="T5" fmla="*/ 2147483646 h 103"/>
              <a:gd name="T6" fmla="*/ 314026009 w 103"/>
              <a:gd name="T7" fmla="*/ 2147483646 h 103"/>
              <a:gd name="T8" fmla="*/ 157006739 w 103"/>
              <a:gd name="T9" fmla="*/ 2147483646 h 103"/>
              <a:gd name="T10" fmla="*/ 2147483646 w 103"/>
              <a:gd name="T11" fmla="*/ 317119862 h 103"/>
              <a:gd name="T12" fmla="*/ 2147483646 w 103"/>
              <a:gd name="T13" fmla="*/ 158559931 h 103"/>
              <a:gd name="T14" fmla="*/ 2147483646 w 103"/>
              <a:gd name="T15" fmla="*/ 2147483646 h 103"/>
              <a:gd name="T16" fmla="*/ 2147483646 w 103"/>
              <a:gd name="T17" fmla="*/ 2147483646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3" h="103">
                <a:moveTo>
                  <a:pt x="102" y="58"/>
                </a:moveTo>
                <a:cubicBezTo>
                  <a:pt x="100" y="79"/>
                  <a:pt x="84" y="95"/>
                  <a:pt x="65" y="101"/>
                </a:cubicBezTo>
                <a:cubicBezTo>
                  <a:pt x="59" y="102"/>
                  <a:pt x="52" y="103"/>
                  <a:pt x="45" y="102"/>
                </a:cubicBezTo>
                <a:cubicBezTo>
                  <a:pt x="24" y="99"/>
                  <a:pt x="7" y="83"/>
                  <a:pt x="2" y="63"/>
                </a:cubicBezTo>
                <a:cubicBezTo>
                  <a:pt x="1" y="58"/>
                  <a:pt x="0" y="51"/>
                  <a:pt x="1" y="45"/>
                </a:cubicBezTo>
                <a:cubicBezTo>
                  <a:pt x="4" y="24"/>
                  <a:pt x="19" y="8"/>
                  <a:pt x="38" y="2"/>
                </a:cubicBezTo>
                <a:cubicBezTo>
                  <a:pt x="45" y="1"/>
                  <a:pt x="51" y="0"/>
                  <a:pt x="58" y="1"/>
                </a:cubicBezTo>
                <a:cubicBezTo>
                  <a:pt x="79" y="3"/>
                  <a:pt x="95" y="18"/>
                  <a:pt x="101" y="37"/>
                </a:cubicBezTo>
                <a:cubicBezTo>
                  <a:pt x="103" y="43"/>
                  <a:pt x="103" y="50"/>
                  <a:pt x="102"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83" name="Freeform 29">
            <a:extLst>
              <a:ext uri="{FF2B5EF4-FFF2-40B4-BE49-F238E27FC236}">
                <a16:creationId xmlns:a16="http://schemas.microsoft.com/office/drawing/2014/main" id="{EC81BAF7-2B6C-418B-9411-E2B6D8C32AE5}"/>
              </a:ext>
            </a:extLst>
          </p:cNvPr>
          <p:cNvSpPr>
            <a:spLocks noEditPoints="1"/>
          </p:cNvSpPr>
          <p:nvPr/>
        </p:nvSpPr>
        <p:spPr bwMode="auto">
          <a:xfrm>
            <a:off x="4559300" y="4325938"/>
            <a:ext cx="2233613" cy="2241550"/>
          </a:xfrm>
          <a:custGeom>
            <a:avLst/>
            <a:gdLst>
              <a:gd name="T0" fmla="*/ 2147483646 w 178"/>
              <a:gd name="T1" fmla="*/ 2147483646 h 178"/>
              <a:gd name="T2" fmla="*/ 2147483646 w 178"/>
              <a:gd name="T3" fmla="*/ 2147483646 h 178"/>
              <a:gd name="T4" fmla="*/ 2147483646 w 178"/>
              <a:gd name="T5" fmla="*/ 2147483646 h 178"/>
              <a:gd name="T6" fmla="*/ 2147483646 w 178"/>
              <a:gd name="T7" fmla="*/ 2147483646 h 178"/>
              <a:gd name="T8" fmla="*/ 2147483646 w 178"/>
              <a:gd name="T9" fmla="*/ 2147483646 h 178"/>
              <a:gd name="T10" fmla="*/ 2147483646 w 178"/>
              <a:gd name="T11" fmla="*/ 2147483646 h 178"/>
              <a:gd name="T12" fmla="*/ 2147483646 w 178"/>
              <a:gd name="T13" fmla="*/ 2147483646 h 178"/>
              <a:gd name="T14" fmla="*/ 2147483646 w 178"/>
              <a:gd name="T15" fmla="*/ 634333464 h 178"/>
              <a:gd name="T16" fmla="*/ 2147483646 w 178"/>
              <a:gd name="T17" fmla="*/ 0 h 178"/>
              <a:gd name="T18" fmla="*/ 2147483646 w 178"/>
              <a:gd name="T19" fmla="*/ 2147483646 h 178"/>
              <a:gd name="T20" fmla="*/ 2147483646 w 178"/>
              <a:gd name="T21" fmla="*/ 2147483646 h 178"/>
              <a:gd name="T22" fmla="*/ 2147483646 w 178"/>
              <a:gd name="T23" fmla="*/ 2147483646 h 178"/>
              <a:gd name="T24" fmla="*/ 2147483646 w 178"/>
              <a:gd name="T25" fmla="*/ 1744417026 h 178"/>
              <a:gd name="T26" fmla="*/ 2147483646 w 178"/>
              <a:gd name="T27" fmla="*/ 2147483646 h 178"/>
              <a:gd name="T28" fmla="*/ 2147483646 w 178"/>
              <a:gd name="T29" fmla="*/ 2147483646 h 178"/>
              <a:gd name="T30" fmla="*/ 2147483646 w 178"/>
              <a:gd name="T31" fmla="*/ 2147483646 h 178"/>
              <a:gd name="T32" fmla="*/ 472384053 w 178"/>
              <a:gd name="T33" fmla="*/ 2147483646 h 178"/>
              <a:gd name="T34" fmla="*/ 0 w 178"/>
              <a:gd name="T35" fmla="*/ 2147483646 h 178"/>
              <a:gd name="T36" fmla="*/ 2147483646 w 178"/>
              <a:gd name="T37" fmla="*/ 2147483646 h 178"/>
              <a:gd name="T38" fmla="*/ 2147483646 w 178"/>
              <a:gd name="T39" fmla="*/ 2147483646 h 178"/>
              <a:gd name="T40" fmla="*/ 2147483646 w 178"/>
              <a:gd name="T41" fmla="*/ 2147483646 h 178"/>
              <a:gd name="T42" fmla="*/ 1732079043 w 178"/>
              <a:gd name="T43" fmla="*/ 2147483646 h 178"/>
              <a:gd name="T44" fmla="*/ 2147483646 w 178"/>
              <a:gd name="T45" fmla="*/ 2147483646 h 178"/>
              <a:gd name="T46" fmla="*/ 2147483646 w 178"/>
              <a:gd name="T47" fmla="*/ 2147483646 h 178"/>
              <a:gd name="T48" fmla="*/ 2147483646 w 178"/>
              <a:gd name="T49" fmla="*/ 2147483646 h 178"/>
              <a:gd name="T50" fmla="*/ 2147483646 w 178"/>
              <a:gd name="T51" fmla="*/ 2147483646 h 178"/>
              <a:gd name="T52" fmla="*/ 2147483646 w 178"/>
              <a:gd name="T53" fmla="*/ 2147483646 h 178"/>
              <a:gd name="T54" fmla="*/ 2147483646 w 178"/>
              <a:gd name="T55" fmla="*/ 2147483646 h 178"/>
              <a:gd name="T56" fmla="*/ 2147483646 w 178"/>
              <a:gd name="T57" fmla="*/ 2147483646 h 178"/>
              <a:gd name="T58" fmla="*/ 2147483646 w 178"/>
              <a:gd name="T59" fmla="*/ 2147483646 h 178"/>
              <a:gd name="T60" fmla="*/ 2147483646 w 178"/>
              <a:gd name="T61" fmla="*/ 2147483646 h 178"/>
              <a:gd name="T62" fmla="*/ 2147483646 w 178"/>
              <a:gd name="T63" fmla="*/ 2147483646 h 178"/>
              <a:gd name="T64" fmla="*/ 2147483646 w 178"/>
              <a:gd name="T65" fmla="*/ 2147483646 h 178"/>
              <a:gd name="T66" fmla="*/ 2147483646 w 178"/>
              <a:gd name="T67" fmla="*/ 2147483646 h 178"/>
              <a:gd name="T68" fmla="*/ 2147483646 w 178"/>
              <a:gd name="T69" fmla="*/ 2147483646 h 178"/>
              <a:gd name="T70" fmla="*/ 2147483646 w 178"/>
              <a:gd name="T71" fmla="*/ 2147483646 h 178"/>
              <a:gd name="T72" fmla="*/ 2147483646 w 178"/>
              <a:gd name="T73" fmla="*/ 2147483646 h 178"/>
              <a:gd name="T74" fmla="*/ 2147483646 w 178"/>
              <a:gd name="T75" fmla="*/ 2147483646 h 178"/>
              <a:gd name="T76" fmla="*/ 2147483646 w 178"/>
              <a:gd name="T77" fmla="*/ 2147483646 h 178"/>
              <a:gd name="T78" fmla="*/ 2147483646 w 178"/>
              <a:gd name="T79" fmla="*/ 2147483646 h 178"/>
              <a:gd name="T80" fmla="*/ 2147483646 w 178"/>
              <a:gd name="T81" fmla="*/ 2147483646 h 178"/>
              <a:gd name="T82" fmla="*/ 2147483646 w 178"/>
              <a:gd name="T83" fmla="*/ 2147483646 h 178"/>
              <a:gd name="T84" fmla="*/ 2147483646 w 178"/>
              <a:gd name="T85" fmla="*/ 2147483646 h 178"/>
              <a:gd name="T86" fmla="*/ 2147483646 w 178"/>
              <a:gd name="T87" fmla="*/ 2147483646 h 178"/>
              <a:gd name="T88" fmla="*/ 2147483646 w 178"/>
              <a:gd name="T89" fmla="*/ 2147483646 h 178"/>
              <a:gd name="T90" fmla="*/ 2147483646 w 178"/>
              <a:gd name="T91" fmla="*/ 2147483646 h 17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78" h="178">
                <a:moveTo>
                  <a:pt x="160" y="82"/>
                </a:moveTo>
                <a:cubicBezTo>
                  <a:pt x="160" y="78"/>
                  <a:pt x="159" y="73"/>
                  <a:pt x="158" y="69"/>
                </a:cubicBezTo>
                <a:cubicBezTo>
                  <a:pt x="157" y="65"/>
                  <a:pt x="155" y="62"/>
                  <a:pt x="154" y="58"/>
                </a:cubicBezTo>
                <a:cubicBezTo>
                  <a:pt x="167" y="46"/>
                  <a:pt x="167" y="46"/>
                  <a:pt x="167" y="46"/>
                </a:cubicBezTo>
                <a:cubicBezTo>
                  <a:pt x="150" y="24"/>
                  <a:pt x="150" y="24"/>
                  <a:pt x="150" y="24"/>
                </a:cubicBezTo>
                <a:cubicBezTo>
                  <a:pt x="135" y="34"/>
                  <a:pt x="135" y="34"/>
                  <a:pt x="135" y="34"/>
                </a:cubicBezTo>
                <a:cubicBezTo>
                  <a:pt x="128" y="29"/>
                  <a:pt x="121" y="24"/>
                  <a:pt x="113" y="21"/>
                </a:cubicBezTo>
                <a:cubicBezTo>
                  <a:pt x="114" y="4"/>
                  <a:pt x="114" y="4"/>
                  <a:pt x="114" y="4"/>
                </a:cubicBezTo>
                <a:cubicBezTo>
                  <a:pt x="86" y="0"/>
                  <a:pt x="86" y="0"/>
                  <a:pt x="86" y="0"/>
                </a:cubicBezTo>
                <a:cubicBezTo>
                  <a:pt x="82" y="17"/>
                  <a:pt x="82" y="17"/>
                  <a:pt x="82" y="17"/>
                </a:cubicBezTo>
                <a:cubicBezTo>
                  <a:pt x="78" y="18"/>
                  <a:pt x="74" y="19"/>
                  <a:pt x="70" y="20"/>
                </a:cubicBezTo>
                <a:cubicBezTo>
                  <a:pt x="66" y="21"/>
                  <a:pt x="62" y="22"/>
                  <a:pt x="58" y="24"/>
                </a:cubicBezTo>
                <a:cubicBezTo>
                  <a:pt x="46" y="11"/>
                  <a:pt x="46" y="11"/>
                  <a:pt x="46" y="11"/>
                </a:cubicBezTo>
                <a:cubicBezTo>
                  <a:pt x="24" y="28"/>
                  <a:pt x="24" y="28"/>
                  <a:pt x="24" y="28"/>
                </a:cubicBezTo>
                <a:cubicBezTo>
                  <a:pt x="33" y="43"/>
                  <a:pt x="33" y="43"/>
                  <a:pt x="33" y="43"/>
                </a:cubicBezTo>
                <a:cubicBezTo>
                  <a:pt x="28" y="50"/>
                  <a:pt x="24" y="57"/>
                  <a:pt x="21" y="65"/>
                </a:cubicBezTo>
                <a:cubicBezTo>
                  <a:pt x="3" y="64"/>
                  <a:pt x="3" y="64"/>
                  <a:pt x="3" y="64"/>
                </a:cubicBezTo>
                <a:cubicBezTo>
                  <a:pt x="0" y="92"/>
                  <a:pt x="0" y="92"/>
                  <a:pt x="0" y="92"/>
                </a:cubicBezTo>
                <a:cubicBezTo>
                  <a:pt x="17" y="96"/>
                  <a:pt x="17" y="96"/>
                  <a:pt x="17" y="96"/>
                </a:cubicBezTo>
                <a:cubicBezTo>
                  <a:pt x="18" y="99"/>
                  <a:pt x="18" y="103"/>
                  <a:pt x="19" y="107"/>
                </a:cubicBezTo>
                <a:cubicBezTo>
                  <a:pt x="20" y="111"/>
                  <a:pt x="22" y="115"/>
                  <a:pt x="24" y="120"/>
                </a:cubicBezTo>
                <a:cubicBezTo>
                  <a:pt x="11" y="132"/>
                  <a:pt x="11" y="132"/>
                  <a:pt x="11" y="132"/>
                </a:cubicBezTo>
                <a:cubicBezTo>
                  <a:pt x="28" y="154"/>
                  <a:pt x="28" y="154"/>
                  <a:pt x="28" y="154"/>
                </a:cubicBezTo>
                <a:cubicBezTo>
                  <a:pt x="43" y="144"/>
                  <a:pt x="43" y="144"/>
                  <a:pt x="43" y="144"/>
                </a:cubicBezTo>
                <a:cubicBezTo>
                  <a:pt x="49" y="150"/>
                  <a:pt x="56" y="154"/>
                  <a:pt x="64" y="157"/>
                </a:cubicBezTo>
                <a:cubicBezTo>
                  <a:pt x="64" y="175"/>
                  <a:pt x="64" y="175"/>
                  <a:pt x="64" y="175"/>
                </a:cubicBezTo>
                <a:cubicBezTo>
                  <a:pt x="92" y="178"/>
                  <a:pt x="92" y="178"/>
                  <a:pt x="92" y="178"/>
                </a:cubicBezTo>
                <a:cubicBezTo>
                  <a:pt x="95" y="161"/>
                  <a:pt x="95" y="161"/>
                  <a:pt x="95" y="161"/>
                </a:cubicBezTo>
                <a:cubicBezTo>
                  <a:pt x="100" y="160"/>
                  <a:pt x="104" y="160"/>
                  <a:pt x="108" y="158"/>
                </a:cubicBezTo>
                <a:cubicBezTo>
                  <a:pt x="112" y="157"/>
                  <a:pt x="116" y="156"/>
                  <a:pt x="119" y="154"/>
                </a:cubicBezTo>
                <a:cubicBezTo>
                  <a:pt x="131" y="167"/>
                  <a:pt x="131" y="167"/>
                  <a:pt x="131" y="167"/>
                </a:cubicBezTo>
                <a:cubicBezTo>
                  <a:pt x="154" y="150"/>
                  <a:pt x="154" y="150"/>
                  <a:pt x="154" y="150"/>
                </a:cubicBezTo>
                <a:cubicBezTo>
                  <a:pt x="144" y="135"/>
                  <a:pt x="144" y="135"/>
                  <a:pt x="144" y="135"/>
                </a:cubicBezTo>
                <a:cubicBezTo>
                  <a:pt x="149" y="129"/>
                  <a:pt x="154" y="121"/>
                  <a:pt x="156" y="113"/>
                </a:cubicBezTo>
                <a:cubicBezTo>
                  <a:pt x="174" y="114"/>
                  <a:pt x="174" y="114"/>
                  <a:pt x="174" y="114"/>
                </a:cubicBezTo>
                <a:cubicBezTo>
                  <a:pt x="178" y="86"/>
                  <a:pt x="178" y="86"/>
                  <a:pt x="178" y="86"/>
                </a:cubicBezTo>
                <a:lnTo>
                  <a:pt x="160" y="82"/>
                </a:lnTo>
                <a:close/>
                <a:moveTo>
                  <a:pt x="139" y="95"/>
                </a:moveTo>
                <a:cubicBezTo>
                  <a:pt x="137" y="117"/>
                  <a:pt x="122" y="133"/>
                  <a:pt x="102" y="138"/>
                </a:cubicBezTo>
                <a:cubicBezTo>
                  <a:pt x="96" y="140"/>
                  <a:pt x="89" y="141"/>
                  <a:pt x="82" y="140"/>
                </a:cubicBezTo>
                <a:cubicBezTo>
                  <a:pt x="61" y="137"/>
                  <a:pt x="44" y="121"/>
                  <a:pt x="39" y="101"/>
                </a:cubicBezTo>
                <a:cubicBezTo>
                  <a:pt x="38" y="95"/>
                  <a:pt x="37" y="89"/>
                  <a:pt x="38" y="83"/>
                </a:cubicBezTo>
                <a:cubicBezTo>
                  <a:pt x="41" y="62"/>
                  <a:pt x="56" y="45"/>
                  <a:pt x="75" y="40"/>
                </a:cubicBezTo>
                <a:cubicBezTo>
                  <a:pt x="82" y="38"/>
                  <a:pt x="88" y="38"/>
                  <a:pt x="95" y="39"/>
                </a:cubicBezTo>
                <a:cubicBezTo>
                  <a:pt x="116" y="41"/>
                  <a:pt x="132" y="56"/>
                  <a:pt x="138" y="74"/>
                </a:cubicBezTo>
                <a:cubicBezTo>
                  <a:pt x="140" y="81"/>
                  <a:pt x="140" y="88"/>
                  <a:pt x="139" y="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84" name="Freeform 30">
            <a:extLst>
              <a:ext uri="{FF2B5EF4-FFF2-40B4-BE49-F238E27FC236}">
                <a16:creationId xmlns:a16="http://schemas.microsoft.com/office/drawing/2014/main" id="{361B38E2-9E97-426B-BDDB-3A8CBE353349}"/>
              </a:ext>
            </a:extLst>
          </p:cNvPr>
          <p:cNvSpPr>
            <a:spLocks/>
          </p:cNvSpPr>
          <p:nvPr/>
        </p:nvSpPr>
        <p:spPr bwMode="auto">
          <a:xfrm>
            <a:off x="5024438" y="4805363"/>
            <a:ext cx="1290637" cy="1295400"/>
          </a:xfrm>
          <a:custGeom>
            <a:avLst/>
            <a:gdLst>
              <a:gd name="T0" fmla="*/ 2147483646 w 103"/>
              <a:gd name="T1" fmla="*/ 2147483646 h 103"/>
              <a:gd name="T2" fmla="*/ 2147483646 w 103"/>
              <a:gd name="T3" fmla="*/ 2147483646 h 103"/>
              <a:gd name="T4" fmla="*/ 2147483646 w 103"/>
              <a:gd name="T5" fmla="*/ 2147483646 h 103"/>
              <a:gd name="T6" fmla="*/ 314025766 w 103"/>
              <a:gd name="T7" fmla="*/ 2147483646 h 103"/>
              <a:gd name="T8" fmla="*/ 157006618 w 103"/>
              <a:gd name="T9" fmla="*/ 2147483646 h 103"/>
              <a:gd name="T10" fmla="*/ 2147483646 w 103"/>
              <a:gd name="T11" fmla="*/ 316341711 h 103"/>
              <a:gd name="T12" fmla="*/ 2147483646 w 103"/>
              <a:gd name="T13" fmla="*/ 158177144 h 103"/>
              <a:gd name="T14" fmla="*/ 2147483646 w 103"/>
              <a:gd name="T15" fmla="*/ 2147483646 h 103"/>
              <a:gd name="T16" fmla="*/ 2147483646 w 103"/>
              <a:gd name="T17" fmla="*/ 2147483646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3" h="103">
                <a:moveTo>
                  <a:pt x="102" y="57"/>
                </a:moveTo>
                <a:cubicBezTo>
                  <a:pt x="100" y="79"/>
                  <a:pt x="85" y="95"/>
                  <a:pt x="65" y="100"/>
                </a:cubicBezTo>
                <a:cubicBezTo>
                  <a:pt x="59" y="102"/>
                  <a:pt x="52" y="103"/>
                  <a:pt x="45" y="102"/>
                </a:cubicBezTo>
                <a:cubicBezTo>
                  <a:pt x="24" y="99"/>
                  <a:pt x="7" y="83"/>
                  <a:pt x="2" y="63"/>
                </a:cubicBezTo>
                <a:cubicBezTo>
                  <a:pt x="1" y="57"/>
                  <a:pt x="0" y="51"/>
                  <a:pt x="1" y="45"/>
                </a:cubicBezTo>
                <a:cubicBezTo>
                  <a:pt x="4" y="24"/>
                  <a:pt x="19" y="7"/>
                  <a:pt x="38" y="2"/>
                </a:cubicBezTo>
                <a:cubicBezTo>
                  <a:pt x="45" y="0"/>
                  <a:pt x="51" y="0"/>
                  <a:pt x="58" y="1"/>
                </a:cubicBezTo>
                <a:cubicBezTo>
                  <a:pt x="79" y="3"/>
                  <a:pt x="95" y="18"/>
                  <a:pt x="101" y="36"/>
                </a:cubicBezTo>
                <a:cubicBezTo>
                  <a:pt x="103" y="43"/>
                  <a:pt x="103" y="50"/>
                  <a:pt x="10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2" name="Группа 1">
            <a:extLst>
              <a:ext uri="{FF2B5EF4-FFF2-40B4-BE49-F238E27FC236}">
                <a16:creationId xmlns:a16="http://schemas.microsoft.com/office/drawing/2014/main" id="{50C4FFFF-EEE9-497A-ACD9-0A66EF9194FA}"/>
              </a:ext>
            </a:extLst>
          </p:cNvPr>
          <p:cNvGrpSpPr/>
          <p:nvPr/>
        </p:nvGrpSpPr>
        <p:grpSpPr>
          <a:xfrm>
            <a:off x="8008938" y="4238625"/>
            <a:ext cx="954087" cy="1031875"/>
            <a:chOff x="8008938" y="4238625"/>
            <a:chExt cx="954087" cy="1031875"/>
          </a:xfrm>
        </p:grpSpPr>
        <p:sp>
          <p:nvSpPr>
            <p:cNvPr id="3085" name="Oval 31">
              <a:extLst>
                <a:ext uri="{FF2B5EF4-FFF2-40B4-BE49-F238E27FC236}">
                  <a16:creationId xmlns:a16="http://schemas.microsoft.com/office/drawing/2014/main" id="{19339C2D-EDF1-46FA-8F29-7EF369799DCB}"/>
                </a:ext>
              </a:extLst>
            </p:cNvPr>
            <p:cNvSpPr>
              <a:spLocks noChangeArrowheads="1"/>
            </p:cNvSpPr>
            <p:nvPr/>
          </p:nvSpPr>
          <p:spPr bwMode="auto">
            <a:xfrm>
              <a:off x="8372475" y="4703763"/>
              <a:ext cx="138113" cy="138112"/>
            </a:xfrm>
            <a:prstGeom prst="ellipse">
              <a:avLst/>
            </a:pr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086" name="Freeform 32">
              <a:extLst>
                <a:ext uri="{FF2B5EF4-FFF2-40B4-BE49-F238E27FC236}">
                  <a16:creationId xmlns:a16="http://schemas.microsoft.com/office/drawing/2014/main" id="{74264E99-9F18-42A4-A747-C17685104980}"/>
                </a:ext>
              </a:extLst>
            </p:cNvPr>
            <p:cNvSpPr>
              <a:spLocks/>
            </p:cNvSpPr>
            <p:nvPr/>
          </p:nvSpPr>
          <p:spPr bwMode="auto">
            <a:xfrm>
              <a:off x="8134350" y="5043488"/>
              <a:ext cx="76200" cy="214312"/>
            </a:xfrm>
            <a:custGeom>
              <a:avLst/>
              <a:gdLst>
                <a:gd name="T0" fmla="*/ 120967500 w 48"/>
                <a:gd name="T1" fmla="*/ 0 h 135"/>
                <a:gd name="T2" fmla="*/ 0 w 48"/>
                <a:gd name="T3" fmla="*/ 340219506 h 135"/>
                <a:gd name="T4" fmla="*/ 120967500 w 48"/>
                <a:gd name="T5" fmla="*/ 0 h 135"/>
                <a:gd name="T6" fmla="*/ 0 60000 65536"/>
                <a:gd name="T7" fmla="*/ 0 60000 65536"/>
                <a:gd name="T8" fmla="*/ 0 60000 65536"/>
              </a:gdLst>
              <a:ahLst/>
              <a:cxnLst>
                <a:cxn ang="T6">
                  <a:pos x="T0" y="T1"/>
                </a:cxn>
                <a:cxn ang="T7">
                  <a:pos x="T2" y="T3"/>
                </a:cxn>
                <a:cxn ang="T8">
                  <a:pos x="T4" y="T5"/>
                </a:cxn>
              </a:cxnLst>
              <a:rect l="0" t="0" r="r" b="b"/>
              <a:pathLst>
                <a:path w="48" h="135">
                  <a:moveTo>
                    <a:pt x="48" y="0"/>
                  </a:moveTo>
                  <a:lnTo>
                    <a:pt x="0" y="135"/>
                  </a:lnTo>
                  <a:lnTo>
                    <a:pt x="48" y="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87" name="Freeform 33">
              <a:extLst>
                <a:ext uri="{FF2B5EF4-FFF2-40B4-BE49-F238E27FC236}">
                  <a16:creationId xmlns:a16="http://schemas.microsoft.com/office/drawing/2014/main" id="{6636A971-4ABD-4E18-B7DB-AF0D8319CDBF}"/>
                </a:ext>
              </a:extLst>
            </p:cNvPr>
            <p:cNvSpPr>
              <a:spLocks/>
            </p:cNvSpPr>
            <p:nvPr/>
          </p:nvSpPr>
          <p:spPr bwMode="auto">
            <a:xfrm>
              <a:off x="8085138" y="5030788"/>
              <a:ext cx="161925" cy="239712"/>
            </a:xfrm>
            <a:custGeom>
              <a:avLst/>
              <a:gdLst>
                <a:gd name="T0" fmla="*/ 138609388 w 102"/>
                <a:gd name="T1" fmla="*/ 380542006 h 151"/>
                <a:gd name="T2" fmla="*/ 0 w 102"/>
                <a:gd name="T3" fmla="*/ 340219590 h 151"/>
                <a:gd name="T4" fmla="*/ 138609388 w 102"/>
                <a:gd name="T5" fmla="*/ 0 h 151"/>
                <a:gd name="T6" fmla="*/ 257055938 w 102"/>
                <a:gd name="T7" fmla="*/ 40322416 h 151"/>
                <a:gd name="T8" fmla="*/ 138609388 w 102"/>
                <a:gd name="T9" fmla="*/ 380542006 h 1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51">
                  <a:moveTo>
                    <a:pt x="55" y="151"/>
                  </a:moveTo>
                  <a:lnTo>
                    <a:pt x="0" y="135"/>
                  </a:lnTo>
                  <a:lnTo>
                    <a:pt x="55" y="0"/>
                  </a:lnTo>
                  <a:lnTo>
                    <a:pt x="102" y="16"/>
                  </a:lnTo>
                  <a:lnTo>
                    <a:pt x="55" y="151"/>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88" name="Freeform 34">
              <a:extLst>
                <a:ext uri="{FF2B5EF4-FFF2-40B4-BE49-F238E27FC236}">
                  <a16:creationId xmlns:a16="http://schemas.microsoft.com/office/drawing/2014/main" id="{3A3EE4C5-8D71-48B6-A189-D538FB806A2C}"/>
                </a:ext>
              </a:extLst>
            </p:cNvPr>
            <p:cNvSpPr>
              <a:spLocks/>
            </p:cNvSpPr>
            <p:nvPr/>
          </p:nvSpPr>
          <p:spPr bwMode="auto">
            <a:xfrm>
              <a:off x="8674100" y="5043488"/>
              <a:ext cx="74613" cy="214312"/>
            </a:xfrm>
            <a:custGeom>
              <a:avLst/>
              <a:gdLst>
                <a:gd name="T0" fmla="*/ 0 w 47"/>
                <a:gd name="T1" fmla="*/ 0 h 135"/>
                <a:gd name="T2" fmla="*/ 118448931 w 47"/>
                <a:gd name="T3" fmla="*/ 340219506 h 135"/>
                <a:gd name="T4" fmla="*/ 0 w 47"/>
                <a:gd name="T5" fmla="*/ 0 h 135"/>
                <a:gd name="T6" fmla="*/ 0 60000 65536"/>
                <a:gd name="T7" fmla="*/ 0 60000 65536"/>
                <a:gd name="T8" fmla="*/ 0 60000 65536"/>
              </a:gdLst>
              <a:ahLst/>
              <a:cxnLst>
                <a:cxn ang="T6">
                  <a:pos x="T0" y="T1"/>
                </a:cxn>
                <a:cxn ang="T7">
                  <a:pos x="T2" y="T3"/>
                </a:cxn>
                <a:cxn ang="T8">
                  <a:pos x="T4" y="T5"/>
                </a:cxn>
              </a:cxnLst>
              <a:rect l="0" t="0" r="r" b="b"/>
              <a:pathLst>
                <a:path w="47" h="135">
                  <a:moveTo>
                    <a:pt x="0" y="0"/>
                  </a:moveTo>
                  <a:lnTo>
                    <a:pt x="47" y="135"/>
                  </a:lnTo>
                  <a:lnTo>
                    <a:pt x="0" y="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89" name="Freeform 35">
              <a:extLst>
                <a:ext uri="{FF2B5EF4-FFF2-40B4-BE49-F238E27FC236}">
                  <a16:creationId xmlns:a16="http://schemas.microsoft.com/office/drawing/2014/main" id="{D975B018-6A33-4BB0-9EF2-B68DAE05EBAD}"/>
                </a:ext>
              </a:extLst>
            </p:cNvPr>
            <p:cNvSpPr>
              <a:spLocks/>
            </p:cNvSpPr>
            <p:nvPr/>
          </p:nvSpPr>
          <p:spPr bwMode="auto">
            <a:xfrm>
              <a:off x="8636000" y="5030788"/>
              <a:ext cx="163513" cy="239712"/>
            </a:xfrm>
            <a:custGeom>
              <a:avLst/>
              <a:gdLst>
                <a:gd name="T0" fmla="*/ 120967870 w 103"/>
                <a:gd name="T1" fmla="*/ 380542006 h 151"/>
                <a:gd name="T2" fmla="*/ 0 w 103"/>
                <a:gd name="T3" fmla="*/ 40322416 h 151"/>
                <a:gd name="T4" fmla="*/ 120967870 w 103"/>
                <a:gd name="T5" fmla="*/ 0 h 151"/>
                <a:gd name="T6" fmla="*/ 259577681 w 103"/>
                <a:gd name="T7" fmla="*/ 340219590 h 151"/>
                <a:gd name="T8" fmla="*/ 120967870 w 103"/>
                <a:gd name="T9" fmla="*/ 380542006 h 1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151">
                  <a:moveTo>
                    <a:pt x="48" y="151"/>
                  </a:moveTo>
                  <a:lnTo>
                    <a:pt x="0" y="16"/>
                  </a:lnTo>
                  <a:lnTo>
                    <a:pt x="48" y="0"/>
                  </a:lnTo>
                  <a:lnTo>
                    <a:pt x="103" y="135"/>
                  </a:lnTo>
                  <a:lnTo>
                    <a:pt x="48" y="151"/>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90" name="Freeform 36">
              <a:extLst>
                <a:ext uri="{FF2B5EF4-FFF2-40B4-BE49-F238E27FC236}">
                  <a16:creationId xmlns:a16="http://schemas.microsoft.com/office/drawing/2014/main" id="{904C68B5-83D5-40A3-A2AD-E9DCCE2F3EA6}"/>
                </a:ext>
              </a:extLst>
            </p:cNvPr>
            <p:cNvSpPr>
              <a:spLocks/>
            </p:cNvSpPr>
            <p:nvPr/>
          </p:nvSpPr>
          <p:spPr bwMode="auto">
            <a:xfrm>
              <a:off x="8185150" y="4514850"/>
              <a:ext cx="501650" cy="503238"/>
            </a:xfrm>
            <a:custGeom>
              <a:avLst/>
              <a:gdLst>
                <a:gd name="T0" fmla="*/ 2147483646 w 40"/>
                <a:gd name="T1" fmla="*/ 2147483646 h 40"/>
                <a:gd name="T2" fmla="*/ 2147483646 w 40"/>
                <a:gd name="T3" fmla="*/ 2147483646 h 40"/>
                <a:gd name="T4" fmla="*/ 2147483646 w 40"/>
                <a:gd name="T5" fmla="*/ 2147483646 h 40"/>
                <a:gd name="T6" fmla="*/ 1100983796 w 40"/>
                <a:gd name="T7" fmla="*/ 2147483646 h 40"/>
                <a:gd name="T8" fmla="*/ 2147483646 w 40"/>
                <a:gd name="T9" fmla="*/ 1266234875 h 40"/>
                <a:gd name="T10" fmla="*/ 2147483646 w 40"/>
                <a:gd name="T11" fmla="*/ 1266234875 h 40"/>
                <a:gd name="T12" fmla="*/ 2147483646 w 40"/>
                <a:gd name="T13" fmla="*/ 316561864 h 40"/>
                <a:gd name="T14" fmla="*/ 2147483646 w 40"/>
                <a:gd name="T15" fmla="*/ 0 h 40"/>
                <a:gd name="T16" fmla="*/ 0 w 40"/>
                <a:gd name="T17" fmla="*/ 2147483646 h 40"/>
                <a:gd name="T18" fmla="*/ 2147483646 w 40"/>
                <a:gd name="T19" fmla="*/ 2147483646 h 40"/>
                <a:gd name="T20" fmla="*/ 2147483646 w 40"/>
                <a:gd name="T21" fmla="*/ 2147483646 h 40"/>
                <a:gd name="T22" fmla="*/ 2147483646 w 40"/>
                <a:gd name="T23" fmla="*/ 1899358602 h 40"/>
                <a:gd name="T24" fmla="*/ 2147483646 w 40"/>
                <a:gd name="T25" fmla="*/ 2147483646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0" h="40">
                  <a:moveTo>
                    <a:pt x="33" y="18"/>
                  </a:moveTo>
                  <a:cubicBezTo>
                    <a:pt x="33" y="19"/>
                    <a:pt x="33" y="19"/>
                    <a:pt x="33" y="20"/>
                  </a:cubicBezTo>
                  <a:cubicBezTo>
                    <a:pt x="33" y="27"/>
                    <a:pt x="27" y="33"/>
                    <a:pt x="20" y="33"/>
                  </a:cubicBezTo>
                  <a:cubicBezTo>
                    <a:pt x="13" y="33"/>
                    <a:pt x="7" y="27"/>
                    <a:pt x="7" y="20"/>
                  </a:cubicBezTo>
                  <a:cubicBezTo>
                    <a:pt x="7" y="13"/>
                    <a:pt x="13" y="8"/>
                    <a:pt x="20" y="8"/>
                  </a:cubicBezTo>
                  <a:cubicBezTo>
                    <a:pt x="21" y="8"/>
                    <a:pt x="22" y="8"/>
                    <a:pt x="22" y="8"/>
                  </a:cubicBezTo>
                  <a:cubicBezTo>
                    <a:pt x="28" y="2"/>
                    <a:pt x="28" y="2"/>
                    <a:pt x="28" y="2"/>
                  </a:cubicBezTo>
                  <a:cubicBezTo>
                    <a:pt x="26" y="1"/>
                    <a:pt x="23" y="0"/>
                    <a:pt x="20" y="0"/>
                  </a:cubicBezTo>
                  <a:cubicBezTo>
                    <a:pt x="9" y="0"/>
                    <a:pt x="0" y="9"/>
                    <a:pt x="0" y="20"/>
                  </a:cubicBezTo>
                  <a:cubicBezTo>
                    <a:pt x="0" y="31"/>
                    <a:pt x="9" y="40"/>
                    <a:pt x="20" y="40"/>
                  </a:cubicBezTo>
                  <a:cubicBezTo>
                    <a:pt x="31" y="40"/>
                    <a:pt x="40" y="31"/>
                    <a:pt x="40" y="20"/>
                  </a:cubicBezTo>
                  <a:cubicBezTo>
                    <a:pt x="40" y="17"/>
                    <a:pt x="39" y="15"/>
                    <a:pt x="38" y="12"/>
                  </a:cubicBezTo>
                  <a:lnTo>
                    <a:pt x="33" y="18"/>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91" name="Freeform 37">
              <a:extLst>
                <a:ext uri="{FF2B5EF4-FFF2-40B4-BE49-F238E27FC236}">
                  <a16:creationId xmlns:a16="http://schemas.microsoft.com/office/drawing/2014/main" id="{5976FBEA-AC62-41D2-BB61-04F2EC4EF21C}"/>
                </a:ext>
              </a:extLst>
            </p:cNvPr>
            <p:cNvSpPr>
              <a:spLocks/>
            </p:cNvSpPr>
            <p:nvPr/>
          </p:nvSpPr>
          <p:spPr bwMode="auto">
            <a:xfrm>
              <a:off x="8008938" y="4338638"/>
              <a:ext cx="852487" cy="855662"/>
            </a:xfrm>
            <a:custGeom>
              <a:avLst/>
              <a:gdLst>
                <a:gd name="T0" fmla="*/ 2147483646 w 68"/>
                <a:gd name="T1" fmla="*/ 2147483646 h 68"/>
                <a:gd name="T2" fmla="*/ 2147483646 w 68"/>
                <a:gd name="T3" fmla="*/ 2147483646 h 68"/>
                <a:gd name="T4" fmla="*/ 2147483646 w 68"/>
                <a:gd name="T5" fmla="*/ 2147483646 h 68"/>
                <a:gd name="T6" fmla="*/ 1100159547 w 68"/>
                <a:gd name="T7" fmla="*/ 2147483646 h 68"/>
                <a:gd name="T8" fmla="*/ 2147483646 w 68"/>
                <a:gd name="T9" fmla="*/ 1108371705 h 68"/>
                <a:gd name="T10" fmla="*/ 2147483646 w 68"/>
                <a:gd name="T11" fmla="*/ 1741725168 h 68"/>
                <a:gd name="T12" fmla="*/ 2147483646 w 68"/>
                <a:gd name="T13" fmla="*/ 791688682 h 68"/>
                <a:gd name="T14" fmla="*/ 2147483646 w 68"/>
                <a:gd name="T15" fmla="*/ 0 h 68"/>
                <a:gd name="T16" fmla="*/ 0 w 68"/>
                <a:gd name="T17" fmla="*/ 2147483646 h 68"/>
                <a:gd name="T18" fmla="*/ 2147483646 w 68"/>
                <a:gd name="T19" fmla="*/ 2147483646 h 68"/>
                <a:gd name="T20" fmla="*/ 2147483646 w 68"/>
                <a:gd name="T21" fmla="*/ 2147483646 h 68"/>
                <a:gd name="T22" fmla="*/ 2147483646 w 68"/>
                <a:gd name="T23" fmla="*/ 2147483646 h 68"/>
                <a:gd name="T24" fmla="*/ 2147483646 w 68"/>
                <a:gd name="T25" fmla="*/ 2147483646 h 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8" h="68">
                  <a:moveTo>
                    <a:pt x="58" y="21"/>
                  </a:moveTo>
                  <a:cubicBezTo>
                    <a:pt x="60" y="25"/>
                    <a:pt x="61" y="29"/>
                    <a:pt x="61" y="34"/>
                  </a:cubicBezTo>
                  <a:cubicBezTo>
                    <a:pt x="61" y="49"/>
                    <a:pt x="49" y="61"/>
                    <a:pt x="34" y="61"/>
                  </a:cubicBezTo>
                  <a:cubicBezTo>
                    <a:pt x="19" y="61"/>
                    <a:pt x="7" y="49"/>
                    <a:pt x="7" y="34"/>
                  </a:cubicBezTo>
                  <a:cubicBezTo>
                    <a:pt x="7" y="19"/>
                    <a:pt x="19" y="7"/>
                    <a:pt x="34" y="7"/>
                  </a:cubicBezTo>
                  <a:cubicBezTo>
                    <a:pt x="39" y="7"/>
                    <a:pt x="44" y="8"/>
                    <a:pt x="47" y="11"/>
                  </a:cubicBezTo>
                  <a:cubicBezTo>
                    <a:pt x="53" y="5"/>
                    <a:pt x="53" y="5"/>
                    <a:pt x="53" y="5"/>
                  </a:cubicBezTo>
                  <a:cubicBezTo>
                    <a:pt x="47" y="2"/>
                    <a:pt x="41" y="0"/>
                    <a:pt x="34" y="0"/>
                  </a:cubicBezTo>
                  <a:cubicBezTo>
                    <a:pt x="15" y="0"/>
                    <a:pt x="0" y="15"/>
                    <a:pt x="0" y="34"/>
                  </a:cubicBezTo>
                  <a:cubicBezTo>
                    <a:pt x="0" y="53"/>
                    <a:pt x="15" y="68"/>
                    <a:pt x="34" y="68"/>
                  </a:cubicBezTo>
                  <a:cubicBezTo>
                    <a:pt x="53" y="68"/>
                    <a:pt x="68" y="53"/>
                    <a:pt x="68" y="34"/>
                  </a:cubicBezTo>
                  <a:cubicBezTo>
                    <a:pt x="68" y="27"/>
                    <a:pt x="66" y="21"/>
                    <a:pt x="63" y="16"/>
                  </a:cubicBezTo>
                  <a:lnTo>
                    <a:pt x="58" y="21"/>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92" name="Freeform 38">
              <a:extLst>
                <a:ext uri="{FF2B5EF4-FFF2-40B4-BE49-F238E27FC236}">
                  <a16:creationId xmlns:a16="http://schemas.microsoft.com/office/drawing/2014/main" id="{A4F2C4A6-D476-4E34-981F-5E7FC5EE4728}"/>
                </a:ext>
              </a:extLst>
            </p:cNvPr>
            <p:cNvSpPr>
              <a:spLocks/>
            </p:cNvSpPr>
            <p:nvPr/>
          </p:nvSpPr>
          <p:spPr bwMode="auto">
            <a:xfrm>
              <a:off x="8410575" y="4389438"/>
              <a:ext cx="414338" cy="415925"/>
            </a:xfrm>
            <a:custGeom>
              <a:avLst/>
              <a:gdLst>
                <a:gd name="T0" fmla="*/ 98287006 w 261"/>
                <a:gd name="T1" fmla="*/ 660280938 h 262"/>
                <a:gd name="T2" fmla="*/ 0 w 261"/>
                <a:gd name="T3" fmla="*/ 559474688 h 262"/>
                <a:gd name="T4" fmla="*/ 556955997 w 261"/>
                <a:gd name="T5" fmla="*/ 0 h 262"/>
                <a:gd name="T6" fmla="*/ 657762369 w 261"/>
                <a:gd name="T7" fmla="*/ 100806250 h 262"/>
                <a:gd name="T8" fmla="*/ 98287006 w 261"/>
                <a:gd name="T9" fmla="*/ 660280938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1" h="262">
                  <a:moveTo>
                    <a:pt x="39" y="262"/>
                  </a:moveTo>
                  <a:lnTo>
                    <a:pt x="0" y="222"/>
                  </a:lnTo>
                  <a:lnTo>
                    <a:pt x="221" y="0"/>
                  </a:lnTo>
                  <a:lnTo>
                    <a:pt x="261" y="40"/>
                  </a:lnTo>
                  <a:lnTo>
                    <a:pt x="39" y="262"/>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93" name="Freeform 39">
              <a:extLst>
                <a:ext uri="{FF2B5EF4-FFF2-40B4-BE49-F238E27FC236}">
                  <a16:creationId xmlns:a16="http://schemas.microsoft.com/office/drawing/2014/main" id="{BD2A075F-8465-4F99-9FC5-DACBA906720A}"/>
                </a:ext>
              </a:extLst>
            </p:cNvPr>
            <p:cNvSpPr>
              <a:spLocks/>
            </p:cNvSpPr>
            <p:nvPr/>
          </p:nvSpPr>
          <p:spPr bwMode="auto">
            <a:xfrm>
              <a:off x="8712200" y="4238625"/>
              <a:ext cx="250825" cy="250825"/>
            </a:xfrm>
            <a:custGeom>
              <a:avLst/>
              <a:gdLst>
                <a:gd name="T0" fmla="*/ 257055938 w 158"/>
                <a:gd name="T1" fmla="*/ 158770638 h 158"/>
                <a:gd name="T2" fmla="*/ 199093138 w 158"/>
                <a:gd name="T3" fmla="*/ 0 h 158"/>
                <a:gd name="T4" fmla="*/ 0 w 158"/>
                <a:gd name="T5" fmla="*/ 199093138 h 158"/>
                <a:gd name="T6" fmla="*/ 37803138 w 158"/>
                <a:gd name="T7" fmla="*/ 360383138 h 158"/>
                <a:gd name="T8" fmla="*/ 199093138 w 158"/>
                <a:gd name="T9" fmla="*/ 398184688 h 158"/>
                <a:gd name="T10" fmla="*/ 398184688 w 158"/>
                <a:gd name="T11" fmla="*/ 199093138 h 158"/>
                <a:gd name="T12" fmla="*/ 257055938 w 158"/>
                <a:gd name="T13" fmla="*/ 158770638 h 1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8" h="158">
                  <a:moveTo>
                    <a:pt x="102" y="63"/>
                  </a:moveTo>
                  <a:lnTo>
                    <a:pt x="79" y="0"/>
                  </a:lnTo>
                  <a:lnTo>
                    <a:pt x="0" y="79"/>
                  </a:lnTo>
                  <a:lnTo>
                    <a:pt x="15" y="143"/>
                  </a:lnTo>
                  <a:lnTo>
                    <a:pt x="79" y="158"/>
                  </a:lnTo>
                  <a:lnTo>
                    <a:pt x="158" y="79"/>
                  </a:lnTo>
                  <a:lnTo>
                    <a:pt x="102" y="63"/>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3094" name="Freeform 40">
            <a:extLst>
              <a:ext uri="{FF2B5EF4-FFF2-40B4-BE49-F238E27FC236}">
                <a16:creationId xmlns:a16="http://schemas.microsoft.com/office/drawing/2014/main" id="{EECFE2F9-C7FF-4033-A3C4-EB00448EDA8A}"/>
              </a:ext>
            </a:extLst>
          </p:cNvPr>
          <p:cNvSpPr>
            <a:spLocks noEditPoints="1"/>
          </p:cNvSpPr>
          <p:nvPr/>
        </p:nvSpPr>
        <p:spPr bwMode="auto">
          <a:xfrm>
            <a:off x="2990850" y="3255963"/>
            <a:ext cx="1004888" cy="995362"/>
          </a:xfrm>
          <a:custGeom>
            <a:avLst/>
            <a:gdLst>
              <a:gd name="T0" fmla="*/ 2147483646 w 80"/>
              <a:gd name="T1" fmla="*/ 0 h 79"/>
              <a:gd name="T2" fmla="*/ 0 w 80"/>
              <a:gd name="T3" fmla="*/ 0 h 79"/>
              <a:gd name="T4" fmla="*/ 0 w 80"/>
              <a:gd name="T5" fmla="*/ 2147483646 h 79"/>
              <a:gd name="T6" fmla="*/ 2147483646 w 80"/>
              <a:gd name="T7" fmla="*/ 2147483646 h 79"/>
              <a:gd name="T8" fmla="*/ 2147483646 w 80"/>
              <a:gd name="T9" fmla="*/ 2147483646 h 79"/>
              <a:gd name="T10" fmla="*/ 2147483646 w 80"/>
              <a:gd name="T11" fmla="*/ 2147483646 h 79"/>
              <a:gd name="T12" fmla="*/ 2147483646 w 80"/>
              <a:gd name="T13" fmla="*/ 2147483646 h 79"/>
              <a:gd name="T14" fmla="*/ 2147483646 w 80"/>
              <a:gd name="T15" fmla="*/ 2147483646 h 79"/>
              <a:gd name="T16" fmla="*/ 2147483646 w 80"/>
              <a:gd name="T17" fmla="*/ 2147483646 h 79"/>
              <a:gd name="T18" fmla="*/ 2147483646 w 80"/>
              <a:gd name="T19" fmla="*/ 2147483646 h 79"/>
              <a:gd name="T20" fmla="*/ 2147483646 w 80"/>
              <a:gd name="T21" fmla="*/ 2147483646 h 79"/>
              <a:gd name="T22" fmla="*/ 2147483646 w 80"/>
              <a:gd name="T23" fmla="*/ 2147483646 h 79"/>
              <a:gd name="T24" fmla="*/ 2147483646 w 80"/>
              <a:gd name="T25" fmla="*/ 2147483646 h 79"/>
              <a:gd name="T26" fmla="*/ 2147483646 w 80"/>
              <a:gd name="T27" fmla="*/ 2147483646 h 79"/>
              <a:gd name="T28" fmla="*/ 2147483646 w 80"/>
              <a:gd name="T29" fmla="*/ 0 h 79"/>
              <a:gd name="T30" fmla="*/ 946692424 w 80"/>
              <a:gd name="T31" fmla="*/ 1428735055 h 79"/>
              <a:gd name="T32" fmla="*/ 2147483646 w 80"/>
              <a:gd name="T33" fmla="*/ 1428735055 h 79"/>
              <a:gd name="T34" fmla="*/ 2147483646 w 80"/>
              <a:gd name="T35" fmla="*/ 1746230334 h 79"/>
              <a:gd name="T36" fmla="*/ 946692424 w 80"/>
              <a:gd name="T37" fmla="*/ 1746230334 h 79"/>
              <a:gd name="T38" fmla="*/ 946692424 w 80"/>
              <a:gd name="T39" fmla="*/ 1428735055 h 79"/>
              <a:gd name="T40" fmla="*/ 946692424 w 80"/>
              <a:gd name="T41" fmla="*/ 2147483646 h 79"/>
              <a:gd name="T42" fmla="*/ 2147483646 w 80"/>
              <a:gd name="T43" fmla="*/ 2147483646 h 79"/>
              <a:gd name="T44" fmla="*/ 2147483646 w 80"/>
              <a:gd name="T45" fmla="*/ 2147483646 h 79"/>
              <a:gd name="T46" fmla="*/ 946692424 w 80"/>
              <a:gd name="T47" fmla="*/ 2147483646 h 79"/>
              <a:gd name="T48" fmla="*/ 946692424 w 80"/>
              <a:gd name="T49" fmla="*/ 2147483646 h 79"/>
              <a:gd name="T50" fmla="*/ 2147483646 w 80"/>
              <a:gd name="T51" fmla="*/ 2147483646 h 79"/>
              <a:gd name="T52" fmla="*/ 946692424 w 80"/>
              <a:gd name="T53" fmla="*/ 2147483646 h 79"/>
              <a:gd name="T54" fmla="*/ 946692424 w 80"/>
              <a:gd name="T55" fmla="*/ 2147483646 h 79"/>
              <a:gd name="T56" fmla="*/ 2147483646 w 80"/>
              <a:gd name="T57" fmla="*/ 2147483646 h 79"/>
              <a:gd name="T58" fmla="*/ 2147483646 w 80"/>
              <a:gd name="T59" fmla="*/ 2147483646 h 79"/>
              <a:gd name="T60" fmla="*/ 2147483646 w 80"/>
              <a:gd name="T61" fmla="*/ 2147483646 h 79"/>
              <a:gd name="T62" fmla="*/ 2147483646 w 80"/>
              <a:gd name="T63" fmla="*/ 2147483646 h 79"/>
              <a:gd name="T64" fmla="*/ 2147483646 w 80"/>
              <a:gd name="T65" fmla="*/ 2147483646 h 79"/>
              <a:gd name="T66" fmla="*/ 2147483646 w 80"/>
              <a:gd name="T67" fmla="*/ 2147483646 h 79"/>
              <a:gd name="T68" fmla="*/ 2147483646 w 80"/>
              <a:gd name="T69" fmla="*/ 2147483646 h 79"/>
              <a:gd name="T70" fmla="*/ 2147483646 w 80"/>
              <a:gd name="T71" fmla="*/ 2147483646 h 79"/>
              <a:gd name="T72" fmla="*/ 2147483646 w 80"/>
              <a:gd name="T73" fmla="*/ 2147483646 h 79"/>
              <a:gd name="T74" fmla="*/ 2147483646 w 80"/>
              <a:gd name="T75" fmla="*/ 2147483646 h 79"/>
              <a:gd name="T76" fmla="*/ 2147483646 w 80"/>
              <a:gd name="T77" fmla="*/ 2147483646 h 79"/>
              <a:gd name="T78" fmla="*/ 2147483646 w 80"/>
              <a:gd name="T79" fmla="*/ 2147483646 h 79"/>
              <a:gd name="T80" fmla="*/ 2147483646 w 80"/>
              <a:gd name="T81" fmla="*/ 2147483646 h 79"/>
              <a:gd name="T82" fmla="*/ 2147483646 w 80"/>
              <a:gd name="T83" fmla="*/ 2147483646 h 79"/>
              <a:gd name="T84" fmla="*/ 2147483646 w 80"/>
              <a:gd name="T85" fmla="*/ 2147483646 h 79"/>
              <a:gd name="T86" fmla="*/ 1893372286 w 80"/>
              <a:gd name="T87" fmla="*/ 2147483646 h 79"/>
              <a:gd name="T88" fmla="*/ 1104472401 w 80"/>
              <a:gd name="T89" fmla="*/ 2147483646 h 79"/>
              <a:gd name="T90" fmla="*/ 631119908 w 80"/>
              <a:gd name="T91" fmla="*/ 2147483646 h 79"/>
              <a:gd name="T92" fmla="*/ 1735592309 w 80"/>
              <a:gd name="T93" fmla="*/ 2147483646 h 79"/>
              <a:gd name="T94" fmla="*/ 2147483646 w 80"/>
              <a:gd name="T95" fmla="*/ 2147483646 h 79"/>
              <a:gd name="T96" fmla="*/ 2147483646 w 80"/>
              <a:gd name="T97" fmla="*/ 2147483646 h 79"/>
              <a:gd name="T98" fmla="*/ 2147483646 w 80"/>
              <a:gd name="T99" fmla="*/ 2147483646 h 79"/>
              <a:gd name="T100" fmla="*/ 2147483646 w 80"/>
              <a:gd name="T101" fmla="*/ 2147483646 h 79"/>
              <a:gd name="T102" fmla="*/ 2147483646 w 80"/>
              <a:gd name="T103" fmla="*/ 2147483646 h 79"/>
              <a:gd name="T104" fmla="*/ 2147483646 w 80"/>
              <a:gd name="T105" fmla="*/ 2147483646 h 79"/>
              <a:gd name="T106" fmla="*/ 2147483646 w 80"/>
              <a:gd name="T107" fmla="*/ 2147483646 h 79"/>
              <a:gd name="T108" fmla="*/ 2147483646 w 80"/>
              <a:gd name="T109" fmla="*/ 2147483646 h 79"/>
              <a:gd name="T110" fmla="*/ 2147483646 w 80"/>
              <a:gd name="T111" fmla="*/ 2147483646 h 79"/>
              <a:gd name="T112" fmla="*/ 2147483646 w 80"/>
              <a:gd name="T113" fmla="*/ 2147483646 h 79"/>
              <a:gd name="T114" fmla="*/ 2147483646 w 80"/>
              <a:gd name="T115" fmla="*/ 2147483646 h 7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80" h="79">
                <a:moveTo>
                  <a:pt x="80" y="0"/>
                </a:moveTo>
                <a:cubicBezTo>
                  <a:pt x="0" y="0"/>
                  <a:pt x="0" y="0"/>
                  <a:pt x="0" y="0"/>
                </a:cubicBezTo>
                <a:cubicBezTo>
                  <a:pt x="0" y="61"/>
                  <a:pt x="0" y="61"/>
                  <a:pt x="0" y="61"/>
                </a:cubicBezTo>
                <a:cubicBezTo>
                  <a:pt x="33" y="61"/>
                  <a:pt x="33" y="61"/>
                  <a:pt x="33" y="61"/>
                </a:cubicBezTo>
                <a:cubicBezTo>
                  <a:pt x="32" y="71"/>
                  <a:pt x="32" y="71"/>
                  <a:pt x="32" y="71"/>
                </a:cubicBezTo>
                <a:cubicBezTo>
                  <a:pt x="32" y="71"/>
                  <a:pt x="32" y="71"/>
                  <a:pt x="32" y="71"/>
                </a:cubicBezTo>
                <a:cubicBezTo>
                  <a:pt x="30" y="71"/>
                  <a:pt x="28" y="73"/>
                  <a:pt x="28" y="75"/>
                </a:cubicBezTo>
                <a:cubicBezTo>
                  <a:pt x="26" y="79"/>
                  <a:pt x="26" y="79"/>
                  <a:pt x="26" y="79"/>
                </a:cubicBezTo>
                <a:cubicBezTo>
                  <a:pt x="54" y="79"/>
                  <a:pt x="54" y="79"/>
                  <a:pt x="54" y="79"/>
                </a:cubicBezTo>
                <a:cubicBezTo>
                  <a:pt x="52" y="75"/>
                  <a:pt x="52" y="75"/>
                  <a:pt x="52" y="75"/>
                </a:cubicBezTo>
                <a:cubicBezTo>
                  <a:pt x="52" y="73"/>
                  <a:pt x="50" y="71"/>
                  <a:pt x="48" y="71"/>
                </a:cubicBezTo>
                <a:cubicBezTo>
                  <a:pt x="48" y="71"/>
                  <a:pt x="48" y="71"/>
                  <a:pt x="48" y="71"/>
                </a:cubicBezTo>
                <a:cubicBezTo>
                  <a:pt x="47" y="61"/>
                  <a:pt x="47" y="61"/>
                  <a:pt x="47" y="61"/>
                </a:cubicBezTo>
                <a:cubicBezTo>
                  <a:pt x="80" y="61"/>
                  <a:pt x="80" y="61"/>
                  <a:pt x="80" y="61"/>
                </a:cubicBezTo>
                <a:lnTo>
                  <a:pt x="80" y="0"/>
                </a:lnTo>
                <a:close/>
                <a:moveTo>
                  <a:pt x="6" y="9"/>
                </a:moveTo>
                <a:cubicBezTo>
                  <a:pt x="30" y="9"/>
                  <a:pt x="30" y="9"/>
                  <a:pt x="30" y="9"/>
                </a:cubicBezTo>
                <a:cubicBezTo>
                  <a:pt x="30" y="11"/>
                  <a:pt x="30" y="11"/>
                  <a:pt x="30" y="11"/>
                </a:cubicBezTo>
                <a:cubicBezTo>
                  <a:pt x="6" y="11"/>
                  <a:pt x="6" y="11"/>
                  <a:pt x="6" y="11"/>
                </a:cubicBezTo>
                <a:lnTo>
                  <a:pt x="6" y="9"/>
                </a:lnTo>
                <a:close/>
                <a:moveTo>
                  <a:pt x="6" y="16"/>
                </a:moveTo>
                <a:cubicBezTo>
                  <a:pt x="14" y="16"/>
                  <a:pt x="14" y="16"/>
                  <a:pt x="14" y="16"/>
                </a:cubicBezTo>
                <a:cubicBezTo>
                  <a:pt x="14" y="18"/>
                  <a:pt x="14" y="18"/>
                  <a:pt x="14" y="18"/>
                </a:cubicBezTo>
                <a:cubicBezTo>
                  <a:pt x="6" y="18"/>
                  <a:pt x="6" y="18"/>
                  <a:pt x="6" y="18"/>
                </a:cubicBezTo>
                <a:lnTo>
                  <a:pt x="6" y="16"/>
                </a:lnTo>
                <a:close/>
                <a:moveTo>
                  <a:pt x="21" y="54"/>
                </a:moveTo>
                <a:cubicBezTo>
                  <a:pt x="6" y="54"/>
                  <a:pt x="6" y="54"/>
                  <a:pt x="6" y="54"/>
                </a:cubicBezTo>
                <a:cubicBezTo>
                  <a:pt x="6" y="52"/>
                  <a:pt x="6" y="52"/>
                  <a:pt x="6" y="52"/>
                </a:cubicBezTo>
                <a:cubicBezTo>
                  <a:pt x="21" y="52"/>
                  <a:pt x="21" y="52"/>
                  <a:pt x="21" y="52"/>
                </a:cubicBezTo>
                <a:lnTo>
                  <a:pt x="21" y="54"/>
                </a:lnTo>
                <a:close/>
                <a:moveTo>
                  <a:pt x="73" y="54"/>
                </a:moveTo>
                <a:cubicBezTo>
                  <a:pt x="58" y="54"/>
                  <a:pt x="58" y="54"/>
                  <a:pt x="58" y="54"/>
                </a:cubicBezTo>
                <a:cubicBezTo>
                  <a:pt x="58" y="52"/>
                  <a:pt x="58" y="52"/>
                  <a:pt x="58" y="52"/>
                </a:cubicBezTo>
                <a:cubicBezTo>
                  <a:pt x="73" y="52"/>
                  <a:pt x="73" y="52"/>
                  <a:pt x="73" y="52"/>
                </a:cubicBezTo>
                <a:lnTo>
                  <a:pt x="73" y="54"/>
                </a:lnTo>
                <a:close/>
                <a:moveTo>
                  <a:pt x="61" y="40"/>
                </a:moveTo>
                <a:cubicBezTo>
                  <a:pt x="52" y="34"/>
                  <a:pt x="52" y="34"/>
                  <a:pt x="52" y="34"/>
                </a:cubicBezTo>
                <a:cubicBezTo>
                  <a:pt x="49" y="25"/>
                  <a:pt x="49" y="25"/>
                  <a:pt x="49" y="25"/>
                </a:cubicBezTo>
                <a:cubicBezTo>
                  <a:pt x="45" y="26"/>
                  <a:pt x="45" y="26"/>
                  <a:pt x="45" y="26"/>
                </a:cubicBezTo>
                <a:cubicBezTo>
                  <a:pt x="40" y="38"/>
                  <a:pt x="40" y="38"/>
                  <a:pt x="40" y="38"/>
                </a:cubicBezTo>
                <a:cubicBezTo>
                  <a:pt x="34" y="46"/>
                  <a:pt x="34" y="46"/>
                  <a:pt x="34" y="46"/>
                </a:cubicBezTo>
                <a:cubicBezTo>
                  <a:pt x="24" y="34"/>
                  <a:pt x="24" y="34"/>
                  <a:pt x="24" y="34"/>
                </a:cubicBezTo>
                <a:cubicBezTo>
                  <a:pt x="21" y="41"/>
                  <a:pt x="21" y="41"/>
                  <a:pt x="21" y="41"/>
                </a:cubicBezTo>
                <a:cubicBezTo>
                  <a:pt x="12" y="39"/>
                  <a:pt x="12" y="39"/>
                  <a:pt x="12" y="39"/>
                </a:cubicBezTo>
                <a:cubicBezTo>
                  <a:pt x="7" y="42"/>
                  <a:pt x="7" y="42"/>
                  <a:pt x="7" y="42"/>
                </a:cubicBezTo>
                <a:cubicBezTo>
                  <a:pt x="4" y="39"/>
                  <a:pt x="4" y="39"/>
                  <a:pt x="4" y="39"/>
                </a:cubicBezTo>
                <a:cubicBezTo>
                  <a:pt x="11" y="35"/>
                  <a:pt x="11" y="35"/>
                  <a:pt x="11" y="35"/>
                </a:cubicBezTo>
                <a:cubicBezTo>
                  <a:pt x="19" y="36"/>
                  <a:pt x="19" y="36"/>
                  <a:pt x="19" y="36"/>
                </a:cubicBezTo>
                <a:cubicBezTo>
                  <a:pt x="23" y="27"/>
                  <a:pt x="23" y="27"/>
                  <a:pt x="23" y="27"/>
                </a:cubicBezTo>
                <a:cubicBezTo>
                  <a:pt x="34" y="39"/>
                  <a:pt x="34" y="39"/>
                  <a:pt x="34" y="39"/>
                </a:cubicBezTo>
                <a:cubicBezTo>
                  <a:pt x="36" y="36"/>
                  <a:pt x="36" y="36"/>
                  <a:pt x="36" y="36"/>
                </a:cubicBezTo>
                <a:cubicBezTo>
                  <a:pt x="43" y="23"/>
                  <a:pt x="43" y="23"/>
                  <a:pt x="43" y="23"/>
                </a:cubicBezTo>
                <a:cubicBezTo>
                  <a:pt x="51" y="20"/>
                  <a:pt x="51" y="20"/>
                  <a:pt x="51" y="20"/>
                </a:cubicBezTo>
                <a:cubicBezTo>
                  <a:pt x="56" y="31"/>
                  <a:pt x="56" y="31"/>
                  <a:pt x="56" y="31"/>
                </a:cubicBezTo>
                <a:cubicBezTo>
                  <a:pt x="60" y="34"/>
                  <a:pt x="60" y="34"/>
                  <a:pt x="60" y="34"/>
                </a:cubicBezTo>
                <a:cubicBezTo>
                  <a:pt x="73" y="15"/>
                  <a:pt x="73" y="15"/>
                  <a:pt x="73" y="15"/>
                </a:cubicBezTo>
                <a:cubicBezTo>
                  <a:pt x="76" y="18"/>
                  <a:pt x="76" y="18"/>
                  <a:pt x="76" y="18"/>
                </a:cubicBezTo>
                <a:lnTo>
                  <a:pt x="61" y="4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95" name="Rectangle 47">
            <a:extLst>
              <a:ext uri="{FF2B5EF4-FFF2-40B4-BE49-F238E27FC236}">
                <a16:creationId xmlns:a16="http://schemas.microsoft.com/office/drawing/2014/main" id="{EA2CE8C8-135C-452C-8B29-1D47E82343DE}"/>
              </a:ext>
            </a:extLst>
          </p:cNvPr>
          <p:cNvSpPr>
            <a:spLocks noChangeArrowheads="1"/>
          </p:cNvSpPr>
          <p:nvPr/>
        </p:nvSpPr>
        <p:spPr bwMode="auto">
          <a:xfrm>
            <a:off x="5951538" y="2589213"/>
            <a:ext cx="1116012"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5600" b="1">
                <a:solidFill>
                  <a:srgbClr val="73848D"/>
                </a:solidFill>
                <a:latin typeface="Arial" panose="020B0604020202020204" pitchFamily="34" charset="0"/>
              </a:rPr>
              <a:t>#1</a:t>
            </a:r>
            <a:endParaRPr lang="ru-RU" altLang="ru-RU" sz="1800"/>
          </a:p>
        </p:txBody>
      </p:sp>
      <p:sp>
        <p:nvSpPr>
          <p:cNvPr id="3096" name="Rectangle 48">
            <a:extLst>
              <a:ext uri="{FF2B5EF4-FFF2-40B4-BE49-F238E27FC236}">
                <a16:creationId xmlns:a16="http://schemas.microsoft.com/office/drawing/2014/main" id="{8AC8689D-1277-4B3D-A309-D319E916566C}"/>
              </a:ext>
            </a:extLst>
          </p:cNvPr>
          <p:cNvSpPr>
            <a:spLocks noChangeArrowheads="1"/>
          </p:cNvSpPr>
          <p:nvPr/>
        </p:nvSpPr>
        <p:spPr bwMode="auto">
          <a:xfrm>
            <a:off x="5311775" y="5032375"/>
            <a:ext cx="1116013"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5600" b="1">
                <a:solidFill>
                  <a:srgbClr val="73848D"/>
                </a:solidFill>
                <a:latin typeface="Arial" panose="020B0604020202020204" pitchFamily="34" charset="0"/>
              </a:rPr>
              <a:t>#2</a:t>
            </a:r>
            <a:endParaRPr lang="ru-RU" altLang="ru-RU" sz="1800"/>
          </a:p>
        </p:txBody>
      </p:sp>
      <p:sp>
        <p:nvSpPr>
          <p:cNvPr id="3097" name="TextBox 115">
            <a:extLst>
              <a:ext uri="{FF2B5EF4-FFF2-40B4-BE49-F238E27FC236}">
                <a16:creationId xmlns:a16="http://schemas.microsoft.com/office/drawing/2014/main" id="{31DD924A-C143-4045-BD48-37ECD214360A}"/>
              </a:ext>
            </a:extLst>
          </p:cNvPr>
          <p:cNvSpPr txBox="1">
            <a:spLocks noChangeArrowheads="1"/>
          </p:cNvSpPr>
          <p:nvPr/>
        </p:nvSpPr>
        <p:spPr bwMode="auto">
          <a:xfrm>
            <a:off x="1268413" y="5316538"/>
            <a:ext cx="3390900" cy="12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8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600" b="1" i="1">
              <a:solidFill>
                <a:srgbClr val="73858E"/>
              </a:solidFill>
              <a:latin typeface="Arial" panose="020B0604020202020204" pitchFamily="34" charset="0"/>
              <a:cs typeface="Arial" panose="020B0604020202020204" pitchFamily="34" charset="0"/>
            </a:endParaRPr>
          </a:p>
        </p:txBody>
      </p:sp>
      <p:sp>
        <p:nvSpPr>
          <p:cNvPr id="3098" name="TextBox 115">
            <a:extLst>
              <a:ext uri="{FF2B5EF4-FFF2-40B4-BE49-F238E27FC236}">
                <a16:creationId xmlns:a16="http://schemas.microsoft.com/office/drawing/2014/main" id="{D380580E-A471-46AA-9CCD-9935F992A204}"/>
              </a:ext>
            </a:extLst>
          </p:cNvPr>
          <p:cNvSpPr txBox="1">
            <a:spLocks noChangeArrowheads="1"/>
          </p:cNvSpPr>
          <p:nvPr/>
        </p:nvSpPr>
        <p:spPr bwMode="auto">
          <a:xfrm>
            <a:off x="7267575" y="1817688"/>
            <a:ext cx="3390900" cy="12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50000"/>
              </a:lnSpc>
              <a:spcBef>
                <a:spcPct val="0"/>
              </a:spcBef>
              <a:buFontTx/>
              <a:buNone/>
            </a:pPr>
            <a:r>
              <a:rPr lang="en-US" altLang="ru-RU" sz="18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600" b="1" i="1">
              <a:solidFill>
                <a:srgbClr val="73858E"/>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075"/>
                                        </p:tgtEl>
                                        <p:attrNameLst>
                                          <p:attrName>style.visibility</p:attrName>
                                        </p:attrNameLst>
                                      </p:cBhvr>
                                      <p:to>
                                        <p:strVal val="visible"/>
                                      </p:to>
                                    </p:set>
                                    <p:anim calcmode="lin" valueType="num">
                                      <p:cBhvr additive="base">
                                        <p:cTn id="11" dur="500" fill="hold"/>
                                        <p:tgtEl>
                                          <p:spTgt spid="3075"/>
                                        </p:tgtEl>
                                        <p:attrNameLst>
                                          <p:attrName>ppt_x</p:attrName>
                                        </p:attrNameLst>
                                      </p:cBhvr>
                                      <p:tavLst>
                                        <p:tav tm="0">
                                          <p:val>
                                            <p:strVal val="#ppt_x"/>
                                          </p:val>
                                        </p:tav>
                                        <p:tav tm="100000">
                                          <p:val>
                                            <p:strVal val="#ppt_x"/>
                                          </p:val>
                                        </p:tav>
                                      </p:tavLst>
                                    </p:anim>
                                    <p:anim calcmode="lin" valueType="num">
                                      <p:cBhvr additive="base">
                                        <p:cTn id="12" dur="500" fill="hold"/>
                                        <p:tgtEl>
                                          <p:spTgt spid="3075"/>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3094"/>
                                        </p:tgtEl>
                                        <p:attrNameLst>
                                          <p:attrName>style.visibility</p:attrName>
                                        </p:attrNameLst>
                                      </p:cBhvr>
                                      <p:to>
                                        <p:strVal val="visible"/>
                                      </p:to>
                                    </p:set>
                                    <p:anim calcmode="lin" valueType="num">
                                      <p:cBhvr>
                                        <p:cTn id="16" dur="500" fill="hold"/>
                                        <p:tgtEl>
                                          <p:spTgt spid="3094"/>
                                        </p:tgtEl>
                                        <p:attrNameLst>
                                          <p:attrName>ppt_w</p:attrName>
                                        </p:attrNameLst>
                                      </p:cBhvr>
                                      <p:tavLst>
                                        <p:tav tm="0">
                                          <p:val>
                                            <p:fltVal val="0"/>
                                          </p:val>
                                        </p:tav>
                                        <p:tav tm="100000">
                                          <p:val>
                                            <p:strVal val="#ppt_w"/>
                                          </p:val>
                                        </p:tav>
                                      </p:tavLst>
                                    </p:anim>
                                    <p:anim calcmode="lin" valueType="num">
                                      <p:cBhvr>
                                        <p:cTn id="17" dur="500" fill="hold"/>
                                        <p:tgtEl>
                                          <p:spTgt spid="3094"/>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3095"/>
                                        </p:tgtEl>
                                        <p:attrNameLst>
                                          <p:attrName>style.visibility</p:attrName>
                                        </p:attrNameLst>
                                      </p:cBhvr>
                                      <p:to>
                                        <p:strVal val="visible"/>
                                      </p:to>
                                    </p:set>
                                    <p:anim calcmode="lin" valueType="num">
                                      <p:cBhvr>
                                        <p:cTn id="20" dur="500" fill="hold"/>
                                        <p:tgtEl>
                                          <p:spTgt spid="3095"/>
                                        </p:tgtEl>
                                        <p:attrNameLst>
                                          <p:attrName>ppt_w</p:attrName>
                                        </p:attrNameLst>
                                      </p:cBhvr>
                                      <p:tavLst>
                                        <p:tav tm="0">
                                          <p:val>
                                            <p:fltVal val="0"/>
                                          </p:val>
                                        </p:tav>
                                        <p:tav tm="100000">
                                          <p:val>
                                            <p:strVal val="#ppt_w"/>
                                          </p:val>
                                        </p:tav>
                                      </p:tavLst>
                                    </p:anim>
                                    <p:anim calcmode="lin" valueType="num">
                                      <p:cBhvr>
                                        <p:cTn id="21" dur="500" fill="hold"/>
                                        <p:tgtEl>
                                          <p:spTgt spid="3095"/>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3096"/>
                                        </p:tgtEl>
                                        <p:attrNameLst>
                                          <p:attrName>style.visibility</p:attrName>
                                        </p:attrNameLst>
                                      </p:cBhvr>
                                      <p:to>
                                        <p:strVal val="visible"/>
                                      </p:to>
                                    </p:set>
                                    <p:anim calcmode="lin" valueType="num">
                                      <p:cBhvr>
                                        <p:cTn id="28" dur="500" fill="hold"/>
                                        <p:tgtEl>
                                          <p:spTgt spid="3096"/>
                                        </p:tgtEl>
                                        <p:attrNameLst>
                                          <p:attrName>ppt_w</p:attrName>
                                        </p:attrNameLst>
                                      </p:cBhvr>
                                      <p:tavLst>
                                        <p:tav tm="0">
                                          <p:val>
                                            <p:fltVal val="0"/>
                                          </p:val>
                                        </p:tav>
                                        <p:tav tm="100000">
                                          <p:val>
                                            <p:strVal val="#ppt_w"/>
                                          </p:val>
                                        </p:tav>
                                      </p:tavLst>
                                    </p:anim>
                                    <p:anim calcmode="lin" valueType="num">
                                      <p:cBhvr>
                                        <p:cTn id="29" dur="500" fill="hold"/>
                                        <p:tgtEl>
                                          <p:spTgt spid="3096"/>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3097"/>
                                        </p:tgtEl>
                                        <p:attrNameLst>
                                          <p:attrName>style.visibility</p:attrName>
                                        </p:attrNameLst>
                                      </p:cBhvr>
                                      <p:to>
                                        <p:strVal val="visible"/>
                                      </p:to>
                                    </p:set>
                                    <p:anim calcmode="lin" valueType="num">
                                      <p:cBhvr>
                                        <p:cTn id="32" dur="500" fill="hold"/>
                                        <p:tgtEl>
                                          <p:spTgt spid="3097"/>
                                        </p:tgtEl>
                                        <p:attrNameLst>
                                          <p:attrName>ppt_w</p:attrName>
                                        </p:attrNameLst>
                                      </p:cBhvr>
                                      <p:tavLst>
                                        <p:tav tm="0">
                                          <p:val>
                                            <p:fltVal val="0"/>
                                          </p:val>
                                        </p:tav>
                                        <p:tav tm="100000">
                                          <p:val>
                                            <p:strVal val="#ppt_w"/>
                                          </p:val>
                                        </p:tav>
                                      </p:tavLst>
                                    </p:anim>
                                    <p:anim calcmode="lin" valueType="num">
                                      <p:cBhvr>
                                        <p:cTn id="33" dur="500" fill="hold"/>
                                        <p:tgtEl>
                                          <p:spTgt spid="3097"/>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3098"/>
                                        </p:tgtEl>
                                        <p:attrNameLst>
                                          <p:attrName>style.visibility</p:attrName>
                                        </p:attrNameLst>
                                      </p:cBhvr>
                                      <p:to>
                                        <p:strVal val="visible"/>
                                      </p:to>
                                    </p:set>
                                    <p:anim calcmode="lin" valueType="num">
                                      <p:cBhvr>
                                        <p:cTn id="36" dur="500" fill="hold"/>
                                        <p:tgtEl>
                                          <p:spTgt spid="3098"/>
                                        </p:tgtEl>
                                        <p:attrNameLst>
                                          <p:attrName>ppt_w</p:attrName>
                                        </p:attrNameLst>
                                      </p:cBhvr>
                                      <p:tavLst>
                                        <p:tav tm="0">
                                          <p:val>
                                            <p:fltVal val="0"/>
                                          </p:val>
                                        </p:tav>
                                        <p:tav tm="100000">
                                          <p:val>
                                            <p:strVal val="#ppt_w"/>
                                          </p:val>
                                        </p:tav>
                                      </p:tavLst>
                                    </p:anim>
                                    <p:anim calcmode="lin" valueType="num">
                                      <p:cBhvr>
                                        <p:cTn id="37" dur="500" fill="hold"/>
                                        <p:tgtEl>
                                          <p:spTgt spid="3098"/>
                                        </p:tgtEl>
                                        <p:attrNameLst>
                                          <p:attrName>ppt_h</p:attrName>
                                        </p:attrNameLst>
                                      </p:cBhvr>
                                      <p:tavLst>
                                        <p:tav tm="0">
                                          <p:val>
                                            <p:fltVal val="0"/>
                                          </p:val>
                                        </p:tav>
                                        <p:tav tm="100000">
                                          <p:val>
                                            <p:strVal val="#ppt_h"/>
                                          </p:val>
                                        </p:tav>
                                      </p:tavLst>
                                    </p:anim>
                                  </p:childTnLst>
                                </p:cTn>
                              </p:par>
                            </p:childTnLst>
                          </p:cTn>
                        </p:par>
                        <p:par>
                          <p:cTn id="38" fill="hold">
                            <p:stCondLst>
                              <p:cond delay="1250"/>
                            </p:stCondLst>
                            <p:childTnLst>
                              <p:par>
                                <p:cTn id="39" presetID="49" presetClass="entr" presetSubtype="0" decel="100000" fill="hold" grpId="0" nodeType="afterEffect">
                                  <p:stCondLst>
                                    <p:cond delay="0"/>
                                  </p:stCondLst>
                                  <p:childTnLst>
                                    <p:set>
                                      <p:cBhvr>
                                        <p:cTn id="40" dur="1" fill="hold">
                                          <p:stCondLst>
                                            <p:cond delay="0"/>
                                          </p:stCondLst>
                                        </p:cTn>
                                        <p:tgtEl>
                                          <p:spTgt spid="3077"/>
                                        </p:tgtEl>
                                        <p:attrNameLst>
                                          <p:attrName>style.visibility</p:attrName>
                                        </p:attrNameLst>
                                      </p:cBhvr>
                                      <p:to>
                                        <p:strVal val="visible"/>
                                      </p:to>
                                    </p:set>
                                    <p:anim calcmode="lin" valueType="num">
                                      <p:cBhvr>
                                        <p:cTn id="41" dur="500" fill="hold"/>
                                        <p:tgtEl>
                                          <p:spTgt spid="3077"/>
                                        </p:tgtEl>
                                        <p:attrNameLst>
                                          <p:attrName>ppt_w</p:attrName>
                                        </p:attrNameLst>
                                      </p:cBhvr>
                                      <p:tavLst>
                                        <p:tav tm="0">
                                          <p:val>
                                            <p:fltVal val="0"/>
                                          </p:val>
                                        </p:tav>
                                        <p:tav tm="100000">
                                          <p:val>
                                            <p:strVal val="#ppt_w"/>
                                          </p:val>
                                        </p:tav>
                                      </p:tavLst>
                                    </p:anim>
                                    <p:anim calcmode="lin" valueType="num">
                                      <p:cBhvr>
                                        <p:cTn id="42" dur="500" fill="hold"/>
                                        <p:tgtEl>
                                          <p:spTgt spid="3077"/>
                                        </p:tgtEl>
                                        <p:attrNameLst>
                                          <p:attrName>ppt_h</p:attrName>
                                        </p:attrNameLst>
                                      </p:cBhvr>
                                      <p:tavLst>
                                        <p:tav tm="0">
                                          <p:val>
                                            <p:fltVal val="0"/>
                                          </p:val>
                                        </p:tav>
                                        <p:tav tm="100000">
                                          <p:val>
                                            <p:strVal val="#ppt_h"/>
                                          </p:val>
                                        </p:tav>
                                      </p:tavLst>
                                    </p:anim>
                                    <p:anim calcmode="lin" valueType="num">
                                      <p:cBhvr>
                                        <p:cTn id="43" dur="500" fill="hold"/>
                                        <p:tgtEl>
                                          <p:spTgt spid="3077"/>
                                        </p:tgtEl>
                                        <p:attrNameLst>
                                          <p:attrName>style.rotation</p:attrName>
                                        </p:attrNameLst>
                                      </p:cBhvr>
                                      <p:tavLst>
                                        <p:tav tm="0">
                                          <p:val>
                                            <p:fltVal val="360"/>
                                          </p:val>
                                        </p:tav>
                                        <p:tav tm="100000">
                                          <p:val>
                                            <p:fltVal val="0"/>
                                          </p:val>
                                        </p:tav>
                                      </p:tavLst>
                                    </p:anim>
                                    <p:animEffect transition="in" filter="fade">
                                      <p:cBhvr>
                                        <p:cTn id="44" dur="500"/>
                                        <p:tgtEl>
                                          <p:spTgt spid="3077"/>
                                        </p:tgtEl>
                                      </p:cBhvr>
                                    </p:animEffect>
                                  </p:childTnLst>
                                </p:cTn>
                              </p:par>
                              <p:par>
                                <p:cTn id="45" presetID="49" presetClass="entr" presetSubtype="0" decel="100000" fill="hold" grpId="0" nodeType="withEffect">
                                  <p:stCondLst>
                                    <p:cond delay="100"/>
                                  </p:stCondLst>
                                  <p:childTnLst>
                                    <p:set>
                                      <p:cBhvr>
                                        <p:cTn id="46" dur="1" fill="hold">
                                          <p:stCondLst>
                                            <p:cond delay="0"/>
                                          </p:stCondLst>
                                        </p:cTn>
                                        <p:tgtEl>
                                          <p:spTgt spid="3081"/>
                                        </p:tgtEl>
                                        <p:attrNameLst>
                                          <p:attrName>style.visibility</p:attrName>
                                        </p:attrNameLst>
                                      </p:cBhvr>
                                      <p:to>
                                        <p:strVal val="visible"/>
                                      </p:to>
                                    </p:set>
                                    <p:anim calcmode="lin" valueType="num">
                                      <p:cBhvr>
                                        <p:cTn id="47" dur="500" fill="hold"/>
                                        <p:tgtEl>
                                          <p:spTgt spid="3081"/>
                                        </p:tgtEl>
                                        <p:attrNameLst>
                                          <p:attrName>ppt_w</p:attrName>
                                        </p:attrNameLst>
                                      </p:cBhvr>
                                      <p:tavLst>
                                        <p:tav tm="0">
                                          <p:val>
                                            <p:fltVal val="0"/>
                                          </p:val>
                                        </p:tav>
                                        <p:tav tm="100000">
                                          <p:val>
                                            <p:strVal val="#ppt_w"/>
                                          </p:val>
                                        </p:tav>
                                      </p:tavLst>
                                    </p:anim>
                                    <p:anim calcmode="lin" valueType="num">
                                      <p:cBhvr>
                                        <p:cTn id="48" dur="500" fill="hold"/>
                                        <p:tgtEl>
                                          <p:spTgt spid="3081"/>
                                        </p:tgtEl>
                                        <p:attrNameLst>
                                          <p:attrName>ppt_h</p:attrName>
                                        </p:attrNameLst>
                                      </p:cBhvr>
                                      <p:tavLst>
                                        <p:tav tm="0">
                                          <p:val>
                                            <p:fltVal val="0"/>
                                          </p:val>
                                        </p:tav>
                                        <p:tav tm="100000">
                                          <p:val>
                                            <p:strVal val="#ppt_h"/>
                                          </p:val>
                                        </p:tav>
                                      </p:tavLst>
                                    </p:anim>
                                    <p:anim calcmode="lin" valueType="num">
                                      <p:cBhvr>
                                        <p:cTn id="49" dur="500" fill="hold"/>
                                        <p:tgtEl>
                                          <p:spTgt spid="3081"/>
                                        </p:tgtEl>
                                        <p:attrNameLst>
                                          <p:attrName>style.rotation</p:attrName>
                                        </p:attrNameLst>
                                      </p:cBhvr>
                                      <p:tavLst>
                                        <p:tav tm="0">
                                          <p:val>
                                            <p:fltVal val="360"/>
                                          </p:val>
                                        </p:tav>
                                        <p:tav tm="100000">
                                          <p:val>
                                            <p:fltVal val="0"/>
                                          </p:val>
                                        </p:tav>
                                      </p:tavLst>
                                    </p:anim>
                                    <p:animEffect transition="in" filter="fade">
                                      <p:cBhvr>
                                        <p:cTn id="50" dur="500"/>
                                        <p:tgtEl>
                                          <p:spTgt spid="3081"/>
                                        </p:tgtEl>
                                      </p:cBhvr>
                                    </p:animEffect>
                                  </p:childTnLst>
                                </p:cTn>
                              </p:par>
                              <p:par>
                                <p:cTn id="51" presetID="49" presetClass="entr" presetSubtype="0" decel="100000" fill="hold" grpId="0" nodeType="withEffect">
                                  <p:stCondLst>
                                    <p:cond delay="200"/>
                                  </p:stCondLst>
                                  <p:childTnLst>
                                    <p:set>
                                      <p:cBhvr>
                                        <p:cTn id="52" dur="1" fill="hold">
                                          <p:stCondLst>
                                            <p:cond delay="0"/>
                                          </p:stCondLst>
                                        </p:cTn>
                                        <p:tgtEl>
                                          <p:spTgt spid="3079"/>
                                        </p:tgtEl>
                                        <p:attrNameLst>
                                          <p:attrName>style.visibility</p:attrName>
                                        </p:attrNameLst>
                                      </p:cBhvr>
                                      <p:to>
                                        <p:strVal val="visible"/>
                                      </p:to>
                                    </p:set>
                                    <p:anim calcmode="lin" valueType="num">
                                      <p:cBhvr>
                                        <p:cTn id="53" dur="500" fill="hold"/>
                                        <p:tgtEl>
                                          <p:spTgt spid="3079"/>
                                        </p:tgtEl>
                                        <p:attrNameLst>
                                          <p:attrName>ppt_w</p:attrName>
                                        </p:attrNameLst>
                                      </p:cBhvr>
                                      <p:tavLst>
                                        <p:tav tm="0">
                                          <p:val>
                                            <p:fltVal val="0"/>
                                          </p:val>
                                        </p:tav>
                                        <p:tav tm="100000">
                                          <p:val>
                                            <p:strVal val="#ppt_w"/>
                                          </p:val>
                                        </p:tav>
                                      </p:tavLst>
                                    </p:anim>
                                    <p:anim calcmode="lin" valueType="num">
                                      <p:cBhvr>
                                        <p:cTn id="54" dur="500" fill="hold"/>
                                        <p:tgtEl>
                                          <p:spTgt spid="3079"/>
                                        </p:tgtEl>
                                        <p:attrNameLst>
                                          <p:attrName>ppt_h</p:attrName>
                                        </p:attrNameLst>
                                      </p:cBhvr>
                                      <p:tavLst>
                                        <p:tav tm="0">
                                          <p:val>
                                            <p:fltVal val="0"/>
                                          </p:val>
                                        </p:tav>
                                        <p:tav tm="100000">
                                          <p:val>
                                            <p:strVal val="#ppt_h"/>
                                          </p:val>
                                        </p:tav>
                                      </p:tavLst>
                                    </p:anim>
                                    <p:anim calcmode="lin" valueType="num">
                                      <p:cBhvr>
                                        <p:cTn id="55" dur="500" fill="hold"/>
                                        <p:tgtEl>
                                          <p:spTgt spid="3079"/>
                                        </p:tgtEl>
                                        <p:attrNameLst>
                                          <p:attrName>style.rotation</p:attrName>
                                        </p:attrNameLst>
                                      </p:cBhvr>
                                      <p:tavLst>
                                        <p:tav tm="0">
                                          <p:val>
                                            <p:fltVal val="360"/>
                                          </p:val>
                                        </p:tav>
                                        <p:tav tm="100000">
                                          <p:val>
                                            <p:fltVal val="0"/>
                                          </p:val>
                                        </p:tav>
                                      </p:tavLst>
                                    </p:anim>
                                    <p:animEffect transition="in" filter="fade">
                                      <p:cBhvr>
                                        <p:cTn id="56" dur="500"/>
                                        <p:tgtEl>
                                          <p:spTgt spid="3079"/>
                                        </p:tgtEl>
                                      </p:cBhvr>
                                    </p:animEffect>
                                  </p:childTnLst>
                                </p:cTn>
                              </p:par>
                              <p:par>
                                <p:cTn id="57" presetID="49" presetClass="entr" presetSubtype="0" decel="100000" fill="hold" grpId="0" nodeType="withEffect">
                                  <p:stCondLst>
                                    <p:cond delay="300"/>
                                  </p:stCondLst>
                                  <p:childTnLst>
                                    <p:set>
                                      <p:cBhvr>
                                        <p:cTn id="58" dur="1" fill="hold">
                                          <p:stCondLst>
                                            <p:cond delay="0"/>
                                          </p:stCondLst>
                                        </p:cTn>
                                        <p:tgtEl>
                                          <p:spTgt spid="3083"/>
                                        </p:tgtEl>
                                        <p:attrNameLst>
                                          <p:attrName>style.visibility</p:attrName>
                                        </p:attrNameLst>
                                      </p:cBhvr>
                                      <p:to>
                                        <p:strVal val="visible"/>
                                      </p:to>
                                    </p:set>
                                    <p:anim calcmode="lin" valueType="num">
                                      <p:cBhvr>
                                        <p:cTn id="59" dur="500" fill="hold"/>
                                        <p:tgtEl>
                                          <p:spTgt spid="3083"/>
                                        </p:tgtEl>
                                        <p:attrNameLst>
                                          <p:attrName>ppt_w</p:attrName>
                                        </p:attrNameLst>
                                      </p:cBhvr>
                                      <p:tavLst>
                                        <p:tav tm="0">
                                          <p:val>
                                            <p:fltVal val="0"/>
                                          </p:val>
                                        </p:tav>
                                        <p:tav tm="100000">
                                          <p:val>
                                            <p:strVal val="#ppt_w"/>
                                          </p:val>
                                        </p:tav>
                                      </p:tavLst>
                                    </p:anim>
                                    <p:anim calcmode="lin" valueType="num">
                                      <p:cBhvr>
                                        <p:cTn id="60" dur="500" fill="hold"/>
                                        <p:tgtEl>
                                          <p:spTgt spid="3083"/>
                                        </p:tgtEl>
                                        <p:attrNameLst>
                                          <p:attrName>ppt_h</p:attrName>
                                        </p:attrNameLst>
                                      </p:cBhvr>
                                      <p:tavLst>
                                        <p:tav tm="0">
                                          <p:val>
                                            <p:fltVal val="0"/>
                                          </p:val>
                                        </p:tav>
                                        <p:tav tm="100000">
                                          <p:val>
                                            <p:strVal val="#ppt_h"/>
                                          </p:val>
                                        </p:tav>
                                      </p:tavLst>
                                    </p:anim>
                                    <p:anim calcmode="lin" valueType="num">
                                      <p:cBhvr>
                                        <p:cTn id="61" dur="500" fill="hold"/>
                                        <p:tgtEl>
                                          <p:spTgt spid="3083"/>
                                        </p:tgtEl>
                                        <p:attrNameLst>
                                          <p:attrName>style.rotation</p:attrName>
                                        </p:attrNameLst>
                                      </p:cBhvr>
                                      <p:tavLst>
                                        <p:tav tm="0">
                                          <p:val>
                                            <p:fltVal val="360"/>
                                          </p:val>
                                        </p:tav>
                                        <p:tav tm="100000">
                                          <p:val>
                                            <p:fltVal val="0"/>
                                          </p:val>
                                        </p:tav>
                                      </p:tavLst>
                                    </p:anim>
                                    <p:animEffect transition="in" filter="fade">
                                      <p:cBhvr>
                                        <p:cTn id="62" dur="500"/>
                                        <p:tgtEl>
                                          <p:spTgt spid="3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animBg="1"/>
      <p:bldP spid="3074" grpId="0"/>
      <p:bldP spid="3075" grpId="0"/>
      <p:bldP spid="3079" grpId="0" animBg="1"/>
      <p:bldP spid="3081" grpId="0" animBg="1"/>
      <p:bldP spid="3083" grpId="0" animBg="1"/>
      <p:bldP spid="3094" grpId="0" animBg="1"/>
      <p:bldP spid="3095" grpId="0"/>
      <p:bldP spid="3096" grpId="0"/>
      <p:bldP spid="3097" grpId="0"/>
      <p:bldP spid="309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12">
            <a:extLst>
              <a:ext uri="{FF2B5EF4-FFF2-40B4-BE49-F238E27FC236}">
                <a16:creationId xmlns:a16="http://schemas.microsoft.com/office/drawing/2014/main" id="{26FBC8F8-2A1F-419C-A3FC-DE725C82485E}"/>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1507" name="TextBox 115">
            <a:extLst>
              <a:ext uri="{FF2B5EF4-FFF2-40B4-BE49-F238E27FC236}">
                <a16:creationId xmlns:a16="http://schemas.microsoft.com/office/drawing/2014/main" id="{99299DD9-5891-4FFF-99CF-DE1A420814CC}"/>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3" name="Группа 2">
            <a:extLst>
              <a:ext uri="{FF2B5EF4-FFF2-40B4-BE49-F238E27FC236}">
                <a16:creationId xmlns:a16="http://schemas.microsoft.com/office/drawing/2014/main" id="{1B439B35-E3FF-479E-B486-CF66BF812208}"/>
              </a:ext>
            </a:extLst>
          </p:cNvPr>
          <p:cNvGrpSpPr/>
          <p:nvPr/>
        </p:nvGrpSpPr>
        <p:grpSpPr>
          <a:xfrm>
            <a:off x="1168400" y="3535363"/>
            <a:ext cx="1371600" cy="1390650"/>
            <a:chOff x="1168400" y="3535363"/>
            <a:chExt cx="1371600" cy="1390650"/>
          </a:xfrm>
        </p:grpSpPr>
        <p:sp>
          <p:nvSpPr>
            <p:cNvPr id="21509" name="Freeform 27">
              <a:extLst>
                <a:ext uri="{FF2B5EF4-FFF2-40B4-BE49-F238E27FC236}">
                  <a16:creationId xmlns:a16="http://schemas.microsoft.com/office/drawing/2014/main" id="{FA06C141-FCB8-40C6-9875-2850C9DC4C77}"/>
                </a:ext>
              </a:extLst>
            </p:cNvPr>
            <p:cNvSpPr>
              <a:spLocks/>
            </p:cNvSpPr>
            <p:nvPr/>
          </p:nvSpPr>
          <p:spPr bwMode="auto">
            <a:xfrm>
              <a:off x="1168400" y="3535363"/>
              <a:ext cx="1371600" cy="1390650"/>
            </a:xfrm>
            <a:custGeom>
              <a:avLst/>
              <a:gdLst>
                <a:gd name="T0" fmla="*/ 2147483646 w 153"/>
                <a:gd name="T1" fmla="*/ 2147483646 h 153"/>
                <a:gd name="T2" fmla="*/ 1607317976 w 153"/>
                <a:gd name="T3" fmla="*/ 2147483646 h 153"/>
                <a:gd name="T4" fmla="*/ 0 w 153"/>
                <a:gd name="T5" fmla="*/ 2147483646 h 153"/>
                <a:gd name="T6" fmla="*/ 0 w 153"/>
                <a:gd name="T7" fmla="*/ 1652273984 h 153"/>
                <a:gd name="T8" fmla="*/ 1607317976 w 153"/>
                <a:gd name="T9" fmla="*/ 0 h 153"/>
                <a:gd name="T10" fmla="*/ 2147483646 w 153"/>
                <a:gd name="T11" fmla="*/ 0 h 153"/>
                <a:gd name="T12" fmla="*/ 2147483646 w 153"/>
                <a:gd name="T13" fmla="*/ 1652273984 h 153"/>
                <a:gd name="T14" fmla="*/ 2147483646 w 153"/>
                <a:gd name="T15" fmla="*/ 2147483646 h 153"/>
                <a:gd name="T16" fmla="*/ 2147483646 w 153"/>
                <a:gd name="T17" fmla="*/ 2147483646 h 1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3" h="153">
                  <a:moveTo>
                    <a:pt x="133" y="153"/>
                  </a:moveTo>
                  <a:cubicBezTo>
                    <a:pt x="20" y="153"/>
                    <a:pt x="20" y="153"/>
                    <a:pt x="20" y="153"/>
                  </a:cubicBezTo>
                  <a:cubicBezTo>
                    <a:pt x="9" y="153"/>
                    <a:pt x="0" y="144"/>
                    <a:pt x="0" y="133"/>
                  </a:cubicBezTo>
                  <a:cubicBezTo>
                    <a:pt x="0" y="20"/>
                    <a:pt x="0" y="20"/>
                    <a:pt x="0" y="20"/>
                  </a:cubicBezTo>
                  <a:cubicBezTo>
                    <a:pt x="0" y="9"/>
                    <a:pt x="9" y="0"/>
                    <a:pt x="20" y="0"/>
                  </a:cubicBezTo>
                  <a:cubicBezTo>
                    <a:pt x="133" y="0"/>
                    <a:pt x="133" y="0"/>
                    <a:pt x="133" y="0"/>
                  </a:cubicBezTo>
                  <a:cubicBezTo>
                    <a:pt x="144" y="0"/>
                    <a:pt x="153" y="9"/>
                    <a:pt x="153" y="20"/>
                  </a:cubicBezTo>
                  <a:cubicBezTo>
                    <a:pt x="153" y="133"/>
                    <a:pt x="153" y="133"/>
                    <a:pt x="153" y="133"/>
                  </a:cubicBezTo>
                  <a:cubicBezTo>
                    <a:pt x="153" y="144"/>
                    <a:pt x="144" y="153"/>
                    <a:pt x="133" y="15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11" name="Freeform 29">
              <a:extLst>
                <a:ext uri="{FF2B5EF4-FFF2-40B4-BE49-F238E27FC236}">
                  <a16:creationId xmlns:a16="http://schemas.microsoft.com/office/drawing/2014/main" id="{26791239-E615-435E-9AB1-B98BF6DAD43D}"/>
                </a:ext>
              </a:extLst>
            </p:cNvPr>
            <p:cNvSpPr>
              <a:spLocks noEditPoints="1"/>
            </p:cNvSpPr>
            <p:nvPr/>
          </p:nvSpPr>
          <p:spPr bwMode="auto">
            <a:xfrm>
              <a:off x="1473200" y="3808413"/>
              <a:ext cx="762000" cy="763587"/>
            </a:xfrm>
            <a:custGeom>
              <a:avLst/>
              <a:gdLst>
                <a:gd name="T0" fmla="*/ 2147483646 w 85"/>
                <a:gd name="T1" fmla="*/ 0 h 84"/>
                <a:gd name="T2" fmla="*/ 0 w 85"/>
                <a:gd name="T3" fmla="*/ 2147483646 h 84"/>
                <a:gd name="T4" fmla="*/ 884027576 w 85"/>
                <a:gd name="T5" fmla="*/ 2147483646 h 84"/>
                <a:gd name="T6" fmla="*/ 884027576 w 85"/>
                <a:gd name="T7" fmla="*/ 2147483646 h 84"/>
                <a:gd name="T8" fmla="*/ 2147483646 w 85"/>
                <a:gd name="T9" fmla="*/ 2147483646 h 84"/>
                <a:gd name="T10" fmla="*/ 2147483646 w 85"/>
                <a:gd name="T11" fmla="*/ 2147483646 h 84"/>
                <a:gd name="T12" fmla="*/ 2147483646 w 85"/>
                <a:gd name="T13" fmla="*/ 2147483646 h 84"/>
                <a:gd name="T14" fmla="*/ 2147483646 w 85"/>
                <a:gd name="T15" fmla="*/ 0 h 84"/>
                <a:gd name="T16" fmla="*/ 2147483646 w 85"/>
                <a:gd name="T17" fmla="*/ 2147483646 h 84"/>
                <a:gd name="T18" fmla="*/ 1768055153 w 85"/>
                <a:gd name="T19" fmla="*/ 2147483646 h 84"/>
                <a:gd name="T20" fmla="*/ 1768055153 w 85"/>
                <a:gd name="T21" fmla="*/ 2147483646 h 84"/>
                <a:gd name="T22" fmla="*/ 2147483646 w 85"/>
                <a:gd name="T23" fmla="*/ 2147483646 h 84"/>
                <a:gd name="T24" fmla="*/ 2147483646 w 85"/>
                <a:gd name="T25" fmla="*/ 2147483646 h 84"/>
                <a:gd name="T26" fmla="*/ 2147483646 w 85"/>
                <a:gd name="T27" fmla="*/ 2147483646 h 84"/>
                <a:gd name="T28" fmla="*/ 1768055153 w 85"/>
                <a:gd name="T29" fmla="*/ 2147483646 h 84"/>
                <a:gd name="T30" fmla="*/ 1768055153 w 85"/>
                <a:gd name="T31" fmla="*/ 2147483646 h 84"/>
                <a:gd name="T32" fmla="*/ 2147483646 w 85"/>
                <a:gd name="T33" fmla="*/ 2147483646 h 84"/>
                <a:gd name="T34" fmla="*/ 2147483646 w 85"/>
                <a:gd name="T35" fmla="*/ 2147483646 h 84"/>
                <a:gd name="T36" fmla="*/ 2147483646 w 85"/>
                <a:gd name="T37" fmla="*/ 1900586224 h 84"/>
                <a:gd name="T38" fmla="*/ 2147483646 w 85"/>
                <a:gd name="T39" fmla="*/ 1487412934 h 84"/>
                <a:gd name="T40" fmla="*/ 2147483646 w 85"/>
                <a:gd name="T41" fmla="*/ 1074239645 h 84"/>
                <a:gd name="T42" fmla="*/ 2147483646 w 85"/>
                <a:gd name="T43" fmla="*/ 1487412934 h 84"/>
                <a:gd name="T44" fmla="*/ 2147483646 w 85"/>
                <a:gd name="T45" fmla="*/ 1900586224 h 84"/>
                <a:gd name="T46" fmla="*/ 2147483646 w 85"/>
                <a:gd name="T47" fmla="*/ 2147483646 h 84"/>
                <a:gd name="T48" fmla="*/ 2147483646 w 85"/>
                <a:gd name="T49" fmla="*/ 2147483646 h 84"/>
                <a:gd name="T50" fmla="*/ 2147483646 w 85"/>
                <a:gd name="T51" fmla="*/ 2147483646 h 84"/>
                <a:gd name="T52" fmla="*/ 2147483646 w 85"/>
                <a:gd name="T53" fmla="*/ 2147483646 h 84"/>
                <a:gd name="T54" fmla="*/ 2147483646 w 85"/>
                <a:gd name="T55" fmla="*/ 2147483646 h 84"/>
                <a:gd name="T56" fmla="*/ 2147483646 w 85"/>
                <a:gd name="T57" fmla="*/ 2147483646 h 84"/>
                <a:gd name="T58" fmla="*/ 2147483646 w 85"/>
                <a:gd name="T59" fmla="*/ 2147483646 h 84"/>
                <a:gd name="T60" fmla="*/ 2147483646 w 85"/>
                <a:gd name="T61" fmla="*/ 2147483646 h 84"/>
                <a:gd name="T62" fmla="*/ 2147483646 w 85"/>
                <a:gd name="T63" fmla="*/ 2147483646 h 84"/>
                <a:gd name="T64" fmla="*/ 2147483646 w 85"/>
                <a:gd name="T65" fmla="*/ 2147483646 h 8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5" h="84">
                  <a:moveTo>
                    <a:pt x="43" y="0"/>
                  </a:moveTo>
                  <a:cubicBezTo>
                    <a:pt x="0" y="33"/>
                    <a:pt x="0" y="33"/>
                    <a:pt x="0" y="33"/>
                  </a:cubicBezTo>
                  <a:cubicBezTo>
                    <a:pt x="11" y="33"/>
                    <a:pt x="11" y="33"/>
                    <a:pt x="11" y="33"/>
                  </a:cubicBezTo>
                  <a:cubicBezTo>
                    <a:pt x="11" y="84"/>
                    <a:pt x="11" y="84"/>
                    <a:pt x="11" y="84"/>
                  </a:cubicBezTo>
                  <a:cubicBezTo>
                    <a:pt x="74" y="84"/>
                    <a:pt x="74" y="84"/>
                    <a:pt x="74" y="84"/>
                  </a:cubicBezTo>
                  <a:cubicBezTo>
                    <a:pt x="74" y="33"/>
                    <a:pt x="74" y="33"/>
                    <a:pt x="74" y="33"/>
                  </a:cubicBezTo>
                  <a:cubicBezTo>
                    <a:pt x="85" y="33"/>
                    <a:pt x="85" y="33"/>
                    <a:pt x="85" y="33"/>
                  </a:cubicBezTo>
                  <a:lnTo>
                    <a:pt x="43" y="0"/>
                  </a:lnTo>
                  <a:close/>
                  <a:moveTo>
                    <a:pt x="35" y="72"/>
                  </a:moveTo>
                  <a:cubicBezTo>
                    <a:pt x="22" y="72"/>
                    <a:pt x="22" y="72"/>
                    <a:pt x="22" y="72"/>
                  </a:cubicBezTo>
                  <a:cubicBezTo>
                    <a:pt x="22" y="59"/>
                    <a:pt x="22" y="59"/>
                    <a:pt x="22" y="59"/>
                  </a:cubicBezTo>
                  <a:cubicBezTo>
                    <a:pt x="35" y="59"/>
                    <a:pt x="35" y="59"/>
                    <a:pt x="35" y="59"/>
                  </a:cubicBezTo>
                  <a:lnTo>
                    <a:pt x="35" y="72"/>
                  </a:lnTo>
                  <a:close/>
                  <a:moveTo>
                    <a:pt x="35" y="53"/>
                  </a:moveTo>
                  <a:cubicBezTo>
                    <a:pt x="22" y="53"/>
                    <a:pt x="22" y="53"/>
                    <a:pt x="22" y="53"/>
                  </a:cubicBezTo>
                  <a:cubicBezTo>
                    <a:pt x="22" y="40"/>
                    <a:pt x="22" y="40"/>
                    <a:pt x="22" y="40"/>
                  </a:cubicBezTo>
                  <a:cubicBezTo>
                    <a:pt x="35" y="40"/>
                    <a:pt x="35" y="40"/>
                    <a:pt x="35" y="40"/>
                  </a:cubicBezTo>
                  <a:lnTo>
                    <a:pt x="35" y="53"/>
                  </a:lnTo>
                  <a:close/>
                  <a:moveTo>
                    <a:pt x="43" y="23"/>
                  </a:moveTo>
                  <a:cubicBezTo>
                    <a:pt x="40" y="23"/>
                    <a:pt x="38" y="21"/>
                    <a:pt x="38" y="18"/>
                  </a:cubicBezTo>
                  <a:cubicBezTo>
                    <a:pt x="38" y="15"/>
                    <a:pt x="40" y="13"/>
                    <a:pt x="43" y="13"/>
                  </a:cubicBezTo>
                  <a:cubicBezTo>
                    <a:pt x="45" y="13"/>
                    <a:pt x="47" y="15"/>
                    <a:pt x="47" y="18"/>
                  </a:cubicBezTo>
                  <a:cubicBezTo>
                    <a:pt x="47" y="21"/>
                    <a:pt x="45" y="23"/>
                    <a:pt x="43" y="23"/>
                  </a:cubicBezTo>
                  <a:close/>
                  <a:moveTo>
                    <a:pt x="63" y="72"/>
                  </a:moveTo>
                  <a:cubicBezTo>
                    <a:pt x="50" y="72"/>
                    <a:pt x="50" y="72"/>
                    <a:pt x="50" y="72"/>
                  </a:cubicBezTo>
                  <a:cubicBezTo>
                    <a:pt x="50" y="59"/>
                    <a:pt x="50" y="59"/>
                    <a:pt x="50" y="59"/>
                  </a:cubicBezTo>
                  <a:cubicBezTo>
                    <a:pt x="63" y="59"/>
                    <a:pt x="63" y="59"/>
                    <a:pt x="63" y="59"/>
                  </a:cubicBezTo>
                  <a:lnTo>
                    <a:pt x="63" y="72"/>
                  </a:lnTo>
                  <a:close/>
                  <a:moveTo>
                    <a:pt x="63" y="53"/>
                  </a:moveTo>
                  <a:cubicBezTo>
                    <a:pt x="50" y="53"/>
                    <a:pt x="50" y="53"/>
                    <a:pt x="50" y="53"/>
                  </a:cubicBezTo>
                  <a:cubicBezTo>
                    <a:pt x="50" y="40"/>
                    <a:pt x="50" y="40"/>
                    <a:pt x="50" y="40"/>
                  </a:cubicBezTo>
                  <a:cubicBezTo>
                    <a:pt x="63" y="40"/>
                    <a:pt x="63" y="40"/>
                    <a:pt x="63" y="40"/>
                  </a:cubicBezTo>
                  <a:lnTo>
                    <a:pt x="63"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4" name="Группа 3">
            <a:extLst>
              <a:ext uri="{FF2B5EF4-FFF2-40B4-BE49-F238E27FC236}">
                <a16:creationId xmlns:a16="http://schemas.microsoft.com/office/drawing/2014/main" id="{EAEA5030-F8FC-49F4-9A78-F877A4501A20}"/>
              </a:ext>
            </a:extLst>
          </p:cNvPr>
          <p:cNvGrpSpPr/>
          <p:nvPr/>
        </p:nvGrpSpPr>
        <p:grpSpPr>
          <a:xfrm>
            <a:off x="1168400" y="5113338"/>
            <a:ext cx="1371600" cy="1390650"/>
            <a:chOff x="1168400" y="5113338"/>
            <a:chExt cx="1371600" cy="1390650"/>
          </a:xfrm>
        </p:grpSpPr>
        <p:sp>
          <p:nvSpPr>
            <p:cNvPr id="21510" name="Freeform 28">
              <a:extLst>
                <a:ext uri="{FF2B5EF4-FFF2-40B4-BE49-F238E27FC236}">
                  <a16:creationId xmlns:a16="http://schemas.microsoft.com/office/drawing/2014/main" id="{07FD2375-7DE5-40ED-9091-931A7F7A16F1}"/>
                </a:ext>
              </a:extLst>
            </p:cNvPr>
            <p:cNvSpPr>
              <a:spLocks/>
            </p:cNvSpPr>
            <p:nvPr/>
          </p:nvSpPr>
          <p:spPr bwMode="auto">
            <a:xfrm>
              <a:off x="1168400" y="5113338"/>
              <a:ext cx="1371600" cy="1390650"/>
            </a:xfrm>
            <a:custGeom>
              <a:avLst/>
              <a:gdLst>
                <a:gd name="T0" fmla="*/ 2147483646 w 153"/>
                <a:gd name="T1" fmla="*/ 2147483646 h 153"/>
                <a:gd name="T2" fmla="*/ 1607317976 w 153"/>
                <a:gd name="T3" fmla="*/ 2147483646 h 153"/>
                <a:gd name="T4" fmla="*/ 0 w 153"/>
                <a:gd name="T5" fmla="*/ 2147483646 h 153"/>
                <a:gd name="T6" fmla="*/ 0 w 153"/>
                <a:gd name="T7" fmla="*/ 1652273984 h 153"/>
                <a:gd name="T8" fmla="*/ 1607317976 w 153"/>
                <a:gd name="T9" fmla="*/ 0 h 153"/>
                <a:gd name="T10" fmla="*/ 2147483646 w 153"/>
                <a:gd name="T11" fmla="*/ 0 h 153"/>
                <a:gd name="T12" fmla="*/ 2147483646 w 153"/>
                <a:gd name="T13" fmla="*/ 1652273984 h 153"/>
                <a:gd name="T14" fmla="*/ 2147483646 w 153"/>
                <a:gd name="T15" fmla="*/ 2147483646 h 153"/>
                <a:gd name="T16" fmla="*/ 2147483646 w 153"/>
                <a:gd name="T17" fmla="*/ 2147483646 h 1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3" h="153">
                  <a:moveTo>
                    <a:pt x="133" y="153"/>
                  </a:moveTo>
                  <a:cubicBezTo>
                    <a:pt x="20" y="153"/>
                    <a:pt x="20" y="153"/>
                    <a:pt x="20" y="153"/>
                  </a:cubicBezTo>
                  <a:cubicBezTo>
                    <a:pt x="9" y="153"/>
                    <a:pt x="0" y="144"/>
                    <a:pt x="0" y="133"/>
                  </a:cubicBezTo>
                  <a:cubicBezTo>
                    <a:pt x="0" y="20"/>
                    <a:pt x="0" y="20"/>
                    <a:pt x="0" y="20"/>
                  </a:cubicBezTo>
                  <a:cubicBezTo>
                    <a:pt x="0" y="9"/>
                    <a:pt x="9" y="0"/>
                    <a:pt x="20" y="0"/>
                  </a:cubicBezTo>
                  <a:cubicBezTo>
                    <a:pt x="133" y="0"/>
                    <a:pt x="133" y="0"/>
                    <a:pt x="133" y="0"/>
                  </a:cubicBezTo>
                  <a:cubicBezTo>
                    <a:pt x="144" y="0"/>
                    <a:pt x="153" y="9"/>
                    <a:pt x="153" y="20"/>
                  </a:cubicBezTo>
                  <a:cubicBezTo>
                    <a:pt x="153" y="133"/>
                    <a:pt x="153" y="133"/>
                    <a:pt x="153" y="133"/>
                  </a:cubicBezTo>
                  <a:cubicBezTo>
                    <a:pt x="153" y="144"/>
                    <a:pt x="144" y="153"/>
                    <a:pt x="133" y="15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12" name="Freeform 30">
              <a:extLst>
                <a:ext uri="{FF2B5EF4-FFF2-40B4-BE49-F238E27FC236}">
                  <a16:creationId xmlns:a16="http://schemas.microsoft.com/office/drawing/2014/main" id="{A6ADB246-19EA-4F02-8428-1D9E912401BE}"/>
                </a:ext>
              </a:extLst>
            </p:cNvPr>
            <p:cNvSpPr>
              <a:spLocks noEditPoints="1"/>
            </p:cNvSpPr>
            <p:nvPr/>
          </p:nvSpPr>
          <p:spPr bwMode="auto">
            <a:xfrm>
              <a:off x="1473200" y="5622925"/>
              <a:ext cx="762000" cy="554038"/>
            </a:xfrm>
            <a:custGeom>
              <a:avLst/>
              <a:gdLst>
                <a:gd name="T0" fmla="*/ 2147483646 w 85"/>
                <a:gd name="T1" fmla="*/ 2147483646 h 61"/>
                <a:gd name="T2" fmla="*/ 2147483646 w 85"/>
                <a:gd name="T3" fmla="*/ 2147483646 h 61"/>
                <a:gd name="T4" fmla="*/ 2147483646 w 85"/>
                <a:gd name="T5" fmla="*/ 1402388252 h 61"/>
                <a:gd name="T6" fmla="*/ 2147483646 w 85"/>
                <a:gd name="T7" fmla="*/ 1402388252 h 61"/>
                <a:gd name="T8" fmla="*/ 2147483646 w 85"/>
                <a:gd name="T9" fmla="*/ 824935334 h 61"/>
                <a:gd name="T10" fmla="*/ 2147483646 w 85"/>
                <a:gd name="T11" fmla="*/ 0 h 61"/>
                <a:gd name="T12" fmla="*/ 1446589765 w 85"/>
                <a:gd name="T13" fmla="*/ 824935334 h 61"/>
                <a:gd name="T14" fmla="*/ 1446589765 w 85"/>
                <a:gd name="T15" fmla="*/ 2147483646 h 61"/>
                <a:gd name="T16" fmla="*/ 0 w 85"/>
                <a:gd name="T17" fmla="*/ 2147483646 h 61"/>
                <a:gd name="T18" fmla="*/ 2147483646 w 85"/>
                <a:gd name="T19" fmla="*/ 2147483646 h 61"/>
                <a:gd name="T20" fmla="*/ 2147483646 w 85"/>
                <a:gd name="T21" fmla="*/ 2147483646 h 61"/>
                <a:gd name="T22" fmla="*/ 2147483646 w 85"/>
                <a:gd name="T23" fmla="*/ 2147483646 h 61"/>
                <a:gd name="T24" fmla="*/ 2147483646 w 85"/>
                <a:gd name="T25" fmla="*/ 1814855919 h 61"/>
                <a:gd name="T26" fmla="*/ 2147483646 w 85"/>
                <a:gd name="T27" fmla="*/ 1814855919 h 61"/>
                <a:gd name="T28" fmla="*/ 2147483646 w 85"/>
                <a:gd name="T29" fmla="*/ 2147483646 h 61"/>
                <a:gd name="T30" fmla="*/ 2147483646 w 85"/>
                <a:gd name="T31" fmla="*/ 2147483646 h 61"/>
                <a:gd name="T32" fmla="*/ 2147483646 w 85"/>
                <a:gd name="T33" fmla="*/ 2147483646 h 61"/>
                <a:gd name="T34" fmla="*/ 2147483646 w 85"/>
                <a:gd name="T35" fmla="*/ 1814855919 h 61"/>
                <a:gd name="T36" fmla="*/ 2147483646 w 85"/>
                <a:gd name="T37" fmla="*/ 329970501 h 61"/>
                <a:gd name="T38" fmla="*/ 2147483646 w 85"/>
                <a:gd name="T39" fmla="*/ 824935334 h 61"/>
                <a:gd name="T40" fmla="*/ 2147483646 w 85"/>
                <a:gd name="T41" fmla="*/ 1319891085 h 61"/>
                <a:gd name="T42" fmla="*/ 1687686565 w 85"/>
                <a:gd name="T43" fmla="*/ 824935334 h 61"/>
                <a:gd name="T44" fmla="*/ 2147483646 w 85"/>
                <a:gd name="T45" fmla="*/ 329970501 h 61"/>
                <a:gd name="T46" fmla="*/ 2147483646 w 85"/>
                <a:gd name="T47" fmla="*/ 2147483646 h 61"/>
                <a:gd name="T48" fmla="*/ 401833976 w 85"/>
                <a:gd name="T49" fmla="*/ 2147483646 h 61"/>
                <a:gd name="T50" fmla="*/ 1446589765 w 85"/>
                <a:gd name="T51" fmla="*/ 2147483646 h 61"/>
                <a:gd name="T52" fmla="*/ 1446589765 w 85"/>
                <a:gd name="T53" fmla="*/ 2147483646 h 61"/>
                <a:gd name="T54" fmla="*/ 2147483646 w 85"/>
                <a:gd name="T55" fmla="*/ 2147483646 h 61"/>
                <a:gd name="T56" fmla="*/ 2147483646 w 85"/>
                <a:gd name="T57" fmla="*/ 2147483646 h 61"/>
                <a:gd name="T58" fmla="*/ 2147483646 w 85"/>
                <a:gd name="T59" fmla="*/ 2147483646 h 61"/>
                <a:gd name="T60" fmla="*/ 2147483646 w 85"/>
                <a:gd name="T61" fmla="*/ 2147483646 h 61"/>
                <a:gd name="T62" fmla="*/ 2147483646 w 85"/>
                <a:gd name="T63" fmla="*/ 2147483646 h 61"/>
                <a:gd name="T64" fmla="*/ 2147483646 w 85"/>
                <a:gd name="T65" fmla="*/ 2147483646 h 61"/>
                <a:gd name="T66" fmla="*/ 2147483646 w 85"/>
                <a:gd name="T67" fmla="*/ 2147483646 h 61"/>
                <a:gd name="T68" fmla="*/ 2147483646 w 85"/>
                <a:gd name="T69" fmla="*/ 2147483646 h 6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5" h="61">
                  <a:moveTo>
                    <a:pt x="76" y="38"/>
                  </a:moveTo>
                  <a:cubicBezTo>
                    <a:pt x="78" y="35"/>
                    <a:pt x="79" y="32"/>
                    <a:pt x="79" y="29"/>
                  </a:cubicBezTo>
                  <a:cubicBezTo>
                    <a:pt x="79" y="22"/>
                    <a:pt x="74" y="17"/>
                    <a:pt x="68" y="17"/>
                  </a:cubicBezTo>
                  <a:cubicBezTo>
                    <a:pt x="67" y="17"/>
                    <a:pt x="67" y="17"/>
                    <a:pt x="67" y="17"/>
                  </a:cubicBezTo>
                  <a:cubicBezTo>
                    <a:pt x="67" y="10"/>
                    <a:pt x="67" y="10"/>
                    <a:pt x="67" y="10"/>
                  </a:cubicBezTo>
                  <a:cubicBezTo>
                    <a:pt x="67" y="7"/>
                    <a:pt x="67" y="0"/>
                    <a:pt x="42" y="0"/>
                  </a:cubicBezTo>
                  <a:cubicBezTo>
                    <a:pt x="18" y="0"/>
                    <a:pt x="18" y="7"/>
                    <a:pt x="18" y="10"/>
                  </a:cubicBezTo>
                  <a:cubicBezTo>
                    <a:pt x="18" y="35"/>
                    <a:pt x="18" y="35"/>
                    <a:pt x="18" y="35"/>
                  </a:cubicBezTo>
                  <a:cubicBezTo>
                    <a:pt x="2" y="38"/>
                    <a:pt x="0" y="44"/>
                    <a:pt x="0" y="47"/>
                  </a:cubicBezTo>
                  <a:cubicBezTo>
                    <a:pt x="0" y="51"/>
                    <a:pt x="4" y="61"/>
                    <a:pt x="42" y="61"/>
                  </a:cubicBezTo>
                  <a:cubicBezTo>
                    <a:pt x="81" y="61"/>
                    <a:pt x="85" y="51"/>
                    <a:pt x="85" y="47"/>
                  </a:cubicBezTo>
                  <a:cubicBezTo>
                    <a:pt x="85" y="45"/>
                    <a:pt x="84" y="41"/>
                    <a:pt x="76" y="38"/>
                  </a:cubicBezTo>
                  <a:close/>
                  <a:moveTo>
                    <a:pt x="67" y="22"/>
                  </a:moveTo>
                  <a:cubicBezTo>
                    <a:pt x="67" y="22"/>
                    <a:pt x="67" y="22"/>
                    <a:pt x="68" y="22"/>
                  </a:cubicBezTo>
                  <a:cubicBezTo>
                    <a:pt x="71" y="22"/>
                    <a:pt x="74" y="25"/>
                    <a:pt x="74" y="29"/>
                  </a:cubicBezTo>
                  <a:cubicBezTo>
                    <a:pt x="74" y="32"/>
                    <a:pt x="72" y="35"/>
                    <a:pt x="69" y="36"/>
                  </a:cubicBezTo>
                  <a:cubicBezTo>
                    <a:pt x="68" y="36"/>
                    <a:pt x="68" y="35"/>
                    <a:pt x="67" y="35"/>
                  </a:cubicBezTo>
                  <a:lnTo>
                    <a:pt x="67" y="22"/>
                  </a:lnTo>
                  <a:close/>
                  <a:moveTo>
                    <a:pt x="42" y="4"/>
                  </a:moveTo>
                  <a:cubicBezTo>
                    <a:pt x="54" y="4"/>
                    <a:pt x="64" y="6"/>
                    <a:pt x="64" y="10"/>
                  </a:cubicBezTo>
                  <a:cubicBezTo>
                    <a:pt x="64" y="13"/>
                    <a:pt x="54" y="16"/>
                    <a:pt x="42" y="16"/>
                  </a:cubicBezTo>
                  <a:cubicBezTo>
                    <a:pt x="31" y="16"/>
                    <a:pt x="21" y="13"/>
                    <a:pt x="21" y="10"/>
                  </a:cubicBezTo>
                  <a:cubicBezTo>
                    <a:pt x="21" y="6"/>
                    <a:pt x="31" y="4"/>
                    <a:pt x="42" y="4"/>
                  </a:cubicBezTo>
                  <a:close/>
                  <a:moveTo>
                    <a:pt x="42" y="58"/>
                  </a:moveTo>
                  <a:cubicBezTo>
                    <a:pt x="22" y="58"/>
                    <a:pt x="5" y="53"/>
                    <a:pt x="5" y="47"/>
                  </a:cubicBezTo>
                  <a:cubicBezTo>
                    <a:pt x="5" y="44"/>
                    <a:pt x="10" y="41"/>
                    <a:pt x="18" y="39"/>
                  </a:cubicBezTo>
                  <a:cubicBezTo>
                    <a:pt x="18" y="46"/>
                    <a:pt x="18" y="46"/>
                    <a:pt x="18" y="46"/>
                  </a:cubicBezTo>
                  <a:cubicBezTo>
                    <a:pt x="34" y="52"/>
                    <a:pt x="51" y="52"/>
                    <a:pt x="67" y="46"/>
                  </a:cubicBezTo>
                  <a:cubicBezTo>
                    <a:pt x="67" y="41"/>
                    <a:pt x="67" y="41"/>
                    <a:pt x="67" y="41"/>
                  </a:cubicBezTo>
                  <a:cubicBezTo>
                    <a:pt x="67" y="41"/>
                    <a:pt x="67" y="41"/>
                    <a:pt x="68" y="41"/>
                  </a:cubicBezTo>
                  <a:cubicBezTo>
                    <a:pt x="68" y="41"/>
                    <a:pt x="68" y="41"/>
                    <a:pt x="69" y="41"/>
                  </a:cubicBezTo>
                  <a:cubicBezTo>
                    <a:pt x="69" y="41"/>
                    <a:pt x="69" y="41"/>
                    <a:pt x="69" y="41"/>
                  </a:cubicBezTo>
                  <a:cubicBezTo>
                    <a:pt x="70" y="41"/>
                    <a:pt x="71" y="41"/>
                    <a:pt x="72" y="40"/>
                  </a:cubicBezTo>
                  <a:cubicBezTo>
                    <a:pt x="77" y="42"/>
                    <a:pt x="80" y="45"/>
                    <a:pt x="80" y="47"/>
                  </a:cubicBezTo>
                  <a:cubicBezTo>
                    <a:pt x="80" y="53"/>
                    <a:pt x="63" y="58"/>
                    <a:pt x="42"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13" name="Freeform 31">
              <a:extLst>
                <a:ext uri="{FF2B5EF4-FFF2-40B4-BE49-F238E27FC236}">
                  <a16:creationId xmlns:a16="http://schemas.microsoft.com/office/drawing/2014/main" id="{5D325B13-026A-451C-9A50-9250B9474971}"/>
                </a:ext>
              </a:extLst>
            </p:cNvPr>
            <p:cNvSpPr>
              <a:spLocks/>
            </p:cNvSpPr>
            <p:nvPr/>
          </p:nvSpPr>
          <p:spPr bwMode="auto">
            <a:xfrm>
              <a:off x="1787525" y="5386388"/>
              <a:ext cx="80963" cy="182562"/>
            </a:xfrm>
            <a:custGeom>
              <a:avLst/>
              <a:gdLst>
                <a:gd name="T0" fmla="*/ 242781049 w 9"/>
                <a:gd name="T1" fmla="*/ 583258206 h 20"/>
                <a:gd name="T2" fmla="*/ 323708066 w 9"/>
                <a:gd name="T3" fmla="*/ 666579503 h 20"/>
                <a:gd name="T4" fmla="*/ 242781049 w 9"/>
                <a:gd name="T5" fmla="*/ 749900799 h 20"/>
                <a:gd name="T6" fmla="*/ 80927016 w 9"/>
                <a:gd name="T7" fmla="*/ 1083195115 h 20"/>
                <a:gd name="T8" fmla="*/ 242781049 w 9"/>
                <a:gd name="T9" fmla="*/ 1416489430 h 20"/>
                <a:gd name="T10" fmla="*/ 404626086 w 9"/>
                <a:gd name="T11" fmla="*/ 1666453320 h 20"/>
                <a:gd name="T12" fmla="*/ 566480119 w 9"/>
                <a:gd name="T13" fmla="*/ 1666453320 h 20"/>
                <a:gd name="T14" fmla="*/ 647407136 w 9"/>
                <a:gd name="T15" fmla="*/ 1583132024 h 20"/>
                <a:gd name="T16" fmla="*/ 647407136 w 9"/>
                <a:gd name="T17" fmla="*/ 1416489430 h 20"/>
                <a:gd name="T18" fmla="*/ 404626086 w 9"/>
                <a:gd name="T19" fmla="*/ 1166516411 h 20"/>
                <a:gd name="T20" fmla="*/ 323708066 w 9"/>
                <a:gd name="T21" fmla="*/ 1083195115 h 20"/>
                <a:gd name="T22" fmla="*/ 404626086 w 9"/>
                <a:gd name="T23" fmla="*/ 999873818 h 20"/>
                <a:gd name="T24" fmla="*/ 647407136 w 9"/>
                <a:gd name="T25" fmla="*/ 666579503 h 20"/>
                <a:gd name="T26" fmla="*/ 485553103 w 9"/>
                <a:gd name="T27" fmla="*/ 333294315 h 20"/>
                <a:gd name="T28" fmla="*/ 242781049 w 9"/>
                <a:gd name="T29" fmla="*/ 83321297 h 20"/>
                <a:gd name="T30" fmla="*/ 0 w 9"/>
                <a:gd name="T31" fmla="*/ 83321297 h 20"/>
                <a:gd name="T32" fmla="*/ 0 w 9"/>
                <a:gd name="T33" fmla="*/ 333294315 h 20"/>
                <a:gd name="T34" fmla="*/ 242781049 w 9"/>
                <a:gd name="T35" fmla="*/ 583258206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 h="20">
                  <a:moveTo>
                    <a:pt x="3" y="7"/>
                  </a:moveTo>
                  <a:cubicBezTo>
                    <a:pt x="4" y="7"/>
                    <a:pt x="4" y="8"/>
                    <a:pt x="4" y="8"/>
                  </a:cubicBezTo>
                  <a:cubicBezTo>
                    <a:pt x="4" y="8"/>
                    <a:pt x="4" y="9"/>
                    <a:pt x="3" y="9"/>
                  </a:cubicBezTo>
                  <a:cubicBezTo>
                    <a:pt x="2" y="10"/>
                    <a:pt x="1" y="12"/>
                    <a:pt x="1" y="13"/>
                  </a:cubicBezTo>
                  <a:cubicBezTo>
                    <a:pt x="1" y="15"/>
                    <a:pt x="1" y="16"/>
                    <a:pt x="3" y="17"/>
                  </a:cubicBezTo>
                  <a:cubicBezTo>
                    <a:pt x="5" y="20"/>
                    <a:pt x="5" y="20"/>
                    <a:pt x="5" y="20"/>
                  </a:cubicBezTo>
                  <a:cubicBezTo>
                    <a:pt x="6" y="20"/>
                    <a:pt x="6" y="20"/>
                    <a:pt x="7" y="20"/>
                  </a:cubicBezTo>
                  <a:cubicBezTo>
                    <a:pt x="7" y="20"/>
                    <a:pt x="8" y="20"/>
                    <a:pt x="8" y="19"/>
                  </a:cubicBezTo>
                  <a:cubicBezTo>
                    <a:pt x="9" y="19"/>
                    <a:pt x="9" y="17"/>
                    <a:pt x="8" y="17"/>
                  </a:cubicBezTo>
                  <a:cubicBezTo>
                    <a:pt x="5" y="14"/>
                    <a:pt x="5" y="14"/>
                    <a:pt x="5" y="14"/>
                  </a:cubicBezTo>
                  <a:cubicBezTo>
                    <a:pt x="5" y="14"/>
                    <a:pt x="4" y="14"/>
                    <a:pt x="4" y="13"/>
                  </a:cubicBezTo>
                  <a:cubicBezTo>
                    <a:pt x="4" y="13"/>
                    <a:pt x="5" y="13"/>
                    <a:pt x="5" y="12"/>
                  </a:cubicBezTo>
                  <a:cubicBezTo>
                    <a:pt x="7" y="11"/>
                    <a:pt x="8" y="10"/>
                    <a:pt x="8" y="8"/>
                  </a:cubicBezTo>
                  <a:cubicBezTo>
                    <a:pt x="8" y="7"/>
                    <a:pt x="7" y="5"/>
                    <a:pt x="6" y="4"/>
                  </a:cubicBezTo>
                  <a:cubicBezTo>
                    <a:pt x="3" y="1"/>
                    <a:pt x="3" y="1"/>
                    <a:pt x="3" y="1"/>
                  </a:cubicBezTo>
                  <a:cubicBezTo>
                    <a:pt x="2" y="0"/>
                    <a:pt x="1" y="0"/>
                    <a:pt x="0" y="1"/>
                  </a:cubicBezTo>
                  <a:cubicBezTo>
                    <a:pt x="0" y="2"/>
                    <a:pt x="0" y="3"/>
                    <a:pt x="0" y="4"/>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14" name="Freeform 32">
              <a:extLst>
                <a:ext uri="{FF2B5EF4-FFF2-40B4-BE49-F238E27FC236}">
                  <a16:creationId xmlns:a16="http://schemas.microsoft.com/office/drawing/2014/main" id="{DF1A554A-DA64-403E-9527-EAA96751B2CC}"/>
                </a:ext>
              </a:extLst>
            </p:cNvPr>
            <p:cNvSpPr>
              <a:spLocks/>
            </p:cNvSpPr>
            <p:nvPr/>
          </p:nvSpPr>
          <p:spPr bwMode="auto">
            <a:xfrm>
              <a:off x="1895475" y="5313363"/>
              <a:ext cx="79375" cy="182562"/>
            </a:xfrm>
            <a:custGeom>
              <a:avLst/>
              <a:gdLst>
                <a:gd name="T0" fmla="*/ 233344861 w 9"/>
                <a:gd name="T1" fmla="*/ 583258206 h 20"/>
                <a:gd name="T2" fmla="*/ 311132361 w 9"/>
                <a:gd name="T3" fmla="*/ 666579503 h 20"/>
                <a:gd name="T4" fmla="*/ 233344861 w 9"/>
                <a:gd name="T5" fmla="*/ 749900799 h 20"/>
                <a:gd name="T6" fmla="*/ 77778681 w 9"/>
                <a:gd name="T7" fmla="*/ 1083195115 h 20"/>
                <a:gd name="T8" fmla="*/ 233344861 w 9"/>
                <a:gd name="T9" fmla="*/ 1416489430 h 20"/>
                <a:gd name="T10" fmla="*/ 388911042 w 9"/>
                <a:gd name="T11" fmla="*/ 1666453320 h 20"/>
                <a:gd name="T12" fmla="*/ 544477222 w 9"/>
                <a:gd name="T13" fmla="*/ 1666453320 h 20"/>
                <a:gd name="T14" fmla="*/ 622264722 w 9"/>
                <a:gd name="T15" fmla="*/ 1666453320 h 20"/>
                <a:gd name="T16" fmla="*/ 622264722 w 9"/>
                <a:gd name="T17" fmla="*/ 1416489430 h 20"/>
                <a:gd name="T18" fmla="*/ 388911042 w 9"/>
                <a:gd name="T19" fmla="*/ 1166516411 h 20"/>
                <a:gd name="T20" fmla="*/ 311132361 w 9"/>
                <a:gd name="T21" fmla="*/ 1083195115 h 20"/>
                <a:gd name="T22" fmla="*/ 388911042 w 9"/>
                <a:gd name="T23" fmla="*/ 999873818 h 20"/>
                <a:gd name="T24" fmla="*/ 622264722 w 9"/>
                <a:gd name="T25" fmla="*/ 666579503 h 20"/>
                <a:gd name="T26" fmla="*/ 466698542 w 9"/>
                <a:gd name="T27" fmla="*/ 333294315 h 20"/>
                <a:gd name="T28" fmla="*/ 233344861 w 9"/>
                <a:gd name="T29" fmla="*/ 83321297 h 20"/>
                <a:gd name="T30" fmla="*/ 0 w 9"/>
                <a:gd name="T31" fmla="*/ 83321297 h 20"/>
                <a:gd name="T32" fmla="*/ 0 w 9"/>
                <a:gd name="T33" fmla="*/ 333294315 h 20"/>
                <a:gd name="T34" fmla="*/ 233344861 w 9"/>
                <a:gd name="T35" fmla="*/ 583258206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 h="20">
                  <a:moveTo>
                    <a:pt x="3" y="7"/>
                  </a:moveTo>
                  <a:cubicBezTo>
                    <a:pt x="4" y="7"/>
                    <a:pt x="4" y="8"/>
                    <a:pt x="4" y="8"/>
                  </a:cubicBezTo>
                  <a:cubicBezTo>
                    <a:pt x="4" y="8"/>
                    <a:pt x="4" y="9"/>
                    <a:pt x="3" y="9"/>
                  </a:cubicBezTo>
                  <a:cubicBezTo>
                    <a:pt x="2" y="10"/>
                    <a:pt x="1" y="12"/>
                    <a:pt x="1" y="13"/>
                  </a:cubicBezTo>
                  <a:cubicBezTo>
                    <a:pt x="1" y="15"/>
                    <a:pt x="1" y="16"/>
                    <a:pt x="3" y="17"/>
                  </a:cubicBezTo>
                  <a:cubicBezTo>
                    <a:pt x="5" y="20"/>
                    <a:pt x="5" y="20"/>
                    <a:pt x="5" y="20"/>
                  </a:cubicBezTo>
                  <a:cubicBezTo>
                    <a:pt x="6" y="20"/>
                    <a:pt x="6" y="20"/>
                    <a:pt x="7" y="20"/>
                  </a:cubicBezTo>
                  <a:cubicBezTo>
                    <a:pt x="7" y="20"/>
                    <a:pt x="8" y="20"/>
                    <a:pt x="8" y="20"/>
                  </a:cubicBezTo>
                  <a:cubicBezTo>
                    <a:pt x="9" y="19"/>
                    <a:pt x="9" y="18"/>
                    <a:pt x="8" y="17"/>
                  </a:cubicBezTo>
                  <a:cubicBezTo>
                    <a:pt x="5" y="14"/>
                    <a:pt x="5" y="14"/>
                    <a:pt x="5" y="14"/>
                  </a:cubicBezTo>
                  <a:cubicBezTo>
                    <a:pt x="5" y="14"/>
                    <a:pt x="4" y="14"/>
                    <a:pt x="4" y="13"/>
                  </a:cubicBezTo>
                  <a:cubicBezTo>
                    <a:pt x="4" y="13"/>
                    <a:pt x="5" y="13"/>
                    <a:pt x="5" y="12"/>
                  </a:cubicBezTo>
                  <a:cubicBezTo>
                    <a:pt x="7" y="11"/>
                    <a:pt x="8" y="10"/>
                    <a:pt x="8" y="8"/>
                  </a:cubicBezTo>
                  <a:cubicBezTo>
                    <a:pt x="8" y="7"/>
                    <a:pt x="7" y="6"/>
                    <a:pt x="6" y="4"/>
                  </a:cubicBezTo>
                  <a:cubicBezTo>
                    <a:pt x="3" y="1"/>
                    <a:pt x="3" y="1"/>
                    <a:pt x="3" y="1"/>
                  </a:cubicBezTo>
                  <a:cubicBezTo>
                    <a:pt x="2" y="0"/>
                    <a:pt x="1" y="0"/>
                    <a:pt x="0" y="1"/>
                  </a:cubicBezTo>
                  <a:cubicBezTo>
                    <a:pt x="0" y="2"/>
                    <a:pt x="0" y="3"/>
                    <a:pt x="0" y="4"/>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2" name="Группа 1">
            <a:extLst>
              <a:ext uri="{FF2B5EF4-FFF2-40B4-BE49-F238E27FC236}">
                <a16:creationId xmlns:a16="http://schemas.microsoft.com/office/drawing/2014/main" id="{B3A5C5F9-96B9-485D-A3F4-0463B175106F}"/>
              </a:ext>
            </a:extLst>
          </p:cNvPr>
          <p:cNvGrpSpPr/>
          <p:nvPr/>
        </p:nvGrpSpPr>
        <p:grpSpPr>
          <a:xfrm>
            <a:off x="1168400" y="1955800"/>
            <a:ext cx="1371600" cy="1390650"/>
            <a:chOff x="1168400" y="1955800"/>
            <a:chExt cx="1371600" cy="1390650"/>
          </a:xfrm>
        </p:grpSpPr>
        <p:sp>
          <p:nvSpPr>
            <p:cNvPr id="21508" name="Freeform 26">
              <a:extLst>
                <a:ext uri="{FF2B5EF4-FFF2-40B4-BE49-F238E27FC236}">
                  <a16:creationId xmlns:a16="http://schemas.microsoft.com/office/drawing/2014/main" id="{562C180D-C593-4F18-98A3-C0BA8379BD55}"/>
                </a:ext>
              </a:extLst>
            </p:cNvPr>
            <p:cNvSpPr>
              <a:spLocks/>
            </p:cNvSpPr>
            <p:nvPr/>
          </p:nvSpPr>
          <p:spPr bwMode="auto">
            <a:xfrm>
              <a:off x="1168400" y="1955800"/>
              <a:ext cx="1371600" cy="1390650"/>
            </a:xfrm>
            <a:custGeom>
              <a:avLst/>
              <a:gdLst>
                <a:gd name="T0" fmla="*/ 2147483646 w 153"/>
                <a:gd name="T1" fmla="*/ 2147483646 h 153"/>
                <a:gd name="T2" fmla="*/ 1607317976 w 153"/>
                <a:gd name="T3" fmla="*/ 2147483646 h 153"/>
                <a:gd name="T4" fmla="*/ 0 w 153"/>
                <a:gd name="T5" fmla="*/ 2147483646 h 153"/>
                <a:gd name="T6" fmla="*/ 0 w 153"/>
                <a:gd name="T7" fmla="*/ 1652273984 h 153"/>
                <a:gd name="T8" fmla="*/ 1607317976 w 153"/>
                <a:gd name="T9" fmla="*/ 0 h 153"/>
                <a:gd name="T10" fmla="*/ 2147483646 w 153"/>
                <a:gd name="T11" fmla="*/ 0 h 153"/>
                <a:gd name="T12" fmla="*/ 2147483646 w 153"/>
                <a:gd name="T13" fmla="*/ 1652273984 h 153"/>
                <a:gd name="T14" fmla="*/ 2147483646 w 153"/>
                <a:gd name="T15" fmla="*/ 2147483646 h 153"/>
                <a:gd name="T16" fmla="*/ 2147483646 w 153"/>
                <a:gd name="T17" fmla="*/ 2147483646 h 1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3" h="153">
                  <a:moveTo>
                    <a:pt x="133" y="153"/>
                  </a:moveTo>
                  <a:cubicBezTo>
                    <a:pt x="20" y="153"/>
                    <a:pt x="20" y="153"/>
                    <a:pt x="20" y="153"/>
                  </a:cubicBezTo>
                  <a:cubicBezTo>
                    <a:pt x="9" y="153"/>
                    <a:pt x="0" y="144"/>
                    <a:pt x="0" y="133"/>
                  </a:cubicBezTo>
                  <a:cubicBezTo>
                    <a:pt x="0" y="20"/>
                    <a:pt x="0" y="20"/>
                    <a:pt x="0" y="20"/>
                  </a:cubicBezTo>
                  <a:cubicBezTo>
                    <a:pt x="0" y="9"/>
                    <a:pt x="9" y="0"/>
                    <a:pt x="20" y="0"/>
                  </a:cubicBezTo>
                  <a:cubicBezTo>
                    <a:pt x="133" y="0"/>
                    <a:pt x="133" y="0"/>
                    <a:pt x="133" y="0"/>
                  </a:cubicBezTo>
                  <a:cubicBezTo>
                    <a:pt x="144" y="0"/>
                    <a:pt x="153" y="9"/>
                    <a:pt x="153" y="20"/>
                  </a:cubicBezTo>
                  <a:cubicBezTo>
                    <a:pt x="153" y="133"/>
                    <a:pt x="153" y="133"/>
                    <a:pt x="153" y="133"/>
                  </a:cubicBezTo>
                  <a:cubicBezTo>
                    <a:pt x="153" y="144"/>
                    <a:pt x="144" y="153"/>
                    <a:pt x="133" y="15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15" name="Freeform 33">
              <a:extLst>
                <a:ext uri="{FF2B5EF4-FFF2-40B4-BE49-F238E27FC236}">
                  <a16:creationId xmlns:a16="http://schemas.microsoft.com/office/drawing/2014/main" id="{EFD80526-104E-49A2-80AF-ECB74F87C449}"/>
                </a:ext>
              </a:extLst>
            </p:cNvPr>
            <p:cNvSpPr>
              <a:spLocks noEditPoints="1"/>
            </p:cNvSpPr>
            <p:nvPr/>
          </p:nvSpPr>
          <p:spPr bwMode="auto">
            <a:xfrm>
              <a:off x="1419225" y="2355850"/>
              <a:ext cx="779463" cy="663575"/>
            </a:xfrm>
            <a:custGeom>
              <a:avLst/>
              <a:gdLst>
                <a:gd name="T0" fmla="*/ 0 w 491"/>
                <a:gd name="T1" fmla="*/ 0 h 418"/>
                <a:gd name="T2" fmla="*/ 0 w 491"/>
                <a:gd name="T3" fmla="*/ 1053425313 h 418"/>
                <a:gd name="T4" fmla="*/ 1237398306 w 491"/>
                <a:gd name="T5" fmla="*/ 1053425313 h 418"/>
                <a:gd name="T6" fmla="*/ 1237398306 w 491"/>
                <a:gd name="T7" fmla="*/ 0 h 418"/>
                <a:gd name="T8" fmla="*/ 0 w 491"/>
                <a:gd name="T9" fmla="*/ 0 h 418"/>
                <a:gd name="T10" fmla="*/ 1111390413 w 491"/>
                <a:gd name="T11" fmla="*/ 924898138 h 418"/>
                <a:gd name="T12" fmla="*/ 141128841 w 491"/>
                <a:gd name="T13" fmla="*/ 924898138 h 418"/>
                <a:gd name="T14" fmla="*/ 141128841 w 491"/>
                <a:gd name="T15" fmla="*/ 216733438 h 418"/>
                <a:gd name="T16" fmla="*/ 1111390413 w 491"/>
                <a:gd name="T17" fmla="*/ 216733438 h 418"/>
                <a:gd name="T18" fmla="*/ 1111390413 w 491"/>
                <a:gd name="T19" fmla="*/ 924898138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1" h="418">
                  <a:moveTo>
                    <a:pt x="0" y="0"/>
                  </a:moveTo>
                  <a:lnTo>
                    <a:pt x="0" y="418"/>
                  </a:lnTo>
                  <a:lnTo>
                    <a:pt x="491" y="418"/>
                  </a:lnTo>
                  <a:lnTo>
                    <a:pt x="491" y="0"/>
                  </a:lnTo>
                  <a:lnTo>
                    <a:pt x="0" y="0"/>
                  </a:lnTo>
                  <a:close/>
                  <a:moveTo>
                    <a:pt x="441" y="367"/>
                  </a:moveTo>
                  <a:lnTo>
                    <a:pt x="56" y="367"/>
                  </a:lnTo>
                  <a:lnTo>
                    <a:pt x="56" y="86"/>
                  </a:lnTo>
                  <a:lnTo>
                    <a:pt x="441" y="86"/>
                  </a:lnTo>
                  <a:lnTo>
                    <a:pt x="441" y="3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16" name="Rectangle 34">
              <a:extLst>
                <a:ext uri="{FF2B5EF4-FFF2-40B4-BE49-F238E27FC236}">
                  <a16:creationId xmlns:a16="http://schemas.microsoft.com/office/drawing/2014/main" id="{A97834CC-6A97-4544-9A07-89F2CD0BEC9C}"/>
                </a:ext>
              </a:extLst>
            </p:cNvPr>
            <p:cNvSpPr>
              <a:spLocks noChangeArrowheads="1"/>
            </p:cNvSpPr>
            <p:nvPr/>
          </p:nvSpPr>
          <p:spPr bwMode="auto">
            <a:xfrm>
              <a:off x="1581150" y="2555875"/>
              <a:ext cx="115888" cy="127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17" name="Rectangle 35">
              <a:extLst>
                <a:ext uri="{FF2B5EF4-FFF2-40B4-BE49-F238E27FC236}">
                  <a16:creationId xmlns:a16="http://schemas.microsoft.com/office/drawing/2014/main" id="{E0694995-6742-4FCA-B4F2-C3C16583353D}"/>
                </a:ext>
              </a:extLst>
            </p:cNvPr>
            <p:cNvSpPr>
              <a:spLocks noChangeArrowheads="1"/>
            </p:cNvSpPr>
            <p:nvPr/>
          </p:nvSpPr>
          <p:spPr bwMode="auto">
            <a:xfrm>
              <a:off x="1751013" y="2555875"/>
              <a:ext cx="115887" cy="127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18" name="Rectangle 36">
              <a:extLst>
                <a:ext uri="{FF2B5EF4-FFF2-40B4-BE49-F238E27FC236}">
                  <a16:creationId xmlns:a16="http://schemas.microsoft.com/office/drawing/2014/main" id="{CA805B9B-317F-4819-8D8B-1FDEA052FAD7}"/>
                </a:ext>
              </a:extLst>
            </p:cNvPr>
            <p:cNvSpPr>
              <a:spLocks noChangeArrowheads="1"/>
            </p:cNvSpPr>
            <p:nvPr/>
          </p:nvSpPr>
          <p:spPr bwMode="auto">
            <a:xfrm>
              <a:off x="1930400" y="2555875"/>
              <a:ext cx="115888" cy="127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19" name="Rectangle 37">
              <a:extLst>
                <a:ext uri="{FF2B5EF4-FFF2-40B4-BE49-F238E27FC236}">
                  <a16:creationId xmlns:a16="http://schemas.microsoft.com/office/drawing/2014/main" id="{7F8FB377-8C5F-45C6-88B5-FDDD55AFAF6A}"/>
                </a:ext>
              </a:extLst>
            </p:cNvPr>
            <p:cNvSpPr>
              <a:spLocks noChangeArrowheads="1"/>
            </p:cNvSpPr>
            <p:nvPr/>
          </p:nvSpPr>
          <p:spPr bwMode="auto">
            <a:xfrm>
              <a:off x="1581150" y="2746375"/>
              <a:ext cx="115888" cy="119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20" name="Rectangle 38">
              <a:extLst>
                <a:ext uri="{FF2B5EF4-FFF2-40B4-BE49-F238E27FC236}">
                  <a16:creationId xmlns:a16="http://schemas.microsoft.com/office/drawing/2014/main" id="{E0E3A5BD-C40D-4BE2-ACF1-81034BE0E8A6}"/>
                </a:ext>
              </a:extLst>
            </p:cNvPr>
            <p:cNvSpPr>
              <a:spLocks noChangeArrowheads="1"/>
            </p:cNvSpPr>
            <p:nvPr/>
          </p:nvSpPr>
          <p:spPr bwMode="auto">
            <a:xfrm>
              <a:off x="1751013" y="2746375"/>
              <a:ext cx="115887" cy="119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21" name="Rectangle 39">
              <a:extLst>
                <a:ext uri="{FF2B5EF4-FFF2-40B4-BE49-F238E27FC236}">
                  <a16:creationId xmlns:a16="http://schemas.microsoft.com/office/drawing/2014/main" id="{7FF1060E-8E93-4D10-A5DA-DA763D8DA183}"/>
                </a:ext>
              </a:extLst>
            </p:cNvPr>
            <p:cNvSpPr>
              <a:spLocks noChangeArrowheads="1"/>
            </p:cNvSpPr>
            <p:nvPr/>
          </p:nvSpPr>
          <p:spPr bwMode="auto">
            <a:xfrm>
              <a:off x="1930400" y="2746375"/>
              <a:ext cx="115888" cy="119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22" name="Freeform 40">
              <a:extLst>
                <a:ext uri="{FF2B5EF4-FFF2-40B4-BE49-F238E27FC236}">
                  <a16:creationId xmlns:a16="http://schemas.microsoft.com/office/drawing/2014/main" id="{D9450E29-86A2-4965-8304-B7ADC15CD041}"/>
                </a:ext>
              </a:extLst>
            </p:cNvPr>
            <p:cNvSpPr>
              <a:spLocks/>
            </p:cNvSpPr>
            <p:nvPr/>
          </p:nvSpPr>
          <p:spPr bwMode="auto">
            <a:xfrm>
              <a:off x="1508125" y="2292350"/>
              <a:ext cx="73025" cy="119063"/>
            </a:xfrm>
            <a:custGeom>
              <a:avLst/>
              <a:gdLst>
                <a:gd name="T0" fmla="*/ 333295228 w 8"/>
                <a:gd name="T1" fmla="*/ 1090461382 h 13"/>
                <a:gd name="T2" fmla="*/ 333295228 w 8"/>
                <a:gd name="T3" fmla="*/ 1090461382 h 13"/>
                <a:gd name="T4" fmla="*/ 0 w 8"/>
                <a:gd name="T5" fmla="*/ 754932690 h 13"/>
                <a:gd name="T6" fmla="*/ 0 w 8"/>
                <a:gd name="T7" fmla="*/ 335528693 h 13"/>
                <a:gd name="T8" fmla="*/ 333295228 w 8"/>
                <a:gd name="T9" fmla="*/ 0 h 13"/>
                <a:gd name="T10" fmla="*/ 333295228 w 8"/>
                <a:gd name="T11" fmla="*/ 0 h 13"/>
                <a:gd name="T12" fmla="*/ 666581328 w 8"/>
                <a:gd name="T13" fmla="*/ 335528693 h 13"/>
                <a:gd name="T14" fmla="*/ 666581328 w 8"/>
                <a:gd name="T15" fmla="*/ 754932690 h 13"/>
                <a:gd name="T16" fmla="*/ 333295228 w 8"/>
                <a:gd name="T17" fmla="*/ 1090461382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13">
                  <a:moveTo>
                    <a:pt x="4" y="13"/>
                  </a:moveTo>
                  <a:cubicBezTo>
                    <a:pt x="4" y="13"/>
                    <a:pt x="4" y="13"/>
                    <a:pt x="4" y="13"/>
                  </a:cubicBezTo>
                  <a:cubicBezTo>
                    <a:pt x="2" y="13"/>
                    <a:pt x="0" y="11"/>
                    <a:pt x="0" y="9"/>
                  </a:cubicBezTo>
                  <a:cubicBezTo>
                    <a:pt x="0" y="4"/>
                    <a:pt x="0" y="4"/>
                    <a:pt x="0" y="4"/>
                  </a:cubicBezTo>
                  <a:cubicBezTo>
                    <a:pt x="0" y="1"/>
                    <a:pt x="2" y="0"/>
                    <a:pt x="4" y="0"/>
                  </a:cubicBezTo>
                  <a:cubicBezTo>
                    <a:pt x="4" y="0"/>
                    <a:pt x="4" y="0"/>
                    <a:pt x="4" y="0"/>
                  </a:cubicBezTo>
                  <a:cubicBezTo>
                    <a:pt x="6" y="0"/>
                    <a:pt x="8" y="1"/>
                    <a:pt x="8" y="4"/>
                  </a:cubicBezTo>
                  <a:cubicBezTo>
                    <a:pt x="8" y="9"/>
                    <a:pt x="8" y="9"/>
                    <a:pt x="8" y="9"/>
                  </a:cubicBezTo>
                  <a:cubicBezTo>
                    <a:pt x="8" y="11"/>
                    <a:pt x="6" y="13"/>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23" name="Freeform 41">
              <a:extLst>
                <a:ext uri="{FF2B5EF4-FFF2-40B4-BE49-F238E27FC236}">
                  <a16:creationId xmlns:a16="http://schemas.microsoft.com/office/drawing/2014/main" id="{FAF73F16-5B6D-4608-A3DF-8AB98505B794}"/>
                </a:ext>
              </a:extLst>
            </p:cNvPr>
            <p:cNvSpPr>
              <a:spLocks/>
            </p:cNvSpPr>
            <p:nvPr/>
          </p:nvSpPr>
          <p:spPr bwMode="auto">
            <a:xfrm>
              <a:off x="2038350" y="2292350"/>
              <a:ext cx="80963" cy="119063"/>
            </a:xfrm>
            <a:custGeom>
              <a:avLst/>
              <a:gdLst>
                <a:gd name="T0" fmla="*/ 323708066 w 9"/>
                <a:gd name="T1" fmla="*/ 1090461382 h 13"/>
                <a:gd name="T2" fmla="*/ 323708066 w 9"/>
                <a:gd name="T3" fmla="*/ 1090461382 h 13"/>
                <a:gd name="T4" fmla="*/ 0 w 9"/>
                <a:gd name="T5" fmla="*/ 754932690 h 13"/>
                <a:gd name="T6" fmla="*/ 0 w 9"/>
                <a:gd name="T7" fmla="*/ 335528693 h 13"/>
                <a:gd name="T8" fmla="*/ 323708066 w 9"/>
                <a:gd name="T9" fmla="*/ 0 h 13"/>
                <a:gd name="T10" fmla="*/ 323708066 w 9"/>
                <a:gd name="T11" fmla="*/ 0 h 13"/>
                <a:gd name="T12" fmla="*/ 728334152 w 9"/>
                <a:gd name="T13" fmla="*/ 335528693 h 13"/>
                <a:gd name="T14" fmla="*/ 728334152 w 9"/>
                <a:gd name="T15" fmla="*/ 754932690 h 13"/>
                <a:gd name="T16" fmla="*/ 323708066 w 9"/>
                <a:gd name="T17" fmla="*/ 1090461382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13">
                  <a:moveTo>
                    <a:pt x="4" y="13"/>
                  </a:moveTo>
                  <a:cubicBezTo>
                    <a:pt x="4" y="13"/>
                    <a:pt x="4" y="13"/>
                    <a:pt x="4" y="13"/>
                  </a:cubicBezTo>
                  <a:cubicBezTo>
                    <a:pt x="2" y="13"/>
                    <a:pt x="0" y="11"/>
                    <a:pt x="0" y="9"/>
                  </a:cubicBezTo>
                  <a:cubicBezTo>
                    <a:pt x="0" y="4"/>
                    <a:pt x="0" y="4"/>
                    <a:pt x="0" y="4"/>
                  </a:cubicBezTo>
                  <a:cubicBezTo>
                    <a:pt x="0" y="1"/>
                    <a:pt x="2" y="0"/>
                    <a:pt x="4" y="0"/>
                  </a:cubicBezTo>
                  <a:cubicBezTo>
                    <a:pt x="4" y="0"/>
                    <a:pt x="4" y="0"/>
                    <a:pt x="4" y="0"/>
                  </a:cubicBezTo>
                  <a:cubicBezTo>
                    <a:pt x="7" y="0"/>
                    <a:pt x="9" y="1"/>
                    <a:pt x="9" y="4"/>
                  </a:cubicBezTo>
                  <a:cubicBezTo>
                    <a:pt x="9" y="9"/>
                    <a:pt x="9" y="9"/>
                    <a:pt x="9" y="9"/>
                  </a:cubicBezTo>
                  <a:cubicBezTo>
                    <a:pt x="9" y="11"/>
                    <a:pt x="7" y="13"/>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1524" name="TextBox 115">
            <a:extLst>
              <a:ext uri="{FF2B5EF4-FFF2-40B4-BE49-F238E27FC236}">
                <a16:creationId xmlns:a16="http://schemas.microsoft.com/office/drawing/2014/main" id="{9F2F9860-A862-4051-850B-620E2242A71F}"/>
              </a:ext>
            </a:extLst>
          </p:cNvPr>
          <p:cNvSpPr txBox="1">
            <a:spLocks noChangeArrowheads="1"/>
          </p:cNvSpPr>
          <p:nvPr/>
        </p:nvSpPr>
        <p:spPr bwMode="auto">
          <a:xfrm>
            <a:off x="2262188" y="1955800"/>
            <a:ext cx="22828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dirty="0">
                <a:solidFill>
                  <a:schemeClr val="accent2"/>
                </a:solidFill>
                <a:latin typeface="Arial" panose="020B0604020202020204" pitchFamily="34" charset="0"/>
                <a:cs typeface="Arial" panose="020B0604020202020204" pitchFamily="34" charset="0"/>
              </a:rPr>
              <a:t>YOUR TEXT</a:t>
            </a:r>
            <a:endParaRPr lang="ru-RU" altLang="ru-RU" sz="3200" b="1" dirty="0">
              <a:solidFill>
                <a:schemeClr val="accent2"/>
              </a:solidFill>
              <a:latin typeface="Arial" panose="020B0604020202020204" pitchFamily="34" charset="0"/>
              <a:cs typeface="Arial" panose="020B0604020202020204" pitchFamily="34" charset="0"/>
            </a:endParaRPr>
          </a:p>
        </p:txBody>
      </p:sp>
      <p:sp>
        <p:nvSpPr>
          <p:cNvPr id="21525" name="Freeform 45">
            <a:extLst>
              <a:ext uri="{FF2B5EF4-FFF2-40B4-BE49-F238E27FC236}">
                <a16:creationId xmlns:a16="http://schemas.microsoft.com/office/drawing/2014/main" id="{0EED0B90-1047-4D90-B3DF-4DEAF087FEFA}"/>
              </a:ext>
            </a:extLst>
          </p:cNvPr>
          <p:cNvSpPr>
            <a:spLocks/>
          </p:cNvSpPr>
          <p:nvPr/>
        </p:nvSpPr>
        <p:spPr bwMode="auto">
          <a:xfrm>
            <a:off x="5029200" y="2039938"/>
            <a:ext cx="1946275" cy="368300"/>
          </a:xfrm>
          <a:custGeom>
            <a:avLst/>
            <a:gdLst>
              <a:gd name="T0" fmla="*/ 2147483646 w 207"/>
              <a:gd name="T1" fmla="*/ 2147483646 h 39"/>
              <a:gd name="T2" fmla="*/ 0 w 207"/>
              <a:gd name="T3" fmla="*/ 2147483646 h 39"/>
              <a:gd name="T4" fmla="*/ 0 w 207"/>
              <a:gd name="T5" fmla="*/ 0 h 39"/>
              <a:gd name="T6" fmla="*/ 2147483646 w 207"/>
              <a:gd name="T7" fmla="*/ 0 h 39"/>
              <a:gd name="T8" fmla="*/ 2147483646 w 207"/>
              <a:gd name="T9" fmla="*/ 1783629682 h 39"/>
              <a:gd name="T10" fmla="*/ 2147483646 w 207"/>
              <a:gd name="T11" fmla="*/ 1783629682 h 39"/>
              <a:gd name="T12" fmla="*/ 2147483646 w 207"/>
              <a:gd name="T13" fmla="*/ 2147483646 h 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7" h="39">
                <a:moveTo>
                  <a:pt x="188" y="39"/>
                </a:moveTo>
                <a:cubicBezTo>
                  <a:pt x="0" y="39"/>
                  <a:pt x="0" y="39"/>
                  <a:pt x="0" y="39"/>
                </a:cubicBezTo>
                <a:cubicBezTo>
                  <a:pt x="0" y="0"/>
                  <a:pt x="0" y="0"/>
                  <a:pt x="0" y="0"/>
                </a:cubicBezTo>
                <a:cubicBezTo>
                  <a:pt x="188" y="0"/>
                  <a:pt x="188" y="0"/>
                  <a:pt x="188" y="0"/>
                </a:cubicBezTo>
                <a:cubicBezTo>
                  <a:pt x="199" y="0"/>
                  <a:pt x="207" y="9"/>
                  <a:pt x="207" y="20"/>
                </a:cubicBezTo>
                <a:cubicBezTo>
                  <a:pt x="207" y="20"/>
                  <a:pt x="207" y="20"/>
                  <a:pt x="207" y="20"/>
                </a:cubicBezTo>
                <a:cubicBezTo>
                  <a:pt x="207" y="30"/>
                  <a:pt x="199" y="39"/>
                  <a:pt x="188" y="3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26" name="Oval 46">
            <a:extLst>
              <a:ext uri="{FF2B5EF4-FFF2-40B4-BE49-F238E27FC236}">
                <a16:creationId xmlns:a16="http://schemas.microsoft.com/office/drawing/2014/main" id="{81B2B269-0DED-4A08-A4B7-26098B27884C}"/>
              </a:ext>
            </a:extLst>
          </p:cNvPr>
          <p:cNvSpPr>
            <a:spLocks noChangeArrowheads="1"/>
          </p:cNvSpPr>
          <p:nvPr/>
        </p:nvSpPr>
        <p:spPr bwMode="auto">
          <a:xfrm>
            <a:off x="7105650" y="2049463"/>
            <a:ext cx="347663" cy="3492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dirty="0"/>
          </a:p>
        </p:txBody>
      </p:sp>
      <p:sp>
        <p:nvSpPr>
          <p:cNvPr id="21527" name="Oval 47">
            <a:extLst>
              <a:ext uri="{FF2B5EF4-FFF2-40B4-BE49-F238E27FC236}">
                <a16:creationId xmlns:a16="http://schemas.microsoft.com/office/drawing/2014/main" id="{D3DD59F7-4864-4E15-B2F4-13E5FA765160}"/>
              </a:ext>
            </a:extLst>
          </p:cNvPr>
          <p:cNvSpPr>
            <a:spLocks noChangeArrowheads="1"/>
          </p:cNvSpPr>
          <p:nvPr/>
        </p:nvSpPr>
        <p:spPr bwMode="auto">
          <a:xfrm>
            <a:off x="7613650" y="2049463"/>
            <a:ext cx="347663" cy="3492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31" name="Freeform 51">
            <a:extLst>
              <a:ext uri="{FF2B5EF4-FFF2-40B4-BE49-F238E27FC236}">
                <a16:creationId xmlns:a16="http://schemas.microsoft.com/office/drawing/2014/main" id="{D2FE89C2-B132-40CE-AF93-DFF9D56EB1E2}"/>
              </a:ext>
            </a:extLst>
          </p:cNvPr>
          <p:cNvSpPr>
            <a:spLocks/>
          </p:cNvSpPr>
          <p:nvPr/>
        </p:nvSpPr>
        <p:spPr bwMode="auto">
          <a:xfrm>
            <a:off x="5029200" y="3632200"/>
            <a:ext cx="1946275" cy="366713"/>
          </a:xfrm>
          <a:custGeom>
            <a:avLst/>
            <a:gdLst>
              <a:gd name="T0" fmla="*/ 2147483646 w 207"/>
              <a:gd name="T1" fmla="*/ 2147483646 h 39"/>
              <a:gd name="T2" fmla="*/ 0 w 207"/>
              <a:gd name="T3" fmla="*/ 2147483646 h 39"/>
              <a:gd name="T4" fmla="*/ 0 w 207"/>
              <a:gd name="T5" fmla="*/ 0 h 39"/>
              <a:gd name="T6" fmla="*/ 2147483646 w 207"/>
              <a:gd name="T7" fmla="*/ 0 h 39"/>
              <a:gd name="T8" fmla="*/ 2147483646 w 207"/>
              <a:gd name="T9" fmla="*/ 1768290086 h 39"/>
              <a:gd name="T10" fmla="*/ 2147483646 w 207"/>
              <a:gd name="T11" fmla="*/ 1768290086 h 39"/>
              <a:gd name="T12" fmla="*/ 2147483646 w 207"/>
              <a:gd name="T13" fmla="*/ 2147483646 h 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7" h="39">
                <a:moveTo>
                  <a:pt x="188" y="39"/>
                </a:moveTo>
                <a:cubicBezTo>
                  <a:pt x="0" y="39"/>
                  <a:pt x="0" y="39"/>
                  <a:pt x="0" y="39"/>
                </a:cubicBezTo>
                <a:cubicBezTo>
                  <a:pt x="0" y="0"/>
                  <a:pt x="0" y="0"/>
                  <a:pt x="0" y="0"/>
                </a:cubicBezTo>
                <a:cubicBezTo>
                  <a:pt x="188" y="0"/>
                  <a:pt x="188" y="0"/>
                  <a:pt x="188" y="0"/>
                </a:cubicBezTo>
                <a:cubicBezTo>
                  <a:pt x="199" y="0"/>
                  <a:pt x="207" y="9"/>
                  <a:pt x="207" y="20"/>
                </a:cubicBezTo>
                <a:cubicBezTo>
                  <a:pt x="207" y="20"/>
                  <a:pt x="207" y="20"/>
                  <a:pt x="207" y="20"/>
                </a:cubicBezTo>
                <a:cubicBezTo>
                  <a:pt x="207" y="30"/>
                  <a:pt x="199" y="39"/>
                  <a:pt x="188" y="3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32" name="Oval 52">
            <a:extLst>
              <a:ext uri="{FF2B5EF4-FFF2-40B4-BE49-F238E27FC236}">
                <a16:creationId xmlns:a16="http://schemas.microsoft.com/office/drawing/2014/main" id="{1949433C-8094-4D65-9B97-45757C7D8579}"/>
              </a:ext>
            </a:extLst>
          </p:cNvPr>
          <p:cNvSpPr>
            <a:spLocks noChangeArrowheads="1"/>
          </p:cNvSpPr>
          <p:nvPr/>
        </p:nvSpPr>
        <p:spPr bwMode="auto">
          <a:xfrm>
            <a:off x="7105650" y="3641725"/>
            <a:ext cx="347663" cy="3476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33" name="Oval 53">
            <a:extLst>
              <a:ext uri="{FF2B5EF4-FFF2-40B4-BE49-F238E27FC236}">
                <a16:creationId xmlns:a16="http://schemas.microsoft.com/office/drawing/2014/main" id="{582E44C1-CE1D-4849-9CB4-4D4E7DF92DC1}"/>
              </a:ext>
            </a:extLst>
          </p:cNvPr>
          <p:cNvSpPr>
            <a:spLocks noChangeArrowheads="1"/>
          </p:cNvSpPr>
          <p:nvPr/>
        </p:nvSpPr>
        <p:spPr bwMode="auto">
          <a:xfrm>
            <a:off x="7613650" y="3641725"/>
            <a:ext cx="347663" cy="3476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37" name="Freeform 57">
            <a:extLst>
              <a:ext uri="{FF2B5EF4-FFF2-40B4-BE49-F238E27FC236}">
                <a16:creationId xmlns:a16="http://schemas.microsoft.com/office/drawing/2014/main" id="{BDF98EA1-7105-4BA0-B916-F137DF5F063D}"/>
              </a:ext>
            </a:extLst>
          </p:cNvPr>
          <p:cNvSpPr>
            <a:spLocks/>
          </p:cNvSpPr>
          <p:nvPr/>
        </p:nvSpPr>
        <p:spPr bwMode="auto">
          <a:xfrm>
            <a:off x="5029200" y="5222875"/>
            <a:ext cx="1946275" cy="368300"/>
          </a:xfrm>
          <a:custGeom>
            <a:avLst/>
            <a:gdLst>
              <a:gd name="T0" fmla="*/ 2147483646 w 207"/>
              <a:gd name="T1" fmla="*/ 2147483646 h 39"/>
              <a:gd name="T2" fmla="*/ 0 w 207"/>
              <a:gd name="T3" fmla="*/ 2147483646 h 39"/>
              <a:gd name="T4" fmla="*/ 0 w 207"/>
              <a:gd name="T5" fmla="*/ 0 h 39"/>
              <a:gd name="T6" fmla="*/ 2147483646 w 207"/>
              <a:gd name="T7" fmla="*/ 0 h 39"/>
              <a:gd name="T8" fmla="*/ 2147483646 w 207"/>
              <a:gd name="T9" fmla="*/ 1783629682 h 39"/>
              <a:gd name="T10" fmla="*/ 2147483646 w 207"/>
              <a:gd name="T11" fmla="*/ 1783629682 h 39"/>
              <a:gd name="T12" fmla="*/ 2147483646 w 207"/>
              <a:gd name="T13" fmla="*/ 2147483646 h 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7" h="39">
                <a:moveTo>
                  <a:pt x="188" y="39"/>
                </a:moveTo>
                <a:cubicBezTo>
                  <a:pt x="0" y="39"/>
                  <a:pt x="0" y="39"/>
                  <a:pt x="0" y="39"/>
                </a:cubicBezTo>
                <a:cubicBezTo>
                  <a:pt x="0" y="0"/>
                  <a:pt x="0" y="0"/>
                  <a:pt x="0" y="0"/>
                </a:cubicBezTo>
                <a:cubicBezTo>
                  <a:pt x="188" y="0"/>
                  <a:pt x="188" y="0"/>
                  <a:pt x="188" y="0"/>
                </a:cubicBezTo>
                <a:cubicBezTo>
                  <a:pt x="199" y="0"/>
                  <a:pt x="207" y="9"/>
                  <a:pt x="207" y="20"/>
                </a:cubicBezTo>
                <a:cubicBezTo>
                  <a:pt x="207" y="20"/>
                  <a:pt x="207" y="20"/>
                  <a:pt x="207" y="20"/>
                </a:cubicBezTo>
                <a:cubicBezTo>
                  <a:pt x="207" y="30"/>
                  <a:pt x="199" y="39"/>
                  <a:pt x="188" y="3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p>
        </p:txBody>
      </p:sp>
      <p:sp>
        <p:nvSpPr>
          <p:cNvPr id="21538" name="Oval 58">
            <a:extLst>
              <a:ext uri="{FF2B5EF4-FFF2-40B4-BE49-F238E27FC236}">
                <a16:creationId xmlns:a16="http://schemas.microsoft.com/office/drawing/2014/main" id="{D3EB2B6C-38C3-4EAF-B8AE-6116C09B2EA0}"/>
              </a:ext>
            </a:extLst>
          </p:cNvPr>
          <p:cNvSpPr>
            <a:spLocks noChangeArrowheads="1"/>
          </p:cNvSpPr>
          <p:nvPr/>
        </p:nvSpPr>
        <p:spPr bwMode="auto">
          <a:xfrm>
            <a:off x="7105650" y="5232400"/>
            <a:ext cx="347663" cy="34925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39" name="Oval 59">
            <a:extLst>
              <a:ext uri="{FF2B5EF4-FFF2-40B4-BE49-F238E27FC236}">
                <a16:creationId xmlns:a16="http://schemas.microsoft.com/office/drawing/2014/main" id="{3B314B37-44FC-409D-BDA1-529286F5AD30}"/>
              </a:ext>
            </a:extLst>
          </p:cNvPr>
          <p:cNvSpPr>
            <a:spLocks noChangeArrowheads="1"/>
          </p:cNvSpPr>
          <p:nvPr/>
        </p:nvSpPr>
        <p:spPr bwMode="auto">
          <a:xfrm>
            <a:off x="7613650" y="5232400"/>
            <a:ext cx="347663" cy="34925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5" name="Группа 4">
            <a:extLst>
              <a:ext uri="{FF2B5EF4-FFF2-40B4-BE49-F238E27FC236}">
                <a16:creationId xmlns:a16="http://schemas.microsoft.com/office/drawing/2014/main" id="{4C425A14-FDED-480F-A6DB-6BA9DEFCF7C9}"/>
              </a:ext>
            </a:extLst>
          </p:cNvPr>
          <p:cNvGrpSpPr/>
          <p:nvPr/>
        </p:nvGrpSpPr>
        <p:grpSpPr>
          <a:xfrm>
            <a:off x="4333875" y="1955800"/>
            <a:ext cx="6840538" cy="1374775"/>
            <a:chOff x="4333875" y="1955800"/>
            <a:chExt cx="6840538" cy="1374775"/>
          </a:xfrm>
        </p:grpSpPr>
        <p:sp>
          <p:nvSpPr>
            <p:cNvPr id="21528" name="Freeform 48">
              <a:extLst>
                <a:ext uri="{FF2B5EF4-FFF2-40B4-BE49-F238E27FC236}">
                  <a16:creationId xmlns:a16="http://schemas.microsoft.com/office/drawing/2014/main" id="{E50A792C-757D-4988-9FC2-96C67DD802C7}"/>
                </a:ext>
              </a:extLst>
            </p:cNvPr>
            <p:cNvSpPr>
              <a:spLocks noEditPoints="1"/>
            </p:cNvSpPr>
            <p:nvPr/>
          </p:nvSpPr>
          <p:spPr bwMode="auto">
            <a:xfrm>
              <a:off x="5010150" y="2389188"/>
              <a:ext cx="6164263" cy="828675"/>
            </a:xfrm>
            <a:custGeom>
              <a:avLst/>
              <a:gdLst>
                <a:gd name="T0" fmla="*/ 2147483646 w 656"/>
                <a:gd name="T1" fmla="*/ 2147483646 h 88"/>
                <a:gd name="T2" fmla="*/ 0 w 656"/>
                <a:gd name="T3" fmla="*/ 2147483646 h 88"/>
                <a:gd name="T4" fmla="*/ 0 w 656"/>
                <a:gd name="T5" fmla="*/ 0 h 88"/>
                <a:gd name="T6" fmla="*/ 2147483646 w 656"/>
                <a:gd name="T7" fmla="*/ 0 h 88"/>
                <a:gd name="T8" fmla="*/ 2147483646 w 656"/>
                <a:gd name="T9" fmla="*/ 2147483646 h 88"/>
                <a:gd name="T10" fmla="*/ 2147483646 w 656"/>
                <a:gd name="T11" fmla="*/ 2147483646 h 88"/>
                <a:gd name="T12" fmla="*/ 353195356 w 656"/>
                <a:gd name="T13" fmla="*/ 2147483646 h 88"/>
                <a:gd name="T14" fmla="*/ 2147483646 w 656"/>
                <a:gd name="T15" fmla="*/ 2147483646 h 88"/>
                <a:gd name="T16" fmla="*/ 2147483646 w 656"/>
                <a:gd name="T17" fmla="*/ 2147483646 h 88"/>
                <a:gd name="T18" fmla="*/ 2147483646 w 656"/>
                <a:gd name="T19" fmla="*/ 354701150 h 88"/>
                <a:gd name="T20" fmla="*/ 353195356 w 656"/>
                <a:gd name="T21" fmla="*/ 354701150 h 88"/>
                <a:gd name="T22" fmla="*/ 353195356 w 656"/>
                <a:gd name="T23" fmla="*/ 2147483646 h 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56" h="88">
                  <a:moveTo>
                    <a:pt x="613" y="88"/>
                  </a:moveTo>
                  <a:cubicBezTo>
                    <a:pt x="0" y="88"/>
                    <a:pt x="0" y="88"/>
                    <a:pt x="0" y="88"/>
                  </a:cubicBezTo>
                  <a:cubicBezTo>
                    <a:pt x="0" y="0"/>
                    <a:pt x="0" y="0"/>
                    <a:pt x="0" y="0"/>
                  </a:cubicBezTo>
                  <a:cubicBezTo>
                    <a:pt x="613" y="0"/>
                    <a:pt x="613" y="0"/>
                    <a:pt x="613" y="0"/>
                  </a:cubicBezTo>
                  <a:cubicBezTo>
                    <a:pt x="637" y="0"/>
                    <a:pt x="656" y="20"/>
                    <a:pt x="656" y="44"/>
                  </a:cubicBezTo>
                  <a:cubicBezTo>
                    <a:pt x="656" y="68"/>
                    <a:pt x="637" y="88"/>
                    <a:pt x="613" y="88"/>
                  </a:cubicBezTo>
                  <a:close/>
                  <a:moveTo>
                    <a:pt x="4" y="84"/>
                  </a:moveTo>
                  <a:cubicBezTo>
                    <a:pt x="613" y="84"/>
                    <a:pt x="613" y="84"/>
                    <a:pt x="613" y="84"/>
                  </a:cubicBezTo>
                  <a:cubicBezTo>
                    <a:pt x="635" y="84"/>
                    <a:pt x="652" y="66"/>
                    <a:pt x="652" y="44"/>
                  </a:cubicBezTo>
                  <a:cubicBezTo>
                    <a:pt x="652" y="22"/>
                    <a:pt x="635" y="4"/>
                    <a:pt x="613" y="4"/>
                  </a:cubicBezTo>
                  <a:cubicBezTo>
                    <a:pt x="4" y="4"/>
                    <a:pt x="4" y="4"/>
                    <a:pt x="4" y="4"/>
                  </a:cubicBezTo>
                  <a:lnTo>
                    <a:pt x="4" y="8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p>
          </p:txBody>
        </p:sp>
        <p:sp>
          <p:nvSpPr>
            <p:cNvPr id="21529" name="Oval 49">
              <a:extLst>
                <a:ext uri="{FF2B5EF4-FFF2-40B4-BE49-F238E27FC236}">
                  <a16:creationId xmlns:a16="http://schemas.microsoft.com/office/drawing/2014/main" id="{6CE1431F-F838-4FBD-93A1-149CA3C493CA}"/>
                </a:ext>
              </a:extLst>
            </p:cNvPr>
            <p:cNvSpPr>
              <a:spLocks noChangeArrowheads="1"/>
            </p:cNvSpPr>
            <p:nvPr/>
          </p:nvSpPr>
          <p:spPr bwMode="auto">
            <a:xfrm>
              <a:off x="4333875" y="1955800"/>
              <a:ext cx="1381125" cy="13747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dirty="0"/>
            </a:p>
          </p:txBody>
        </p:sp>
        <p:sp>
          <p:nvSpPr>
            <p:cNvPr id="21530" name="Oval 50">
              <a:extLst>
                <a:ext uri="{FF2B5EF4-FFF2-40B4-BE49-F238E27FC236}">
                  <a16:creationId xmlns:a16="http://schemas.microsoft.com/office/drawing/2014/main" id="{B94B6EE4-9693-4B8D-9202-CC2D7E25D5B8}"/>
                </a:ext>
              </a:extLst>
            </p:cNvPr>
            <p:cNvSpPr>
              <a:spLocks noChangeArrowheads="1"/>
            </p:cNvSpPr>
            <p:nvPr/>
          </p:nvSpPr>
          <p:spPr bwMode="auto">
            <a:xfrm>
              <a:off x="4475163" y="2097088"/>
              <a:ext cx="1100137" cy="11017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43" name="Rectangle 63">
              <a:extLst>
                <a:ext uri="{FF2B5EF4-FFF2-40B4-BE49-F238E27FC236}">
                  <a16:creationId xmlns:a16="http://schemas.microsoft.com/office/drawing/2014/main" id="{9E77E417-F051-42A9-A202-E79233DB0319}"/>
                </a:ext>
              </a:extLst>
            </p:cNvPr>
            <p:cNvSpPr>
              <a:spLocks noChangeArrowheads="1"/>
            </p:cNvSpPr>
            <p:nvPr/>
          </p:nvSpPr>
          <p:spPr bwMode="auto">
            <a:xfrm>
              <a:off x="4813300" y="2181225"/>
              <a:ext cx="827088"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6200" b="1" dirty="0">
                  <a:solidFill>
                    <a:srgbClr val="73848D"/>
                  </a:solidFill>
                  <a:latin typeface="Arial" panose="020B0604020202020204" pitchFamily="34" charset="0"/>
                </a:rPr>
                <a:t>1</a:t>
              </a:r>
              <a:endParaRPr lang="ru-RU" altLang="ru-RU" sz="1800" dirty="0"/>
            </a:p>
          </p:txBody>
        </p:sp>
        <p:sp>
          <p:nvSpPr>
            <p:cNvPr id="21546" name="TextBox 115">
              <a:extLst>
                <a:ext uri="{FF2B5EF4-FFF2-40B4-BE49-F238E27FC236}">
                  <a16:creationId xmlns:a16="http://schemas.microsoft.com/office/drawing/2014/main" id="{279F614E-1394-437C-8D46-91A22832A927}"/>
                </a:ext>
              </a:extLst>
            </p:cNvPr>
            <p:cNvSpPr txBox="1">
              <a:spLocks noChangeArrowheads="1"/>
            </p:cNvSpPr>
            <p:nvPr/>
          </p:nvSpPr>
          <p:spPr bwMode="auto">
            <a:xfrm>
              <a:off x="5837238" y="2419350"/>
              <a:ext cx="5056187"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a:t>
              </a:r>
              <a:endParaRPr lang="ru-RU" altLang="ru-RU" sz="1200" i="1">
                <a:solidFill>
                  <a:srgbClr val="73858E"/>
                </a:solidFill>
                <a:latin typeface="Arial" panose="020B0604020202020204" pitchFamily="34" charset="0"/>
                <a:cs typeface="Arial" panose="020B0604020202020204" pitchFamily="34" charset="0"/>
              </a:endParaRPr>
            </a:p>
          </p:txBody>
        </p:sp>
      </p:grpSp>
      <p:sp>
        <p:nvSpPr>
          <p:cNvPr id="21547" name="TextBox 115">
            <a:extLst>
              <a:ext uri="{FF2B5EF4-FFF2-40B4-BE49-F238E27FC236}">
                <a16:creationId xmlns:a16="http://schemas.microsoft.com/office/drawing/2014/main" id="{8912C6B2-2339-420F-B0A6-F2255DEEA865}"/>
              </a:ext>
            </a:extLst>
          </p:cNvPr>
          <p:cNvSpPr txBox="1">
            <a:spLocks noChangeArrowheads="1"/>
          </p:cNvSpPr>
          <p:nvPr/>
        </p:nvSpPr>
        <p:spPr bwMode="auto">
          <a:xfrm>
            <a:off x="2262188" y="3630613"/>
            <a:ext cx="22828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dirty="0">
                <a:solidFill>
                  <a:schemeClr val="accent1"/>
                </a:solidFill>
                <a:latin typeface="Arial" panose="020B0604020202020204" pitchFamily="34" charset="0"/>
                <a:cs typeface="Arial" panose="020B0604020202020204" pitchFamily="34" charset="0"/>
              </a:rPr>
              <a:t>YOUR TEXT</a:t>
            </a:r>
            <a:endParaRPr lang="ru-RU" altLang="ru-RU" sz="3200" b="1" dirty="0">
              <a:solidFill>
                <a:schemeClr val="accent1"/>
              </a:solidFill>
              <a:latin typeface="Arial" panose="020B0604020202020204" pitchFamily="34" charset="0"/>
              <a:cs typeface="Arial" panose="020B0604020202020204" pitchFamily="34" charset="0"/>
            </a:endParaRPr>
          </a:p>
        </p:txBody>
      </p:sp>
      <p:sp>
        <p:nvSpPr>
          <p:cNvPr id="21548" name="TextBox 115">
            <a:extLst>
              <a:ext uri="{FF2B5EF4-FFF2-40B4-BE49-F238E27FC236}">
                <a16:creationId xmlns:a16="http://schemas.microsoft.com/office/drawing/2014/main" id="{120596FB-FC96-46C0-B2BB-01E486CBF4DB}"/>
              </a:ext>
            </a:extLst>
          </p:cNvPr>
          <p:cNvSpPr txBox="1">
            <a:spLocks noChangeArrowheads="1"/>
          </p:cNvSpPr>
          <p:nvPr/>
        </p:nvSpPr>
        <p:spPr bwMode="auto">
          <a:xfrm>
            <a:off x="2262188" y="5232400"/>
            <a:ext cx="22828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dirty="0">
                <a:solidFill>
                  <a:schemeClr val="accent4"/>
                </a:solidFill>
                <a:latin typeface="Arial" panose="020B0604020202020204" pitchFamily="34" charset="0"/>
                <a:cs typeface="Arial" panose="020B0604020202020204" pitchFamily="34" charset="0"/>
              </a:rPr>
              <a:t>YOUR TEXT</a:t>
            </a:r>
            <a:endParaRPr lang="ru-RU" altLang="ru-RU" sz="3200" b="1" dirty="0">
              <a:solidFill>
                <a:schemeClr val="accent4"/>
              </a:solidFill>
              <a:latin typeface="Arial" panose="020B0604020202020204" pitchFamily="34" charset="0"/>
              <a:cs typeface="Arial" panose="020B0604020202020204" pitchFamily="34" charset="0"/>
            </a:endParaRPr>
          </a:p>
        </p:txBody>
      </p:sp>
      <p:grpSp>
        <p:nvGrpSpPr>
          <p:cNvPr id="6" name="Группа 5">
            <a:extLst>
              <a:ext uri="{FF2B5EF4-FFF2-40B4-BE49-F238E27FC236}">
                <a16:creationId xmlns:a16="http://schemas.microsoft.com/office/drawing/2014/main" id="{C32281AA-91F1-41C6-AA95-6D24C484BEC3}"/>
              </a:ext>
            </a:extLst>
          </p:cNvPr>
          <p:cNvGrpSpPr/>
          <p:nvPr/>
        </p:nvGrpSpPr>
        <p:grpSpPr>
          <a:xfrm>
            <a:off x="4333875" y="3546475"/>
            <a:ext cx="6840538" cy="1374775"/>
            <a:chOff x="4333875" y="3546475"/>
            <a:chExt cx="6840538" cy="1374775"/>
          </a:xfrm>
        </p:grpSpPr>
        <p:sp>
          <p:nvSpPr>
            <p:cNvPr id="21534" name="Freeform 54">
              <a:extLst>
                <a:ext uri="{FF2B5EF4-FFF2-40B4-BE49-F238E27FC236}">
                  <a16:creationId xmlns:a16="http://schemas.microsoft.com/office/drawing/2014/main" id="{4D02BD2A-D432-4EFB-924E-5B799F658F0C}"/>
                </a:ext>
              </a:extLst>
            </p:cNvPr>
            <p:cNvSpPr>
              <a:spLocks noEditPoints="1"/>
            </p:cNvSpPr>
            <p:nvPr/>
          </p:nvSpPr>
          <p:spPr bwMode="auto">
            <a:xfrm>
              <a:off x="5010150" y="3979863"/>
              <a:ext cx="6164263" cy="828675"/>
            </a:xfrm>
            <a:custGeom>
              <a:avLst/>
              <a:gdLst>
                <a:gd name="T0" fmla="*/ 2147483646 w 656"/>
                <a:gd name="T1" fmla="*/ 2147483646 h 88"/>
                <a:gd name="T2" fmla="*/ 0 w 656"/>
                <a:gd name="T3" fmla="*/ 2147483646 h 88"/>
                <a:gd name="T4" fmla="*/ 0 w 656"/>
                <a:gd name="T5" fmla="*/ 0 h 88"/>
                <a:gd name="T6" fmla="*/ 2147483646 w 656"/>
                <a:gd name="T7" fmla="*/ 0 h 88"/>
                <a:gd name="T8" fmla="*/ 2147483646 w 656"/>
                <a:gd name="T9" fmla="*/ 2147483646 h 88"/>
                <a:gd name="T10" fmla="*/ 2147483646 w 656"/>
                <a:gd name="T11" fmla="*/ 2147483646 h 88"/>
                <a:gd name="T12" fmla="*/ 353195356 w 656"/>
                <a:gd name="T13" fmla="*/ 2147483646 h 88"/>
                <a:gd name="T14" fmla="*/ 2147483646 w 656"/>
                <a:gd name="T15" fmla="*/ 2147483646 h 88"/>
                <a:gd name="T16" fmla="*/ 2147483646 w 656"/>
                <a:gd name="T17" fmla="*/ 2147483646 h 88"/>
                <a:gd name="T18" fmla="*/ 2147483646 w 656"/>
                <a:gd name="T19" fmla="*/ 354701150 h 88"/>
                <a:gd name="T20" fmla="*/ 353195356 w 656"/>
                <a:gd name="T21" fmla="*/ 354701150 h 88"/>
                <a:gd name="T22" fmla="*/ 353195356 w 656"/>
                <a:gd name="T23" fmla="*/ 2147483646 h 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56" h="88">
                  <a:moveTo>
                    <a:pt x="613" y="88"/>
                  </a:moveTo>
                  <a:cubicBezTo>
                    <a:pt x="0" y="88"/>
                    <a:pt x="0" y="88"/>
                    <a:pt x="0" y="88"/>
                  </a:cubicBezTo>
                  <a:cubicBezTo>
                    <a:pt x="0" y="0"/>
                    <a:pt x="0" y="0"/>
                    <a:pt x="0" y="0"/>
                  </a:cubicBezTo>
                  <a:cubicBezTo>
                    <a:pt x="613" y="0"/>
                    <a:pt x="613" y="0"/>
                    <a:pt x="613" y="0"/>
                  </a:cubicBezTo>
                  <a:cubicBezTo>
                    <a:pt x="637" y="0"/>
                    <a:pt x="656" y="20"/>
                    <a:pt x="656" y="44"/>
                  </a:cubicBezTo>
                  <a:cubicBezTo>
                    <a:pt x="656" y="68"/>
                    <a:pt x="637" y="88"/>
                    <a:pt x="613" y="88"/>
                  </a:cubicBezTo>
                  <a:close/>
                  <a:moveTo>
                    <a:pt x="4" y="84"/>
                  </a:moveTo>
                  <a:cubicBezTo>
                    <a:pt x="613" y="84"/>
                    <a:pt x="613" y="84"/>
                    <a:pt x="613" y="84"/>
                  </a:cubicBezTo>
                  <a:cubicBezTo>
                    <a:pt x="635" y="84"/>
                    <a:pt x="652" y="66"/>
                    <a:pt x="652" y="44"/>
                  </a:cubicBezTo>
                  <a:cubicBezTo>
                    <a:pt x="652" y="22"/>
                    <a:pt x="635" y="4"/>
                    <a:pt x="613" y="4"/>
                  </a:cubicBezTo>
                  <a:cubicBezTo>
                    <a:pt x="4" y="4"/>
                    <a:pt x="4" y="4"/>
                    <a:pt x="4" y="4"/>
                  </a:cubicBezTo>
                  <a:lnTo>
                    <a:pt x="4" y="8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35" name="Oval 55">
              <a:extLst>
                <a:ext uri="{FF2B5EF4-FFF2-40B4-BE49-F238E27FC236}">
                  <a16:creationId xmlns:a16="http://schemas.microsoft.com/office/drawing/2014/main" id="{0E100ED0-F34D-4B93-AF2B-F56137B1875C}"/>
                </a:ext>
              </a:extLst>
            </p:cNvPr>
            <p:cNvSpPr>
              <a:spLocks noChangeArrowheads="1"/>
            </p:cNvSpPr>
            <p:nvPr/>
          </p:nvSpPr>
          <p:spPr bwMode="auto">
            <a:xfrm>
              <a:off x="4333875" y="3546475"/>
              <a:ext cx="1381125" cy="13747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36" name="Oval 56">
              <a:extLst>
                <a:ext uri="{FF2B5EF4-FFF2-40B4-BE49-F238E27FC236}">
                  <a16:creationId xmlns:a16="http://schemas.microsoft.com/office/drawing/2014/main" id="{F74E329D-9D1F-48FA-B1A3-455DEEE021C6}"/>
                </a:ext>
              </a:extLst>
            </p:cNvPr>
            <p:cNvSpPr>
              <a:spLocks noChangeArrowheads="1"/>
            </p:cNvSpPr>
            <p:nvPr/>
          </p:nvSpPr>
          <p:spPr bwMode="auto">
            <a:xfrm>
              <a:off x="4475163" y="3687763"/>
              <a:ext cx="1100137" cy="11017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44" name="Rectangle 66">
              <a:extLst>
                <a:ext uri="{FF2B5EF4-FFF2-40B4-BE49-F238E27FC236}">
                  <a16:creationId xmlns:a16="http://schemas.microsoft.com/office/drawing/2014/main" id="{EA35AC4B-4C9A-4A43-972F-0E9C56700122}"/>
                </a:ext>
              </a:extLst>
            </p:cNvPr>
            <p:cNvSpPr>
              <a:spLocks noChangeArrowheads="1"/>
            </p:cNvSpPr>
            <p:nvPr/>
          </p:nvSpPr>
          <p:spPr bwMode="auto">
            <a:xfrm>
              <a:off x="4813300" y="3773488"/>
              <a:ext cx="827088"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6200" b="1">
                  <a:solidFill>
                    <a:srgbClr val="73848D"/>
                  </a:solidFill>
                  <a:latin typeface="Arial" panose="020B0604020202020204" pitchFamily="34" charset="0"/>
                </a:rPr>
                <a:t>2</a:t>
              </a:r>
              <a:endParaRPr lang="ru-RU" altLang="ru-RU" sz="1800"/>
            </a:p>
          </p:txBody>
        </p:sp>
        <p:sp>
          <p:nvSpPr>
            <p:cNvPr id="21549" name="TextBox 115">
              <a:extLst>
                <a:ext uri="{FF2B5EF4-FFF2-40B4-BE49-F238E27FC236}">
                  <a16:creationId xmlns:a16="http://schemas.microsoft.com/office/drawing/2014/main" id="{80B4C142-B455-4535-A651-5ED6B9857F0E}"/>
                </a:ext>
              </a:extLst>
            </p:cNvPr>
            <p:cNvSpPr txBox="1">
              <a:spLocks noChangeArrowheads="1"/>
            </p:cNvSpPr>
            <p:nvPr/>
          </p:nvSpPr>
          <p:spPr bwMode="auto">
            <a:xfrm>
              <a:off x="5837238" y="4003675"/>
              <a:ext cx="5056187"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7" name="Группа 6">
            <a:extLst>
              <a:ext uri="{FF2B5EF4-FFF2-40B4-BE49-F238E27FC236}">
                <a16:creationId xmlns:a16="http://schemas.microsoft.com/office/drawing/2014/main" id="{22CBAFC2-2685-4A74-BCB2-3CA48A08D82E}"/>
              </a:ext>
            </a:extLst>
          </p:cNvPr>
          <p:cNvGrpSpPr/>
          <p:nvPr/>
        </p:nvGrpSpPr>
        <p:grpSpPr>
          <a:xfrm>
            <a:off x="4333875" y="5138738"/>
            <a:ext cx="6840538" cy="1374775"/>
            <a:chOff x="4333875" y="5138738"/>
            <a:chExt cx="6840538" cy="1374775"/>
          </a:xfrm>
        </p:grpSpPr>
        <p:sp>
          <p:nvSpPr>
            <p:cNvPr id="21540" name="Freeform 60">
              <a:extLst>
                <a:ext uri="{FF2B5EF4-FFF2-40B4-BE49-F238E27FC236}">
                  <a16:creationId xmlns:a16="http://schemas.microsoft.com/office/drawing/2014/main" id="{E59308F9-8BDC-4021-B727-3C4191D7089F}"/>
                </a:ext>
              </a:extLst>
            </p:cNvPr>
            <p:cNvSpPr>
              <a:spLocks noEditPoints="1"/>
            </p:cNvSpPr>
            <p:nvPr/>
          </p:nvSpPr>
          <p:spPr bwMode="auto">
            <a:xfrm>
              <a:off x="5010150" y="5572125"/>
              <a:ext cx="6164263" cy="828675"/>
            </a:xfrm>
            <a:custGeom>
              <a:avLst/>
              <a:gdLst>
                <a:gd name="T0" fmla="*/ 2147483646 w 656"/>
                <a:gd name="T1" fmla="*/ 2147483646 h 88"/>
                <a:gd name="T2" fmla="*/ 0 w 656"/>
                <a:gd name="T3" fmla="*/ 2147483646 h 88"/>
                <a:gd name="T4" fmla="*/ 0 w 656"/>
                <a:gd name="T5" fmla="*/ 0 h 88"/>
                <a:gd name="T6" fmla="*/ 2147483646 w 656"/>
                <a:gd name="T7" fmla="*/ 0 h 88"/>
                <a:gd name="T8" fmla="*/ 2147483646 w 656"/>
                <a:gd name="T9" fmla="*/ 2147483646 h 88"/>
                <a:gd name="T10" fmla="*/ 2147483646 w 656"/>
                <a:gd name="T11" fmla="*/ 2147483646 h 88"/>
                <a:gd name="T12" fmla="*/ 353195356 w 656"/>
                <a:gd name="T13" fmla="*/ 2147483646 h 88"/>
                <a:gd name="T14" fmla="*/ 2147483646 w 656"/>
                <a:gd name="T15" fmla="*/ 2147483646 h 88"/>
                <a:gd name="T16" fmla="*/ 2147483646 w 656"/>
                <a:gd name="T17" fmla="*/ 2147483646 h 88"/>
                <a:gd name="T18" fmla="*/ 2147483646 w 656"/>
                <a:gd name="T19" fmla="*/ 354701150 h 88"/>
                <a:gd name="T20" fmla="*/ 353195356 w 656"/>
                <a:gd name="T21" fmla="*/ 354701150 h 88"/>
                <a:gd name="T22" fmla="*/ 353195356 w 656"/>
                <a:gd name="T23" fmla="*/ 2147483646 h 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56" h="88">
                  <a:moveTo>
                    <a:pt x="613" y="88"/>
                  </a:moveTo>
                  <a:cubicBezTo>
                    <a:pt x="0" y="88"/>
                    <a:pt x="0" y="88"/>
                    <a:pt x="0" y="88"/>
                  </a:cubicBezTo>
                  <a:cubicBezTo>
                    <a:pt x="0" y="0"/>
                    <a:pt x="0" y="0"/>
                    <a:pt x="0" y="0"/>
                  </a:cubicBezTo>
                  <a:cubicBezTo>
                    <a:pt x="613" y="0"/>
                    <a:pt x="613" y="0"/>
                    <a:pt x="613" y="0"/>
                  </a:cubicBezTo>
                  <a:cubicBezTo>
                    <a:pt x="637" y="0"/>
                    <a:pt x="656" y="20"/>
                    <a:pt x="656" y="44"/>
                  </a:cubicBezTo>
                  <a:cubicBezTo>
                    <a:pt x="656" y="68"/>
                    <a:pt x="637" y="88"/>
                    <a:pt x="613" y="88"/>
                  </a:cubicBezTo>
                  <a:close/>
                  <a:moveTo>
                    <a:pt x="4" y="84"/>
                  </a:moveTo>
                  <a:cubicBezTo>
                    <a:pt x="613" y="84"/>
                    <a:pt x="613" y="84"/>
                    <a:pt x="613" y="84"/>
                  </a:cubicBezTo>
                  <a:cubicBezTo>
                    <a:pt x="635" y="84"/>
                    <a:pt x="652" y="66"/>
                    <a:pt x="652" y="44"/>
                  </a:cubicBezTo>
                  <a:cubicBezTo>
                    <a:pt x="652" y="22"/>
                    <a:pt x="635" y="4"/>
                    <a:pt x="613" y="4"/>
                  </a:cubicBezTo>
                  <a:cubicBezTo>
                    <a:pt x="4" y="4"/>
                    <a:pt x="4" y="4"/>
                    <a:pt x="4" y="4"/>
                  </a:cubicBezTo>
                  <a:lnTo>
                    <a:pt x="4" y="8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1541" name="Oval 61">
              <a:extLst>
                <a:ext uri="{FF2B5EF4-FFF2-40B4-BE49-F238E27FC236}">
                  <a16:creationId xmlns:a16="http://schemas.microsoft.com/office/drawing/2014/main" id="{8B05D090-D03E-46EF-B19F-4AEC1662C7E7}"/>
                </a:ext>
              </a:extLst>
            </p:cNvPr>
            <p:cNvSpPr>
              <a:spLocks noChangeArrowheads="1"/>
            </p:cNvSpPr>
            <p:nvPr/>
          </p:nvSpPr>
          <p:spPr bwMode="auto">
            <a:xfrm>
              <a:off x="4333875" y="5138738"/>
              <a:ext cx="1381125" cy="13747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42" name="Oval 62">
              <a:extLst>
                <a:ext uri="{FF2B5EF4-FFF2-40B4-BE49-F238E27FC236}">
                  <a16:creationId xmlns:a16="http://schemas.microsoft.com/office/drawing/2014/main" id="{425652BC-4220-4304-B594-B4B3C0C5B711}"/>
                </a:ext>
              </a:extLst>
            </p:cNvPr>
            <p:cNvSpPr>
              <a:spLocks noChangeArrowheads="1"/>
            </p:cNvSpPr>
            <p:nvPr/>
          </p:nvSpPr>
          <p:spPr bwMode="auto">
            <a:xfrm>
              <a:off x="4475163" y="5280025"/>
              <a:ext cx="1100137" cy="11017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1545" name="Rectangle 69">
              <a:extLst>
                <a:ext uri="{FF2B5EF4-FFF2-40B4-BE49-F238E27FC236}">
                  <a16:creationId xmlns:a16="http://schemas.microsoft.com/office/drawing/2014/main" id="{5AF6FE49-73B0-440F-B004-D3A98E2B1907}"/>
                </a:ext>
              </a:extLst>
            </p:cNvPr>
            <p:cNvSpPr>
              <a:spLocks noChangeArrowheads="1"/>
            </p:cNvSpPr>
            <p:nvPr/>
          </p:nvSpPr>
          <p:spPr bwMode="auto">
            <a:xfrm>
              <a:off x="4813300" y="5364163"/>
              <a:ext cx="827088"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6200" b="1">
                  <a:solidFill>
                    <a:srgbClr val="73848D"/>
                  </a:solidFill>
                  <a:latin typeface="Arial" panose="020B0604020202020204" pitchFamily="34" charset="0"/>
                </a:rPr>
                <a:t>3</a:t>
              </a:r>
              <a:endParaRPr lang="ru-RU" altLang="ru-RU" sz="1800"/>
            </a:p>
          </p:txBody>
        </p:sp>
        <p:sp>
          <p:nvSpPr>
            <p:cNvPr id="21550" name="TextBox 115">
              <a:extLst>
                <a:ext uri="{FF2B5EF4-FFF2-40B4-BE49-F238E27FC236}">
                  <a16:creationId xmlns:a16="http://schemas.microsoft.com/office/drawing/2014/main" id="{FF54254F-2E4E-49B1-A5BB-F1901B71ABA1}"/>
                </a:ext>
              </a:extLst>
            </p:cNvPr>
            <p:cNvSpPr txBox="1">
              <a:spLocks noChangeArrowheads="1"/>
            </p:cNvSpPr>
            <p:nvPr/>
          </p:nvSpPr>
          <p:spPr bwMode="auto">
            <a:xfrm>
              <a:off x="5837238" y="5605463"/>
              <a:ext cx="5056187"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a:t>
              </a:r>
              <a:endParaRPr lang="ru-RU" altLang="ru-RU" sz="1200" i="1">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ppt_x"/>
                                          </p:val>
                                        </p:tav>
                                        <p:tav tm="100000">
                                          <p:val>
                                            <p:strVal val="#ppt_x"/>
                                          </p:val>
                                        </p:tav>
                                      </p:tavLst>
                                    </p:anim>
                                    <p:anim calcmode="lin" valueType="num">
                                      <p:cBhvr additive="base">
                                        <p:cTn id="8" dur="500" fill="hold"/>
                                        <p:tgtEl>
                                          <p:spTgt spid="2150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1507"/>
                                        </p:tgtEl>
                                        <p:attrNameLst>
                                          <p:attrName>style.visibility</p:attrName>
                                        </p:attrNameLst>
                                      </p:cBhvr>
                                      <p:to>
                                        <p:strVal val="visible"/>
                                      </p:to>
                                    </p:set>
                                    <p:anim calcmode="lin" valueType="num">
                                      <p:cBhvr additive="base">
                                        <p:cTn id="11" dur="500" fill="hold"/>
                                        <p:tgtEl>
                                          <p:spTgt spid="21507"/>
                                        </p:tgtEl>
                                        <p:attrNameLst>
                                          <p:attrName>ppt_x</p:attrName>
                                        </p:attrNameLst>
                                      </p:cBhvr>
                                      <p:tavLst>
                                        <p:tav tm="0">
                                          <p:val>
                                            <p:strVal val="#ppt_x"/>
                                          </p:val>
                                        </p:tav>
                                        <p:tav tm="100000">
                                          <p:val>
                                            <p:strVal val="#ppt_x"/>
                                          </p:val>
                                        </p:tav>
                                      </p:tavLst>
                                    </p:anim>
                                    <p:anim calcmode="lin" valueType="num">
                                      <p:cBhvr additive="base">
                                        <p:cTn id="12" dur="500" fill="hold"/>
                                        <p:tgtEl>
                                          <p:spTgt spid="21507"/>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21524"/>
                                        </p:tgtEl>
                                        <p:attrNameLst>
                                          <p:attrName>style.visibility</p:attrName>
                                        </p:attrNameLst>
                                      </p:cBhvr>
                                      <p:to>
                                        <p:strVal val="visible"/>
                                      </p:to>
                                    </p:set>
                                    <p:anim calcmode="lin" valueType="num">
                                      <p:cBhvr>
                                        <p:cTn id="20" dur="500" fill="hold"/>
                                        <p:tgtEl>
                                          <p:spTgt spid="21524"/>
                                        </p:tgtEl>
                                        <p:attrNameLst>
                                          <p:attrName>ppt_w</p:attrName>
                                        </p:attrNameLst>
                                      </p:cBhvr>
                                      <p:tavLst>
                                        <p:tav tm="0">
                                          <p:val>
                                            <p:fltVal val="0"/>
                                          </p:val>
                                        </p:tav>
                                        <p:tav tm="100000">
                                          <p:val>
                                            <p:strVal val="#ppt_w"/>
                                          </p:val>
                                        </p:tav>
                                      </p:tavLst>
                                    </p:anim>
                                    <p:anim calcmode="lin" valueType="num">
                                      <p:cBhvr>
                                        <p:cTn id="21" dur="500" fill="hold"/>
                                        <p:tgtEl>
                                          <p:spTgt spid="21524"/>
                                        </p:tgtEl>
                                        <p:attrNameLst>
                                          <p:attrName>ppt_h</p:attrName>
                                        </p:attrNameLst>
                                      </p:cBhvr>
                                      <p:tavLst>
                                        <p:tav tm="0">
                                          <p:val>
                                            <p:fltVal val="0"/>
                                          </p:val>
                                        </p:tav>
                                        <p:tav tm="100000">
                                          <p:val>
                                            <p:strVal val="#ppt_h"/>
                                          </p:val>
                                        </p:tav>
                                      </p:tavLst>
                                    </p:anim>
                                  </p:childTnLst>
                                </p:cTn>
                              </p:par>
                              <p:par>
                                <p:cTn id="22" presetID="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3" presetClass="entr" presetSubtype="16"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250"/>
                                  </p:stCondLst>
                                  <p:childTnLst>
                                    <p:set>
                                      <p:cBhvr>
                                        <p:cTn id="31" dur="1" fill="hold">
                                          <p:stCondLst>
                                            <p:cond delay="0"/>
                                          </p:stCondLst>
                                        </p:cTn>
                                        <p:tgtEl>
                                          <p:spTgt spid="21547"/>
                                        </p:tgtEl>
                                        <p:attrNameLst>
                                          <p:attrName>style.visibility</p:attrName>
                                        </p:attrNameLst>
                                      </p:cBhvr>
                                      <p:to>
                                        <p:strVal val="visible"/>
                                      </p:to>
                                    </p:set>
                                    <p:anim calcmode="lin" valueType="num">
                                      <p:cBhvr>
                                        <p:cTn id="32" dur="500" fill="hold"/>
                                        <p:tgtEl>
                                          <p:spTgt spid="21547"/>
                                        </p:tgtEl>
                                        <p:attrNameLst>
                                          <p:attrName>ppt_w</p:attrName>
                                        </p:attrNameLst>
                                      </p:cBhvr>
                                      <p:tavLst>
                                        <p:tav tm="0">
                                          <p:val>
                                            <p:fltVal val="0"/>
                                          </p:val>
                                        </p:tav>
                                        <p:tav tm="100000">
                                          <p:val>
                                            <p:strVal val="#ppt_w"/>
                                          </p:val>
                                        </p:tav>
                                      </p:tavLst>
                                    </p:anim>
                                    <p:anim calcmode="lin" valueType="num">
                                      <p:cBhvr>
                                        <p:cTn id="33" dur="500" fill="hold"/>
                                        <p:tgtEl>
                                          <p:spTgt spid="21547"/>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250"/>
                                  </p:stCondLst>
                                  <p:childTnLst>
                                    <p:set>
                                      <p:cBhvr>
                                        <p:cTn id="35" dur="1" fill="hold">
                                          <p:stCondLst>
                                            <p:cond delay="0"/>
                                          </p:stCondLst>
                                        </p:cTn>
                                        <p:tgtEl>
                                          <p:spTgt spid="21526"/>
                                        </p:tgtEl>
                                        <p:attrNameLst>
                                          <p:attrName>style.visibility</p:attrName>
                                        </p:attrNameLst>
                                      </p:cBhvr>
                                      <p:to>
                                        <p:strVal val="visible"/>
                                      </p:to>
                                    </p:set>
                                    <p:anim calcmode="lin" valueType="num">
                                      <p:cBhvr>
                                        <p:cTn id="36" dur="500" fill="hold"/>
                                        <p:tgtEl>
                                          <p:spTgt spid="21526"/>
                                        </p:tgtEl>
                                        <p:attrNameLst>
                                          <p:attrName>ppt_w</p:attrName>
                                        </p:attrNameLst>
                                      </p:cBhvr>
                                      <p:tavLst>
                                        <p:tav tm="0">
                                          <p:val>
                                            <p:fltVal val="0"/>
                                          </p:val>
                                        </p:tav>
                                        <p:tav tm="100000">
                                          <p:val>
                                            <p:strVal val="#ppt_w"/>
                                          </p:val>
                                        </p:tav>
                                      </p:tavLst>
                                    </p:anim>
                                    <p:anim calcmode="lin" valueType="num">
                                      <p:cBhvr>
                                        <p:cTn id="37" dur="500" fill="hold"/>
                                        <p:tgtEl>
                                          <p:spTgt spid="21526"/>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250"/>
                                  </p:stCondLst>
                                  <p:childTnLst>
                                    <p:set>
                                      <p:cBhvr>
                                        <p:cTn id="39" dur="1" fill="hold">
                                          <p:stCondLst>
                                            <p:cond delay="0"/>
                                          </p:stCondLst>
                                        </p:cTn>
                                        <p:tgtEl>
                                          <p:spTgt spid="21527"/>
                                        </p:tgtEl>
                                        <p:attrNameLst>
                                          <p:attrName>style.visibility</p:attrName>
                                        </p:attrNameLst>
                                      </p:cBhvr>
                                      <p:to>
                                        <p:strVal val="visible"/>
                                      </p:to>
                                    </p:set>
                                    <p:anim calcmode="lin" valueType="num">
                                      <p:cBhvr>
                                        <p:cTn id="40" dur="500" fill="hold"/>
                                        <p:tgtEl>
                                          <p:spTgt spid="21527"/>
                                        </p:tgtEl>
                                        <p:attrNameLst>
                                          <p:attrName>ppt_w</p:attrName>
                                        </p:attrNameLst>
                                      </p:cBhvr>
                                      <p:tavLst>
                                        <p:tav tm="0">
                                          <p:val>
                                            <p:fltVal val="0"/>
                                          </p:val>
                                        </p:tav>
                                        <p:tav tm="100000">
                                          <p:val>
                                            <p:strVal val="#ppt_w"/>
                                          </p:val>
                                        </p:tav>
                                      </p:tavLst>
                                    </p:anim>
                                    <p:anim calcmode="lin" valueType="num">
                                      <p:cBhvr>
                                        <p:cTn id="41" dur="500" fill="hold"/>
                                        <p:tgtEl>
                                          <p:spTgt spid="21527"/>
                                        </p:tgtEl>
                                        <p:attrNameLst>
                                          <p:attrName>ppt_h</p:attrName>
                                        </p:attrNameLst>
                                      </p:cBhvr>
                                      <p:tavLst>
                                        <p:tav tm="0">
                                          <p:val>
                                            <p:fltVal val="0"/>
                                          </p:val>
                                        </p:tav>
                                        <p:tav tm="100000">
                                          <p:val>
                                            <p:strVal val="#ppt_h"/>
                                          </p:val>
                                        </p:tav>
                                      </p:tavLst>
                                    </p:anim>
                                  </p:childTnLst>
                                </p:cTn>
                              </p:par>
                              <p:par>
                                <p:cTn id="42" presetID="2" presetClass="entr" presetSubtype="4" fill="hold" nodeType="withEffect">
                                  <p:stCondLst>
                                    <p:cond delay="25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ppt_x"/>
                                          </p:val>
                                        </p:tav>
                                        <p:tav tm="100000">
                                          <p:val>
                                            <p:strVal val="#ppt_x"/>
                                          </p:val>
                                        </p:tav>
                                      </p:tavLst>
                                    </p:anim>
                                    <p:anim calcmode="lin" valueType="num">
                                      <p:cBhvr additive="base">
                                        <p:cTn id="45" dur="500" fill="hold"/>
                                        <p:tgtEl>
                                          <p:spTgt spid="6"/>
                                        </p:tgtEl>
                                        <p:attrNameLst>
                                          <p:attrName>ppt_y</p:attrName>
                                        </p:attrNameLst>
                                      </p:cBhvr>
                                      <p:tavLst>
                                        <p:tav tm="0">
                                          <p:val>
                                            <p:strVal val="1+#ppt_h/2"/>
                                          </p:val>
                                        </p:tav>
                                        <p:tav tm="100000">
                                          <p:val>
                                            <p:strVal val="#ppt_y"/>
                                          </p:val>
                                        </p:tav>
                                      </p:tavLst>
                                    </p:anim>
                                  </p:childTnLst>
                                </p:cTn>
                              </p:par>
                              <p:par>
                                <p:cTn id="46" presetID="23" presetClass="entr" presetSubtype="16" fill="hold" nodeType="withEffect">
                                  <p:stCondLst>
                                    <p:cond delay="500"/>
                                  </p:stCondLst>
                                  <p:childTnLst>
                                    <p:set>
                                      <p:cBhvr>
                                        <p:cTn id="47" dur="1" fill="hold">
                                          <p:stCondLst>
                                            <p:cond delay="0"/>
                                          </p:stCondLst>
                                        </p:cTn>
                                        <p:tgtEl>
                                          <p:spTgt spid="4"/>
                                        </p:tgtEl>
                                        <p:attrNameLst>
                                          <p:attrName>style.visibility</p:attrName>
                                        </p:attrNameLst>
                                      </p:cBhvr>
                                      <p:to>
                                        <p:strVal val="visible"/>
                                      </p:to>
                                    </p:set>
                                    <p:anim calcmode="lin" valueType="num">
                                      <p:cBhvr>
                                        <p:cTn id="48" dur="500" fill="hold"/>
                                        <p:tgtEl>
                                          <p:spTgt spid="4"/>
                                        </p:tgtEl>
                                        <p:attrNameLst>
                                          <p:attrName>ppt_w</p:attrName>
                                        </p:attrNameLst>
                                      </p:cBhvr>
                                      <p:tavLst>
                                        <p:tav tm="0">
                                          <p:val>
                                            <p:fltVal val="0"/>
                                          </p:val>
                                        </p:tav>
                                        <p:tav tm="100000">
                                          <p:val>
                                            <p:strVal val="#ppt_w"/>
                                          </p:val>
                                        </p:tav>
                                      </p:tavLst>
                                    </p:anim>
                                    <p:anim calcmode="lin" valueType="num">
                                      <p:cBhvr>
                                        <p:cTn id="49" dur="500" fill="hold"/>
                                        <p:tgtEl>
                                          <p:spTgt spid="4"/>
                                        </p:tgtEl>
                                        <p:attrNameLst>
                                          <p:attrName>ppt_h</p:attrName>
                                        </p:attrNameLst>
                                      </p:cBhvr>
                                      <p:tavLst>
                                        <p:tav tm="0">
                                          <p:val>
                                            <p:fltVal val="0"/>
                                          </p:val>
                                        </p:tav>
                                        <p:tav tm="100000">
                                          <p:val>
                                            <p:strVal val="#ppt_h"/>
                                          </p:val>
                                        </p:tav>
                                      </p:tavLst>
                                    </p:anim>
                                  </p:childTnLst>
                                </p:cTn>
                              </p:par>
                              <p:par>
                                <p:cTn id="50" presetID="12" presetClass="entr" presetSubtype="8" fill="hold" grpId="0" nodeType="withEffect">
                                  <p:stCondLst>
                                    <p:cond delay="500"/>
                                  </p:stCondLst>
                                  <p:childTnLst>
                                    <p:set>
                                      <p:cBhvr>
                                        <p:cTn id="51" dur="1" fill="hold">
                                          <p:stCondLst>
                                            <p:cond delay="0"/>
                                          </p:stCondLst>
                                        </p:cTn>
                                        <p:tgtEl>
                                          <p:spTgt spid="21525"/>
                                        </p:tgtEl>
                                        <p:attrNameLst>
                                          <p:attrName>style.visibility</p:attrName>
                                        </p:attrNameLst>
                                      </p:cBhvr>
                                      <p:to>
                                        <p:strVal val="visible"/>
                                      </p:to>
                                    </p:set>
                                    <p:anim calcmode="lin" valueType="num">
                                      <p:cBhvr additive="base">
                                        <p:cTn id="52" dur="500"/>
                                        <p:tgtEl>
                                          <p:spTgt spid="21525"/>
                                        </p:tgtEl>
                                        <p:attrNameLst>
                                          <p:attrName>ppt_x</p:attrName>
                                        </p:attrNameLst>
                                      </p:cBhvr>
                                      <p:tavLst>
                                        <p:tav tm="0">
                                          <p:val>
                                            <p:strVal val="#ppt_x-#ppt_w*1.125000"/>
                                          </p:val>
                                        </p:tav>
                                        <p:tav tm="100000">
                                          <p:val>
                                            <p:strVal val="#ppt_x"/>
                                          </p:val>
                                        </p:tav>
                                      </p:tavLst>
                                    </p:anim>
                                    <p:animEffect transition="in" filter="wipe(right)">
                                      <p:cBhvr>
                                        <p:cTn id="53" dur="500"/>
                                        <p:tgtEl>
                                          <p:spTgt spid="21525"/>
                                        </p:tgtEl>
                                      </p:cBhvr>
                                    </p:animEffect>
                                  </p:childTnLst>
                                </p:cTn>
                              </p:par>
                              <p:par>
                                <p:cTn id="54" presetID="23" presetClass="entr" presetSubtype="16" fill="hold" grpId="0" nodeType="withEffect">
                                  <p:stCondLst>
                                    <p:cond delay="500"/>
                                  </p:stCondLst>
                                  <p:childTnLst>
                                    <p:set>
                                      <p:cBhvr>
                                        <p:cTn id="55" dur="1" fill="hold">
                                          <p:stCondLst>
                                            <p:cond delay="0"/>
                                          </p:stCondLst>
                                        </p:cTn>
                                        <p:tgtEl>
                                          <p:spTgt spid="21548"/>
                                        </p:tgtEl>
                                        <p:attrNameLst>
                                          <p:attrName>style.visibility</p:attrName>
                                        </p:attrNameLst>
                                      </p:cBhvr>
                                      <p:to>
                                        <p:strVal val="visible"/>
                                      </p:to>
                                    </p:set>
                                    <p:anim calcmode="lin" valueType="num">
                                      <p:cBhvr>
                                        <p:cTn id="56" dur="500" fill="hold"/>
                                        <p:tgtEl>
                                          <p:spTgt spid="21548"/>
                                        </p:tgtEl>
                                        <p:attrNameLst>
                                          <p:attrName>ppt_w</p:attrName>
                                        </p:attrNameLst>
                                      </p:cBhvr>
                                      <p:tavLst>
                                        <p:tav tm="0">
                                          <p:val>
                                            <p:fltVal val="0"/>
                                          </p:val>
                                        </p:tav>
                                        <p:tav tm="100000">
                                          <p:val>
                                            <p:strVal val="#ppt_w"/>
                                          </p:val>
                                        </p:tav>
                                      </p:tavLst>
                                    </p:anim>
                                    <p:anim calcmode="lin" valueType="num">
                                      <p:cBhvr>
                                        <p:cTn id="57" dur="500" fill="hold"/>
                                        <p:tgtEl>
                                          <p:spTgt spid="21548"/>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500"/>
                                  </p:stCondLst>
                                  <p:childTnLst>
                                    <p:set>
                                      <p:cBhvr>
                                        <p:cTn id="59" dur="1" fill="hold">
                                          <p:stCondLst>
                                            <p:cond delay="0"/>
                                          </p:stCondLst>
                                        </p:cTn>
                                        <p:tgtEl>
                                          <p:spTgt spid="21532"/>
                                        </p:tgtEl>
                                        <p:attrNameLst>
                                          <p:attrName>style.visibility</p:attrName>
                                        </p:attrNameLst>
                                      </p:cBhvr>
                                      <p:to>
                                        <p:strVal val="visible"/>
                                      </p:to>
                                    </p:set>
                                    <p:anim calcmode="lin" valueType="num">
                                      <p:cBhvr>
                                        <p:cTn id="60" dur="500" fill="hold"/>
                                        <p:tgtEl>
                                          <p:spTgt spid="21532"/>
                                        </p:tgtEl>
                                        <p:attrNameLst>
                                          <p:attrName>ppt_w</p:attrName>
                                        </p:attrNameLst>
                                      </p:cBhvr>
                                      <p:tavLst>
                                        <p:tav tm="0">
                                          <p:val>
                                            <p:fltVal val="0"/>
                                          </p:val>
                                        </p:tav>
                                        <p:tav tm="100000">
                                          <p:val>
                                            <p:strVal val="#ppt_w"/>
                                          </p:val>
                                        </p:tav>
                                      </p:tavLst>
                                    </p:anim>
                                    <p:anim calcmode="lin" valueType="num">
                                      <p:cBhvr>
                                        <p:cTn id="61" dur="500" fill="hold"/>
                                        <p:tgtEl>
                                          <p:spTgt spid="21532"/>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500"/>
                                  </p:stCondLst>
                                  <p:childTnLst>
                                    <p:set>
                                      <p:cBhvr>
                                        <p:cTn id="63" dur="1" fill="hold">
                                          <p:stCondLst>
                                            <p:cond delay="0"/>
                                          </p:stCondLst>
                                        </p:cTn>
                                        <p:tgtEl>
                                          <p:spTgt spid="21533"/>
                                        </p:tgtEl>
                                        <p:attrNameLst>
                                          <p:attrName>style.visibility</p:attrName>
                                        </p:attrNameLst>
                                      </p:cBhvr>
                                      <p:to>
                                        <p:strVal val="visible"/>
                                      </p:to>
                                    </p:set>
                                    <p:anim calcmode="lin" valueType="num">
                                      <p:cBhvr>
                                        <p:cTn id="64" dur="500" fill="hold"/>
                                        <p:tgtEl>
                                          <p:spTgt spid="21533"/>
                                        </p:tgtEl>
                                        <p:attrNameLst>
                                          <p:attrName>ppt_w</p:attrName>
                                        </p:attrNameLst>
                                      </p:cBhvr>
                                      <p:tavLst>
                                        <p:tav tm="0">
                                          <p:val>
                                            <p:fltVal val="0"/>
                                          </p:val>
                                        </p:tav>
                                        <p:tav tm="100000">
                                          <p:val>
                                            <p:strVal val="#ppt_w"/>
                                          </p:val>
                                        </p:tav>
                                      </p:tavLst>
                                    </p:anim>
                                    <p:anim calcmode="lin" valueType="num">
                                      <p:cBhvr>
                                        <p:cTn id="65" dur="500" fill="hold"/>
                                        <p:tgtEl>
                                          <p:spTgt spid="21533"/>
                                        </p:tgtEl>
                                        <p:attrNameLst>
                                          <p:attrName>ppt_h</p:attrName>
                                        </p:attrNameLst>
                                      </p:cBhvr>
                                      <p:tavLst>
                                        <p:tav tm="0">
                                          <p:val>
                                            <p:fltVal val="0"/>
                                          </p:val>
                                        </p:tav>
                                        <p:tav tm="100000">
                                          <p:val>
                                            <p:strVal val="#ppt_h"/>
                                          </p:val>
                                        </p:tav>
                                      </p:tavLst>
                                    </p:anim>
                                  </p:childTnLst>
                                </p:cTn>
                              </p:par>
                              <p:par>
                                <p:cTn id="66" presetID="2" presetClass="entr" presetSubtype="4" fill="hold" nodeType="withEffect">
                                  <p:stCondLst>
                                    <p:cond delay="500"/>
                                  </p:stCondLst>
                                  <p:childTnLst>
                                    <p:set>
                                      <p:cBhvr>
                                        <p:cTn id="67" dur="1" fill="hold">
                                          <p:stCondLst>
                                            <p:cond delay="0"/>
                                          </p:stCondLst>
                                        </p:cTn>
                                        <p:tgtEl>
                                          <p:spTgt spid="7"/>
                                        </p:tgtEl>
                                        <p:attrNameLst>
                                          <p:attrName>style.visibility</p:attrName>
                                        </p:attrNameLst>
                                      </p:cBhvr>
                                      <p:to>
                                        <p:strVal val="visible"/>
                                      </p:to>
                                    </p:set>
                                    <p:anim calcmode="lin" valueType="num">
                                      <p:cBhvr additive="base">
                                        <p:cTn id="68" dur="500" fill="hold"/>
                                        <p:tgtEl>
                                          <p:spTgt spid="7"/>
                                        </p:tgtEl>
                                        <p:attrNameLst>
                                          <p:attrName>ppt_x</p:attrName>
                                        </p:attrNameLst>
                                      </p:cBhvr>
                                      <p:tavLst>
                                        <p:tav tm="0">
                                          <p:val>
                                            <p:strVal val="#ppt_x"/>
                                          </p:val>
                                        </p:tav>
                                        <p:tav tm="100000">
                                          <p:val>
                                            <p:strVal val="#ppt_x"/>
                                          </p:val>
                                        </p:tav>
                                      </p:tavLst>
                                    </p:anim>
                                    <p:anim calcmode="lin" valueType="num">
                                      <p:cBhvr additive="base">
                                        <p:cTn id="69" dur="500" fill="hold"/>
                                        <p:tgtEl>
                                          <p:spTgt spid="7"/>
                                        </p:tgtEl>
                                        <p:attrNameLst>
                                          <p:attrName>ppt_y</p:attrName>
                                        </p:attrNameLst>
                                      </p:cBhvr>
                                      <p:tavLst>
                                        <p:tav tm="0">
                                          <p:val>
                                            <p:strVal val="1+#ppt_h/2"/>
                                          </p:val>
                                        </p:tav>
                                        <p:tav tm="100000">
                                          <p:val>
                                            <p:strVal val="#ppt_y"/>
                                          </p:val>
                                        </p:tav>
                                      </p:tavLst>
                                    </p:anim>
                                  </p:childTnLst>
                                </p:cTn>
                              </p:par>
                              <p:par>
                                <p:cTn id="70" presetID="12" presetClass="entr" presetSubtype="8" fill="hold" grpId="0" nodeType="withEffect">
                                  <p:stCondLst>
                                    <p:cond delay="750"/>
                                  </p:stCondLst>
                                  <p:childTnLst>
                                    <p:set>
                                      <p:cBhvr>
                                        <p:cTn id="71" dur="1" fill="hold">
                                          <p:stCondLst>
                                            <p:cond delay="0"/>
                                          </p:stCondLst>
                                        </p:cTn>
                                        <p:tgtEl>
                                          <p:spTgt spid="21531"/>
                                        </p:tgtEl>
                                        <p:attrNameLst>
                                          <p:attrName>style.visibility</p:attrName>
                                        </p:attrNameLst>
                                      </p:cBhvr>
                                      <p:to>
                                        <p:strVal val="visible"/>
                                      </p:to>
                                    </p:set>
                                    <p:anim calcmode="lin" valueType="num">
                                      <p:cBhvr additive="base">
                                        <p:cTn id="72" dur="500"/>
                                        <p:tgtEl>
                                          <p:spTgt spid="21531"/>
                                        </p:tgtEl>
                                        <p:attrNameLst>
                                          <p:attrName>ppt_x</p:attrName>
                                        </p:attrNameLst>
                                      </p:cBhvr>
                                      <p:tavLst>
                                        <p:tav tm="0">
                                          <p:val>
                                            <p:strVal val="#ppt_x-#ppt_w*1.125000"/>
                                          </p:val>
                                        </p:tav>
                                        <p:tav tm="100000">
                                          <p:val>
                                            <p:strVal val="#ppt_x"/>
                                          </p:val>
                                        </p:tav>
                                      </p:tavLst>
                                    </p:anim>
                                    <p:animEffect transition="in" filter="wipe(right)">
                                      <p:cBhvr>
                                        <p:cTn id="73" dur="500"/>
                                        <p:tgtEl>
                                          <p:spTgt spid="21531"/>
                                        </p:tgtEl>
                                      </p:cBhvr>
                                    </p:animEffect>
                                  </p:childTnLst>
                                </p:cTn>
                              </p:par>
                              <p:par>
                                <p:cTn id="74" presetID="23" presetClass="entr" presetSubtype="16" fill="hold" grpId="0" nodeType="withEffect">
                                  <p:stCondLst>
                                    <p:cond delay="750"/>
                                  </p:stCondLst>
                                  <p:childTnLst>
                                    <p:set>
                                      <p:cBhvr>
                                        <p:cTn id="75" dur="1" fill="hold">
                                          <p:stCondLst>
                                            <p:cond delay="0"/>
                                          </p:stCondLst>
                                        </p:cTn>
                                        <p:tgtEl>
                                          <p:spTgt spid="21538"/>
                                        </p:tgtEl>
                                        <p:attrNameLst>
                                          <p:attrName>style.visibility</p:attrName>
                                        </p:attrNameLst>
                                      </p:cBhvr>
                                      <p:to>
                                        <p:strVal val="visible"/>
                                      </p:to>
                                    </p:set>
                                    <p:anim calcmode="lin" valueType="num">
                                      <p:cBhvr>
                                        <p:cTn id="76" dur="500" fill="hold"/>
                                        <p:tgtEl>
                                          <p:spTgt spid="21538"/>
                                        </p:tgtEl>
                                        <p:attrNameLst>
                                          <p:attrName>ppt_w</p:attrName>
                                        </p:attrNameLst>
                                      </p:cBhvr>
                                      <p:tavLst>
                                        <p:tav tm="0">
                                          <p:val>
                                            <p:fltVal val="0"/>
                                          </p:val>
                                        </p:tav>
                                        <p:tav tm="100000">
                                          <p:val>
                                            <p:strVal val="#ppt_w"/>
                                          </p:val>
                                        </p:tav>
                                      </p:tavLst>
                                    </p:anim>
                                    <p:anim calcmode="lin" valueType="num">
                                      <p:cBhvr>
                                        <p:cTn id="77" dur="500" fill="hold"/>
                                        <p:tgtEl>
                                          <p:spTgt spid="21538"/>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750"/>
                                  </p:stCondLst>
                                  <p:childTnLst>
                                    <p:set>
                                      <p:cBhvr>
                                        <p:cTn id="79" dur="1" fill="hold">
                                          <p:stCondLst>
                                            <p:cond delay="0"/>
                                          </p:stCondLst>
                                        </p:cTn>
                                        <p:tgtEl>
                                          <p:spTgt spid="21539"/>
                                        </p:tgtEl>
                                        <p:attrNameLst>
                                          <p:attrName>style.visibility</p:attrName>
                                        </p:attrNameLst>
                                      </p:cBhvr>
                                      <p:to>
                                        <p:strVal val="visible"/>
                                      </p:to>
                                    </p:set>
                                    <p:anim calcmode="lin" valueType="num">
                                      <p:cBhvr>
                                        <p:cTn id="80" dur="500" fill="hold"/>
                                        <p:tgtEl>
                                          <p:spTgt spid="21539"/>
                                        </p:tgtEl>
                                        <p:attrNameLst>
                                          <p:attrName>ppt_w</p:attrName>
                                        </p:attrNameLst>
                                      </p:cBhvr>
                                      <p:tavLst>
                                        <p:tav tm="0">
                                          <p:val>
                                            <p:fltVal val="0"/>
                                          </p:val>
                                        </p:tav>
                                        <p:tav tm="100000">
                                          <p:val>
                                            <p:strVal val="#ppt_w"/>
                                          </p:val>
                                        </p:tav>
                                      </p:tavLst>
                                    </p:anim>
                                    <p:anim calcmode="lin" valueType="num">
                                      <p:cBhvr>
                                        <p:cTn id="81" dur="500" fill="hold"/>
                                        <p:tgtEl>
                                          <p:spTgt spid="21539"/>
                                        </p:tgtEl>
                                        <p:attrNameLst>
                                          <p:attrName>ppt_h</p:attrName>
                                        </p:attrNameLst>
                                      </p:cBhvr>
                                      <p:tavLst>
                                        <p:tav tm="0">
                                          <p:val>
                                            <p:fltVal val="0"/>
                                          </p:val>
                                        </p:tav>
                                        <p:tav tm="100000">
                                          <p:val>
                                            <p:strVal val="#ppt_h"/>
                                          </p:val>
                                        </p:tav>
                                      </p:tavLst>
                                    </p:anim>
                                  </p:childTnLst>
                                </p:cTn>
                              </p:par>
                              <p:par>
                                <p:cTn id="82" presetID="12" presetClass="entr" presetSubtype="8" fill="hold" grpId="0" nodeType="withEffect">
                                  <p:stCondLst>
                                    <p:cond delay="1000"/>
                                  </p:stCondLst>
                                  <p:childTnLst>
                                    <p:set>
                                      <p:cBhvr>
                                        <p:cTn id="83" dur="1" fill="hold">
                                          <p:stCondLst>
                                            <p:cond delay="0"/>
                                          </p:stCondLst>
                                        </p:cTn>
                                        <p:tgtEl>
                                          <p:spTgt spid="21537"/>
                                        </p:tgtEl>
                                        <p:attrNameLst>
                                          <p:attrName>style.visibility</p:attrName>
                                        </p:attrNameLst>
                                      </p:cBhvr>
                                      <p:to>
                                        <p:strVal val="visible"/>
                                      </p:to>
                                    </p:set>
                                    <p:anim calcmode="lin" valueType="num">
                                      <p:cBhvr additive="base">
                                        <p:cTn id="84" dur="500"/>
                                        <p:tgtEl>
                                          <p:spTgt spid="21537"/>
                                        </p:tgtEl>
                                        <p:attrNameLst>
                                          <p:attrName>ppt_x</p:attrName>
                                        </p:attrNameLst>
                                      </p:cBhvr>
                                      <p:tavLst>
                                        <p:tav tm="0">
                                          <p:val>
                                            <p:strVal val="#ppt_x-#ppt_w*1.125000"/>
                                          </p:val>
                                        </p:tav>
                                        <p:tav tm="100000">
                                          <p:val>
                                            <p:strVal val="#ppt_x"/>
                                          </p:val>
                                        </p:tav>
                                      </p:tavLst>
                                    </p:anim>
                                    <p:animEffect transition="in" filter="wipe(right)">
                                      <p:cBhvr>
                                        <p:cTn id="85" dur="500"/>
                                        <p:tgtEl>
                                          <p:spTgt spid="215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p:bldP spid="21524" grpId="0"/>
      <p:bldP spid="21525" grpId="0" animBg="1"/>
      <p:bldP spid="21526" grpId="0" animBg="1"/>
      <p:bldP spid="21527" grpId="0" animBg="1"/>
      <p:bldP spid="21531" grpId="0" animBg="1"/>
      <p:bldP spid="21532" grpId="0" animBg="1"/>
      <p:bldP spid="21533" grpId="0" animBg="1"/>
      <p:bldP spid="21537" grpId="0" animBg="1"/>
      <p:bldP spid="21538" grpId="0" animBg="1"/>
      <p:bldP spid="21539" grpId="0" animBg="1"/>
      <p:bldP spid="21547" grpId="0"/>
      <p:bldP spid="215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Группа 5">
            <a:extLst>
              <a:ext uri="{FF2B5EF4-FFF2-40B4-BE49-F238E27FC236}">
                <a16:creationId xmlns:a16="http://schemas.microsoft.com/office/drawing/2014/main" id="{88878DB6-9FE1-4A11-8E7D-9F780D279BDF}"/>
              </a:ext>
            </a:extLst>
          </p:cNvPr>
          <p:cNvGrpSpPr/>
          <p:nvPr/>
        </p:nvGrpSpPr>
        <p:grpSpPr>
          <a:xfrm>
            <a:off x="4670425" y="1919288"/>
            <a:ext cx="6353175" cy="4622800"/>
            <a:chOff x="4670425" y="1919288"/>
            <a:chExt cx="6353175" cy="4622800"/>
          </a:xfrm>
        </p:grpSpPr>
        <p:sp>
          <p:nvSpPr>
            <p:cNvPr id="22532" name="Rectangle 54">
              <a:extLst>
                <a:ext uri="{FF2B5EF4-FFF2-40B4-BE49-F238E27FC236}">
                  <a16:creationId xmlns:a16="http://schemas.microsoft.com/office/drawing/2014/main" id="{A9038195-72AE-4256-B02F-409BDE1AF4F9}"/>
                </a:ext>
              </a:extLst>
            </p:cNvPr>
            <p:cNvSpPr>
              <a:spLocks noChangeArrowheads="1"/>
            </p:cNvSpPr>
            <p:nvPr/>
          </p:nvSpPr>
          <p:spPr bwMode="auto">
            <a:xfrm>
              <a:off x="5567363" y="2233613"/>
              <a:ext cx="863600" cy="4286250"/>
            </a:xfrm>
            <a:prstGeom prst="rect">
              <a:avLst/>
            </a:prstGeom>
            <a:solidFill>
              <a:srgbClr val="ECEC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33" name="Rectangle 55">
              <a:extLst>
                <a:ext uri="{FF2B5EF4-FFF2-40B4-BE49-F238E27FC236}">
                  <a16:creationId xmlns:a16="http://schemas.microsoft.com/office/drawing/2014/main" id="{4D0D2F47-6B42-4825-94E7-C69B8997DB1D}"/>
                </a:ext>
              </a:extLst>
            </p:cNvPr>
            <p:cNvSpPr>
              <a:spLocks noChangeArrowheads="1"/>
            </p:cNvSpPr>
            <p:nvPr/>
          </p:nvSpPr>
          <p:spPr bwMode="auto">
            <a:xfrm>
              <a:off x="7307263" y="2233613"/>
              <a:ext cx="874712" cy="4286250"/>
            </a:xfrm>
            <a:prstGeom prst="rect">
              <a:avLst/>
            </a:prstGeom>
            <a:solidFill>
              <a:srgbClr val="ECEC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34" name="Rectangle 56">
              <a:extLst>
                <a:ext uri="{FF2B5EF4-FFF2-40B4-BE49-F238E27FC236}">
                  <a16:creationId xmlns:a16="http://schemas.microsoft.com/office/drawing/2014/main" id="{C762C816-48BE-4735-B636-CA1456546CE4}"/>
                </a:ext>
              </a:extLst>
            </p:cNvPr>
            <p:cNvSpPr>
              <a:spLocks noChangeArrowheads="1"/>
            </p:cNvSpPr>
            <p:nvPr/>
          </p:nvSpPr>
          <p:spPr bwMode="auto">
            <a:xfrm>
              <a:off x="9056688" y="2233613"/>
              <a:ext cx="876300" cy="4286250"/>
            </a:xfrm>
            <a:prstGeom prst="rect">
              <a:avLst/>
            </a:prstGeom>
            <a:solidFill>
              <a:srgbClr val="ECEC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35" name="Freeform 57">
              <a:extLst>
                <a:ext uri="{FF2B5EF4-FFF2-40B4-BE49-F238E27FC236}">
                  <a16:creationId xmlns:a16="http://schemas.microsoft.com/office/drawing/2014/main" id="{BE82D0BD-9DED-47BB-9868-D247B783EB70}"/>
                </a:ext>
              </a:extLst>
            </p:cNvPr>
            <p:cNvSpPr>
              <a:spLocks/>
            </p:cNvSpPr>
            <p:nvPr/>
          </p:nvSpPr>
          <p:spPr bwMode="auto">
            <a:xfrm>
              <a:off x="5545138" y="2212975"/>
              <a:ext cx="44450" cy="4329113"/>
            </a:xfrm>
            <a:custGeom>
              <a:avLst/>
              <a:gdLst>
                <a:gd name="T0" fmla="*/ 246975313 w 4"/>
                <a:gd name="T1" fmla="*/ 2147483646 h 400"/>
                <a:gd name="T2" fmla="*/ 0 w 4"/>
                <a:gd name="T3" fmla="*/ 2147483646 h 400"/>
                <a:gd name="T4" fmla="*/ 0 w 4"/>
                <a:gd name="T5" fmla="*/ 234269950 h 400"/>
                <a:gd name="T6" fmla="*/ 246975313 w 4"/>
                <a:gd name="T7" fmla="*/ 0 h 400"/>
                <a:gd name="T8" fmla="*/ 493950625 w 4"/>
                <a:gd name="T9" fmla="*/ 234269950 h 400"/>
                <a:gd name="T10" fmla="*/ 493950625 w 4"/>
                <a:gd name="T11" fmla="*/ 2147483646 h 400"/>
                <a:gd name="T12" fmla="*/ 246975313 w 4"/>
                <a:gd name="T13" fmla="*/ 2147483646 h 4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00">
                  <a:moveTo>
                    <a:pt x="2" y="400"/>
                  </a:moveTo>
                  <a:cubicBezTo>
                    <a:pt x="0" y="400"/>
                    <a:pt x="0" y="400"/>
                    <a:pt x="0" y="398"/>
                  </a:cubicBezTo>
                  <a:cubicBezTo>
                    <a:pt x="0" y="2"/>
                    <a:pt x="0" y="2"/>
                    <a:pt x="0" y="2"/>
                  </a:cubicBezTo>
                  <a:cubicBezTo>
                    <a:pt x="0" y="1"/>
                    <a:pt x="0" y="0"/>
                    <a:pt x="2" y="0"/>
                  </a:cubicBezTo>
                  <a:cubicBezTo>
                    <a:pt x="3" y="0"/>
                    <a:pt x="4" y="1"/>
                    <a:pt x="4" y="2"/>
                  </a:cubicBezTo>
                  <a:cubicBezTo>
                    <a:pt x="4" y="398"/>
                    <a:pt x="4" y="398"/>
                    <a:pt x="4" y="398"/>
                  </a:cubicBezTo>
                  <a:cubicBezTo>
                    <a:pt x="4" y="400"/>
                    <a:pt x="3" y="400"/>
                    <a:pt x="2" y="400"/>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36" name="Freeform 58">
              <a:extLst>
                <a:ext uri="{FF2B5EF4-FFF2-40B4-BE49-F238E27FC236}">
                  <a16:creationId xmlns:a16="http://schemas.microsoft.com/office/drawing/2014/main" id="{6ED47B0B-9FCC-4AFB-BF0B-8B2DAE4F9599}"/>
                </a:ext>
              </a:extLst>
            </p:cNvPr>
            <p:cNvSpPr>
              <a:spLocks/>
            </p:cNvSpPr>
            <p:nvPr/>
          </p:nvSpPr>
          <p:spPr bwMode="auto">
            <a:xfrm>
              <a:off x="6410325" y="2212975"/>
              <a:ext cx="42863" cy="4329113"/>
            </a:xfrm>
            <a:custGeom>
              <a:avLst/>
              <a:gdLst>
                <a:gd name="T0" fmla="*/ 229659954 w 4"/>
                <a:gd name="T1" fmla="*/ 2147483646 h 400"/>
                <a:gd name="T2" fmla="*/ 0 w 4"/>
                <a:gd name="T3" fmla="*/ 2147483646 h 400"/>
                <a:gd name="T4" fmla="*/ 0 w 4"/>
                <a:gd name="T5" fmla="*/ 234269950 h 400"/>
                <a:gd name="T6" fmla="*/ 229659954 w 4"/>
                <a:gd name="T7" fmla="*/ 0 h 400"/>
                <a:gd name="T8" fmla="*/ 459309192 w 4"/>
                <a:gd name="T9" fmla="*/ 234269950 h 400"/>
                <a:gd name="T10" fmla="*/ 459309192 w 4"/>
                <a:gd name="T11" fmla="*/ 2147483646 h 400"/>
                <a:gd name="T12" fmla="*/ 229659954 w 4"/>
                <a:gd name="T13" fmla="*/ 2147483646 h 4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00">
                  <a:moveTo>
                    <a:pt x="2" y="400"/>
                  </a:moveTo>
                  <a:cubicBezTo>
                    <a:pt x="1" y="400"/>
                    <a:pt x="0" y="400"/>
                    <a:pt x="0" y="398"/>
                  </a:cubicBezTo>
                  <a:cubicBezTo>
                    <a:pt x="0" y="2"/>
                    <a:pt x="0" y="2"/>
                    <a:pt x="0" y="2"/>
                  </a:cubicBezTo>
                  <a:cubicBezTo>
                    <a:pt x="0" y="1"/>
                    <a:pt x="1" y="0"/>
                    <a:pt x="2" y="0"/>
                  </a:cubicBezTo>
                  <a:cubicBezTo>
                    <a:pt x="4" y="0"/>
                    <a:pt x="4" y="1"/>
                    <a:pt x="4" y="2"/>
                  </a:cubicBezTo>
                  <a:cubicBezTo>
                    <a:pt x="4" y="398"/>
                    <a:pt x="4" y="398"/>
                    <a:pt x="4" y="398"/>
                  </a:cubicBezTo>
                  <a:cubicBezTo>
                    <a:pt x="4" y="400"/>
                    <a:pt x="4" y="400"/>
                    <a:pt x="2" y="400"/>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37" name="Freeform 59">
              <a:extLst>
                <a:ext uri="{FF2B5EF4-FFF2-40B4-BE49-F238E27FC236}">
                  <a16:creationId xmlns:a16="http://schemas.microsoft.com/office/drawing/2014/main" id="{D5EB8BBC-5E31-4E73-9C89-FB0164F1F8A4}"/>
                </a:ext>
              </a:extLst>
            </p:cNvPr>
            <p:cNvSpPr>
              <a:spLocks/>
            </p:cNvSpPr>
            <p:nvPr/>
          </p:nvSpPr>
          <p:spPr bwMode="auto">
            <a:xfrm>
              <a:off x="7285038" y="2212975"/>
              <a:ext cx="42862" cy="4329113"/>
            </a:xfrm>
            <a:custGeom>
              <a:avLst/>
              <a:gdLst>
                <a:gd name="T0" fmla="*/ 229654596 w 4"/>
                <a:gd name="T1" fmla="*/ 2147483646 h 400"/>
                <a:gd name="T2" fmla="*/ 0 w 4"/>
                <a:gd name="T3" fmla="*/ 2147483646 h 400"/>
                <a:gd name="T4" fmla="*/ 0 w 4"/>
                <a:gd name="T5" fmla="*/ 234269950 h 400"/>
                <a:gd name="T6" fmla="*/ 229654596 w 4"/>
                <a:gd name="T7" fmla="*/ 0 h 400"/>
                <a:gd name="T8" fmla="*/ 459298477 w 4"/>
                <a:gd name="T9" fmla="*/ 234269950 h 400"/>
                <a:gd name="T10" fmla="*/ 459298477 w 4"/>
                <a:gd name="T11" fmla="*/ 2147483646 h 400"/>
                <a:gd name="T12" fmla="*/ 229654596 w 4"/>
                <a:gd name="T13" fmla="*/ 2147483646 h 4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00">
                  <a:moveTo>
                    <a:pt x="2" y="400"/>
                  </a:moveTo>
                  <a:cubicBezTo>
                    <a:pt x="1" y="400"/>
                    <a:pt x="0" y="400"/>
                    <a:pt x="0" y="398"/>
                  </a:cubicBezTo>
                  <a:cubicBezTo>
                    <a:pt x="0" y="2"/>
                    <a:pt x="0" y="2"/>
                    <a:pt x="0" y="2"/>
                  </a:cubicBezTo>
                  <a:cubicBezTo>
                    <a:pt x="0" y="1"/>
                    <a:pt x="1" y="0"/>
                    <a:pt x="2" y="0"/>
                  </a:cubicBezTo>
                  <a:cubicBezTo>
                    <a:pt x="4" y="0"/>
                    <a:pt x="4" y="1"/>
                    <a:pt x="4" y="2"/>
                  </a:cubicBezTo>
                  <a:cubicBezTo>
                    <a:pt x="4" y="398"/>
                    <a:pt x="4" y="398"/>
                    <a:pt x="4" y="398"/>
                  </a:cubicBezTo>
                  <a:cubicBezTo>
                    <a:pt x="4" y="400"/>
                    <a:pt x="4" y="400"/>
                    <a:pt x="2" y="400"/>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38" name="Freeform 60">
              <a:extLst>
                <a:ext uri="{FF2B5EF4-FFF2-40B4-BE49-F238E27FC236}">
                  <a16:creationId xmlns:a16="http://schemas.microsoft.com/office/drawing/2014/main" id="{2E61B692-42E3-4F3B-B697-7F09A2702017}"/>
                </a:ext>
              </a:extLst>
            </p:cNvPr>
            <p:cNvSpPr>
              <a:spLocks/>
            </p:cNvSpPr>
            <p:nvPr/>
          </p:nvSpPr>
          <p:spPr bwMode="auto">
            <a:xfrm>
              <a:off x="8159750" y="2212975"/>
              <a:ext cx="44450" cy="4329113"/>
            </a:xfrm>
            <a:custGeom>
              <a:avLst/>
              <a:gdLst>
                <a:gd name="T0" fmla="*/ 246975313 w 4"/>
                <a:gd name="T1" fmla="*/ 2147483646 h 400"/>
                <a:gd name="T2" fmla="*/ 0 w 4"/>
                <a:gd name="T3" fmla="*/ 2147483646 h 400"/>
                <a:gd name="T4" fmla="*/ 0 w 4"/>
                <a:gd name="T5" fmla="*/ 234269950 h 400"/>
                <a:gd name="T6" fmla="*/ 246975313 w 4"/>
                <a:gd name="T7" fmla="*/ 0 h 400"/>
                <a:gd name="T8" fmla="*/ 493950625 w 4"/>
                <a:gd name="T9" fmla="*/ 234269950 h 400"/>
                <a:gd name="T10" fmla="*/ 493950625 w 4"/>
                <a:gd name="T11" fmla="*/ 2147483646 h 400"/>
                <a:gd name="T12" fmla="*/ 246975313 w 4"/>
                <a:gd name="T13" fmla="*/ 2147483646 h 4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00">
                  <a:moveTo>
                    <a:pt x="2" y="400"/>
                  </a:moveTo>
                  <a:cubicBezTo>
                    <a:pt x="1" y="400"/>
                    <a:pt x="0" y="400"/>
                    <a:pt x="0" y="398"/>
                  </a:cubicBezTo>
                  <a:cubicBezTo>
                    <a:pt x="0" y="2"/>
                    <a:pt x="0" y="2"/>
                    <a:pt x="0" y="2"/>
                  </a:cubicBezTo>
                  <a:cubicBezTo>
                    <a:pt x="0" y="1"/>
                    <a:pt x="1" y="0"/>
                    <a:pt x="2" y="0"/>
                  </a:cubicBezTo>
                  <a:cubicBezTo>
                    <a:pt x="3" y="0"/>
                    <a:pt x="4" y="1"/>
                    <a:pt x="4" y="2"/>
                  </a:cubicBezTo>
                  <a:cubicBezTo>
                    <a:pt x="4" y="398"/>
                    <a:pt x="4" y="398"/>
                    <a:pt x="4" y="398"/>
                  </a:cubicBezTo>
                  <a:cubicBezTo>
                    <a:pt x="4" y="400"/>
                    <a:pt x="3" y="400"/>
                    <a:pt x="2" y="400"/>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39" name="Freeform 61">
              <a:extLst>
                <a:ext uri="{FF2B5EF4-FFF2-40B4-BE49-F238E27FC236}">
                  <a16:creationId xmlns:a16="http://schemas.microsoft.com/office/drawing/2014/main" id="{840EA839-0B8D-46F0-9EDC-EA190C015094}"/>
                </a:ext>
              </a:extLst>
            </p:cNvPr>
            <p:cNvSpPr>
              <a:spLocks/>
            </p:cNvSpPr>
            <p:nvPr/>
          </p:nvSpPr>
          <p:spPr bwMode="auto">
            <a:xfrm>
              <a:off x="9036050" y="2212975"/>
              <a:ext cx="42863" cy="4329113"/>
            </a:xfrm>
            <a:custGeom>
              <a:avLst/>
              <a:gdLst>
                <a:gd name="T0" fmla="*/ 229659954 w 4"/>
                <a:gd name="T1" fmla="*/ 2147483646 h 400"/>
                <a:gd name="T2" fmla="*/ 0 w 4"/>
                <a:gd name="T3" fmla="*/ 2147483646 h 400"/>
                <a:gd name="T4" fmla="*/ 0 w 4"/>
                <a:gd name="T5" fmla="*/ 234269950 h 400"/>
                <a:gd name="T6" fmla="*/ 229659954 w 4"/>
                <a:gd name="T7" fmla="*/ 0 h 400"/>
                <a:gd name="T8" fmla="*/ 459309192 w 4"/>
                <a:gd name="T9" fmla="*/ 234269950 h 400"/>
                <a:gd name="T10" fmla="*/ 459309192 w 4"/>
                <a:gd name="T11" fmla="*/ 2147483646 h 400"/>
                <a:gd name="T12" fmla="*/ 229659954 w 4"/>
                <a:gd name="T13" fmla="*/ 2147483646 h 4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00">
                  <a:moveTo>
                    <a:pt x="2" y="400"/>
                  </a:moveTo>
                  <a:cubicBezTo>
                    <a:pt x="1" y="400"/>
                    <a:pt x="0" y="400"/>
                    <a:pt x="0" y="398"/>
                  </a:cubicBezTo>
                  <a:cubicBezTo>
                    <a:pt x="0" y="2"/>
                    <a:pt x="0" y="2"/>
                    <a:pt x="0" y="2"/>
                  </a:cubicBezTo>
                  <a:cubicBezTo>
                    <a:pt x="0" y="1"/>
                    <a:pt x="1" y="0"/>
                    <a:pt x="2" y="0"/>
                  </a:cubicBezTo>
                  <a:cubicBezTo>
                    <a:pt x="3" y="0"/>
                    <a:pt x="4" y="1"/>
                    <a:pt x="4" y="2"/>
                  </a:cubicBezTo>
                  <a:cubicBezTo>
                    <a:pt x="4" y="398"/>
                    <a:pt x="4" y="398"/>
                    <a:pt x="4" y="398"/>
                  </a:cubicBezTo>
                  <a:cubicBezTo>
                    <a:pt x="4" y="400"/>
                    <a:pt x="3" y="400"/>
                    <a:pt x="2" y="400"/>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0" name="Freeform 62">
              <a:extLst>
                <a:ext uri="{FF2B5EF4-FFF2-40B4-BE49-F238E27FC236}">
                  <a16:creationId xmlns:a16="http://schemas.microsoft.com/office/drawing/2014/main" id="{6D6B8CDE-360E-417D-AE82-993CB2C739A2}"/>
                </a:ext>
              </a:extLst>
            </p:cNvPr>
            <p:cNvSpPr>
              <a:spLocks/>
            </p:cNvSpPr>
            <p:nvPr/>
          </p:nvSpPr>
          <p:spPr bwMode="auto">
            <a:xfrm>
              <a:off x="9910763" y="2212975"/>
              <a:ext cx="42862" cy="4329113"/>
            </a:xfrm>
            <a:custGeom>
              <a:avLst/>
              <a:gdLst>
                <a:gd name="T0" fmla="*/ 229654596 w 4"/>
                <a:gd name="T1" fmla="*/ 2147483646 h 400"/>
                <a:gd name="T2" fmla="*/ 0 w 4"/>
                <a:gd name="T3" fmla="*/ 2147483646 h 400"/>
                <a:gd name="T4" fmla="*/ 0 w 4"/>
                <a:gd name="T5" fmla="*/ 234269950 h 400"/>
                <a:gd name="T6" fmla="*/ 229654596 w 4"/>
                <a:gd name="T7" fmla="*/ 0 h 400"/>
                <a:gd name="T8" fmla="*/ 459298477 w 4"/>
                <a:gd name="T9" fmla="*/ 234269950 h 400"/>
                <a:gd name="T10" fmla="*/ 459298477 w 4"/>
                <a:gd name="T11" fmla="*/ 2147483646 h 400"/>
                <a:gd name="T12" fmla="*/ 229654596 w 4"/>
                <a:gd name="T13" fmla="*/ 2147483646 h 4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00">
                  <a:moveTo>
                    <a:pt x="2" y="400"/>
                  </a:moveTo>
                  <a:cubicBezTo>
                    <a:pt x="1" y="400"/>
                    <a:pt x="0" y="400"/>
                    <a:pt x="0" y="398"/>
                  </a:cubicBezTo>
                  <a:cubicBezTo>
                    <a:pt x="0" y="2"/>
                    <a:pt x="0" y="2"/>
                    <a:pt x="0" y="2"/>
                  </a:cubicBezTo>
                  <a:cubicBezTo>
                    <a:pt x="0" y="1"/>
                    <a:pt x="1" y="0"/>
                    <a:pt x="2" y="0"/>
                  </a:cubicBezTo>
                  <a:cubicBezTo>
                    <a:pt x="3" y="0"/>
                    <a:pt x="4" y="1"/>
                    <a:pt x="4" y="2"/>
                  </a:cubicBezTo>
                  <a:cubicBezTo>
                    <a:pt x="4" y="398"/>
                    <a:pt x="4" y="398"/>
                    <a:pt x="4" y="398"/>
                  </a:cubicBezTo>
                  <a:cubicBezTo>
                    <a:pt x="4" y="400"/>
                    <a:pt x="3" y="400"/>
                    <a:pt x="2" y="400"/>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1" name="Freeform 63">
              <a:extLst>
                <a:ext uri="{FF2B5EF4-FFF2-40B4-BE49-F238E27FC236}">
                  <a16:creationId xmlns:a16="http://schemas.microsoft.com/office/drawing/2014/main" id="{6EF9C42A-163B-4CD6-9A0A-758960325F91}"/>
                </a:ext>
              </a:extLst>
            </p:cNvPr>
            <p:cNvSpPr>
              <a:spLocks/>
            </p:cNvSpPr>
            <p:nvPr/>
          </p:nvSpPr>
          <p:spPr bwMode="auto">
            <a:xfrm>
              <a:off x="4670425" y="2212975"/>
              <a:ext cx="6353175" cy="4329113"/>
            </a:xfrm>
            <a:custGeom>
              <a:avLst/>
              <a:gdLst>
                <a:gd name="T0" fmla="*/ 2147483646 w 588"/>
                <a:gd name="T1" fmla="*/ 2147483646 h 400"/>
                <a:gd name="T2" fmla="*/ 0 w 588"/>
                <a:gd name="T3" fmla="*/ 2147483646 h 400"/>
                <a:gd name="T4" fmla="*/ 0 w 588"/>
                <a:gd name="T5" fmla="*/ 234269950 h 400"/>
                <a:gd name="T6" fmla="*/ 233479181 w 588"/>
                <a:gd name="T7" fmla="*/ 0 h 400"/>
                <a:gd name="T8" fmla="*/ 466969167 w 588"/>
                <a:gd name="T9" fmla="*/ 234269950 h 400"/>
                <a:gd name="T10" fmla="*/ 466969167 w 588"/>
                <a:gd name="T11" fmla="*/ 2147483646 h 400"/>
                <a:gd name="T12" fmla="*/ 2147483646 w 588"/>
                <a:gd name="T13" fmla="*/ 2147483646 h 400"/>
                <a:gd name="T14" fmla="*/ 2147483646 w 588"/>
                <a:gd name="T15" fmla="*/ 2147483646 h 400"/>
                <a:gd name="T16" fmla="*/ 2147483646 w 588"/>
                <a:gd name="T17" fmla="*/ 2147483646 h 4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88" h="400">
                  <a:moveTo>
                    <a:pt x="586" y="400"/>
                  </a:moveTo>
                  <a:cubicBezTo>
                    <a:pt x="0" y="400"/>
                    <a:pt x="0" y="400"/>
                    <a:pt x="0" y="400"/>
                  </a:cubicBezTo>
                  <a:cubicBezTo>
                    <a:pt x="0" y="2"/>
                    <a:pt x="0" y="2"/>
                    <a:pt x="0" y="2"/>
                  </a:cubicBezTo>
                  <a:cubicBezTo>
                    <a:pt x="0" y="1"/>
                    <a:pt x="1" y="0"/>
                    <a:pt x="2" y="0"/>
                  </a:cubicBezTo>
                  <a:cubicBezTo>
                    <a:pt x="3" y="0"/>
                    <a:pt x="4" y="1"/>
                    <a:pt x="4" y="2"/>
                  </a:cubicBezTo>
                  <a:cubicBezTo>
                    <a:pt x="4" y="396"/>
                    <a:pt x="4" y="396"/>
                    <a:pt x="4" y="396"/>
                  </a:cubicBezTo>
                  <a:cubicBezTo>
                    <a:pt x="586" y="396"/>
                    <a:pt x="586" y="396"/>
                    <a:pt x="586" y="396"/>
                  </a:cubicBezTo>
                  <a:cubicBezTo>
                    <a:pt x="587" y="396"/>
                    <a:pt x="588" y="397"/>
                    <a:pt x="588" y="398"/>
                  </a:cubicBezTo>
                  <a:cubicBezTo>
                    <a:pt x="588" y="400"/>
                    <a:pt x="587" y="400"/>
                    <a:pt x="586" y="400"/>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2" name="Freeform 64">
              <a:extLst>
                <a:ext uri="{FF2B5EF4-FFF2-40B4-BE49-F238E27FC236}">
                  <a16:creationId xmlns:a16="http://schemas.microsoft.com/office/drawing/2014/main" id="{814E1591-D2A2-4505-9653-8865CE391E56}"/>
                </a:ext>
              </a:extLst>
            </p:cNvPr>
            <p:cNvSpPr>
              <a:spLocks/>
            </p:cNvSpPr>
            <p:nvPr/>
          </p:nvSpPr>
          <p:spPr bwMode="auto">
            <a:xfrm>
              <a:off x="10785475" y="2212975"/>
              <a:ext cx="44450" cy="4329113"/>
            </a:xfrm>
            <a:custGeom>
              <a:avLst/>
              <a:gdLst>
                <a:gd name="T0" fmla="*/ 246975313 w 4"/>
                <a:gd name="T1" fmla="*/ 2147483646 h 400"/>
                <a:gd name="T2" fmla="*/ 0 w 4"/>
                <a:gd name="T3" fmla="*/ 2147483646 h 400"/>
                <a:gd name="T4" fmla="*/ 0 w 4"/>
                <a:gd name="T5" fmla="*/ 234269950 h 400"/>
                <a:gd name="T6" fmla="*/ 246975313 w 4"/>
                <a:gd name="T7" fmla="*/ 0 h 400"/>
                <a:gd name="T8" fmla="*/ 493950625 w 4"/>
                <a:gd name="T9" fmla="*/ 234269950 h 400"/>
                <a:gd name="T10" fmla="*/ 493950625 w 4"/>
                <a:gd name="T11" fmla="*/ 2147483646 h 400"/>
                <a:gd name="T12" fmla="*/ 246975313 w 4"/>
                <a:gd name="T13" fmla="*/ 2147483646 h 4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00">
                  <a:moveTo>
                    <a:pt x="2" y="400"/>
                  </a:moveTo>
                  <a:cubicBezTo>
                    <a:pt x="1" y="400"/>
                    <a:pt x="0" y="400"/>
                    <a:pt x="0" y="398"/>
                  </a:cubicBezTo>
                  <a:cubicBezTo>
                    <a:pt x="0" y="2"/>
                    <a:pt x="0" y="2"/>
                    <a:pt x="0" y="2"/>
                  </a:cubicBezTo>
                  <a:cubicBezTo>
                    <a:pt x="0" y="1"/>
                    <a:pt x="1" y="0"/>
                    <a:pt x="2" y="0"/>
                  </a:cubicBezTo>
                  <a:cubicBezTo>
                    <a:pt x="3" y="0"/>
                    <a:pt x="4" y="1"/>
                    <a:pt x="4" y="2"/>
                  </a:cubicBezTo>
                  <a:cubicBezTo>
                    <a:pt x="4" y="398"/>
                    <a:pt x="4" y="398"/>
                    <a:pt x="4" y="398"/>
                  </a:cubicBezTo>
                  <a:cubicBezTo>
                    <a:pt x="4" y="400"/>
                    <a:pt x="3" y="400"/>
                    <a:pt x="2" y="400"/>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3" name="Freeform 65">
              <a:extLst>
                <a:ext uri="{FF2B5EF4-FFF2-40B4-BE49-F238E27FC236}">
                  <a16:creationId xmlns:a16="http://schemas.microsoft.com/office/drawing/2014/main" id="{858EE405-9EAD-499F-ABF3-9B6306C13629}"/>
                </a:ext>
              </a:extLst>
            </p:cNvPr>
            <p:cNvSpPr>
              <a:spLocks/>
            </p:cNvSpPr>
            <p:nvPr/>
          </p:nvSpPr>
          <p:spPr bwMode="auto">
            <a:xfrm>
              <a:off x="4670425" y="5957888"/>
              <a:ext cx="6137275" cy="42862"/>
            </a:xfrm>
            <a:custGeom>
              <a:avLst/>
              <a:gdLst>
                <a:gd name="T0" fmla="*/ 2147483646 w 568"/>
                <a:gd name="T1" fmla="*/ 459287761 h 4"/>
                <a:gd name="T2" fmla="*/ 233497382 w 568"/>
                <a:gd name="T3" fmla="*/ 459287761 h 4"/>
                <a:gd name="T4" fmla="*/ 0 w 568"/>
                <a:gd name="T5" fmla="*/ 229643881 h 4"/>
                <a:gd name="T6" fmla="*/ 233497382 w 568"/>
                <a:gd name="T7" fmla="*/ 0 h 4"/>
                <a:gd name="T8" fmla="*/ 2147483646 w 568"/>
                <a:gd name="T9" fmla="*/ 0 h 4"/>
                <a:gd name="T10" fmla="*/ 2147483646 w 568"/>
                <a:gd name="T11" fmla="*/ 229643881 h 4"/>
                <a:gd name="T12" fmla="*/ 2147483646 w 568"/>
                <a:gd name="T13" fmla="*/ 459287761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8" h="4">
                  <a:moveTo>
                    <a:pt x="566" y="4"/>
                  </a:moveTo>
                  <a:cubicBezTo>
                    <a:pt x="2" y="4"/>
                    <a:pt x="2" y="4"/>
                    <a:pt x="2" y="4"/>
                  </a:cubicBezTo>
                  <a:cubicBezTo>
                    <a:pt x="1" y="4"/>
                    <a:pt x="0" y="3"/>
                    <a:pt x="0" y="2"/>
                  </a:cubicBezTo>
                  <a:cubicBezTo>
                    <a:pt x="0" y="1"/>
                    <a:pt x="1" y="0"/>
                    <a:pt x="2" y="0"/>
                  </a:cubicBezTo>
                  <a:cubicBezTo>
                    <a:pt x="566" y="0"/>
                    <a:pt x="566" y="0"/>
                    <a:pt x="566" y="0"/>
                  </a:cubicBezTo>
                  <a:cubicBezTo>
                    <a:pt x="567" y="0"/>
                    <a:pt x="568" y="1"/>
                    <a:pt x="568" y="2"/>
                  </a:cubicBezTo>
                  <a:cubicBezTo>
                    <a:pt x="568" y="3"/>
                    <a:pt x="567" y="4"/>
                    <a:pt x="566" y="4"/>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4" name="Freeform 66">
              <a:extLst>
                <a:ext uri="{FF2B5EF4-FFF2-40B4-BE49-F238E27FC236}">
                  <a16:creationId xmlns:a16="http://schemas.microsoft.com/office/drawing/2014/main" id="{3D4CFDA5-5D9D-4F7D-BF2C-16F78F3FFF81}"/>
                </a:ext>
              </a:extLst>
            </p:cNvPr>
            <p:cNvSpPr>
              <a:spLocks/>
            </p:cNvSpPr>
            <p:nvPr/>
          </p:nvSpPr>
          <p:spPr bwMode="auto">
            <a:xfrm>
              <a:off x="4670425" y="5416550"/>
              <a:ext cx="6137275" cy="42863"/>
            </a:xfrm>
            <a:custGeom>
              <a:avLst/>
              <a:gdLst>
                <a:gd name="T0" fmla="*/ 2147483646 w 568"/>
                <a:gd name="T1" fmla="*/ 459298477 h 4"/>
                <a:gd name="T2" fmla="*/ 233497382 w 568"/>
                <a:gd name="T3" fmla="*/ 459298477 h 4"/>
                <a:gd name="T4" fmla="*/ 0 w 568"/>
                <a:gd name="T5" fmla="*/ 229649238 h 4"/>
                <a:gd name="T6" fmla="*/ 233497382 w 568"/>
                <a:gd name="T7" fmla="*/ 0 h 4"/>
                <a:gd name="T8" fmla="*/ 2147483646 w 568"/>
                <a:gd name="T9" fmla="*/ 0 h 4"/>
                <a:gd name="T10" fmla="*/ 2147483646 w 568"/>
                <a:gd name="T11" fmla="*/ 229649238 h 4"/>
                <a:gd name="T12" fmla="*/ 2147483646 w 568"/>
                <a:gd name="T13" fmla="*/ 459298477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8" h="4">
                  <a:moveTo>
                    <a:pt x="566" y="4"/>
                  </a:moveTo>
                  <a:cubicBezTo>
                    <a:pt x="2" y="4"/>
                    <a:pt x="2" y="4"/>
                    <a:pt x="2" y="4"/>
                  </a:cubicBezTo>
                  <a:cubicBezTo>
                    <a:pt x="1" y="4"/>
                    <a:pt x="0" y="3"/>
                    <a:pt x="0" y="2"/>
                  </a:cubicBezTo>
                  <a:cubicBezTo>
                    <a:pt x="0" y="1"/>
                    <a:pt x="1" y="0"/>
                    <a:pt x="2" y="0"/>
                  </a:cubicBezTo>
                  <a:cubicBezTo>
                    <a:pt x="566" y="0"/>
                    <a:pt x="566" y="0"/>
                    <a:pt x="566" y="0"/>
                  </a:cubicBezTo>
                  <a:cubicBezTo>
                    <a:pt x="567" y="0"/>
                    <a:pt x="568" y="1"/>
                    <a:pt x="568" y="2"/>
                  </a:cubicBezTo>
                  <a:cubicBezTo>
                    <a:pt x="568" y="3"/>
                    <a:pt x="567" y="4"/>
                    <a:pt x="566" y="4"/>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5" name="Freeform 67">
              <a:extLst>
                <a:ext uri="{FF2B5EF4-FFF2-40B4-BE49-F238E27FC236}">
                  <a16:creationId xmlns:a16="http://schemas.microsoft.com/office/drawing/2014/main" id="{13C33727-19E3-4EA7-8690-5AB580C22B0E}"/>
                </a:ext>
              </a:extLst>
            </p:cNvPr>
            <p:cNvSpPr>
              <a:spLocks/>
            </p:cNvSpPr>
            <p:nvPr/>
          </p:nvSpPr>
          <p:spPr bwMode="auto">
            <a:xfrm>
              <a:off x="4670425" y="4864100"/>
              <a:ext cx="6137275" cy="42863"/>
            </a:xfrm>
            <a:custGeom>
              <a:avLst/>
              <a:gdLst>
                <a:gd name="T0" fmla="*/ 2147483646 w 568"/>
                <a:gd name="T1" fmla="*/ 459298477 h 4"/>
                <a:gd name="T2" fmla="*/ 233497382 w 568"/>
                <a:gd name="T3" fmla="*/ 459298477 h 4"/>
                <a:gd name="T4" fmla="*/ 0 w 568"/>
                <a:gd name="T5" fmla="*/ 229649238 h 4"/>
                <a:gd name="T6" fmla="*/ 233497382 w 568"/>
                <a:gd name="T7" fmla="*/ 0 h 4"/>
                <a:gd name="T8" fmla="*/ 2147483646 w 568"/>
                <a:gd name="T9" fmla="*/ 0 h 4"/>
                <a:gd name="T10" fmla="*/ 2147483646 w 568"/>
                <a:gd name="T11" fmla="*/ 229649238 h 4"/>
                <a:gd name="T12" fmla="*/ 2147483646 w 568"/>
                <a:gd name="T13" fmla="*/ 459298477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8" h="4">
                  <a:moveTo>
                    <a:pt x="566" y="4"/>
                  </a:moveTo>
                  <a:cubicBezTo>
                    <a:pt x="2" y="4"/>
                    <a:pt x="2" y="4"/>
                    <a:pt x="2" y="4"/>
                  </a:cubicBezTo>
                  <a:cubicBezTo>
                    <a:pt x="1" y="4"/>
                    <a:pt x="0" y="3"/>
                    <a:pt x="0" y="2"/>
                  </a:cubicBezTo>
                  <a:cubicBezTo>
                    <a:pt x="0" y="1"/>
                    <a:pt x="1" y="0"/>
                    <a:pt x="2" y="0"/>
                  </a:cubicBezTo>
                  <a:cubicBezTo>
                    <a:pt x="566" y="0"/>
                    <a:pt x="566" y="0"/>
                    <a:pt x="566" y="0"/>
                  </a:cubicBezTo>
                  <a:cubicBezTo>
                    <a:pt x="567" y="0"/>
                    <a:pt x="568" y="1"/>
                    <a:pt x="568" y="2"/>
                  </a:cubicBezTo>
                  <a:cubicBezTo>
                    <a:pt x="568" y="3"/>
                    <a:pt x="567" y="4"/>
                    <a:pt x="566" y="4"/>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6" name="Freeform 68">
              <a:extLst>
                <a:ext uri="{FF2B5EF4-FFF2-40B4-BE49-F238E27FC236}">
                  <a16:creationId xmlns:a16="http://schemas.microsoft.com/office/drawing/2014/main" id="{13E41731-D901-4186-AF92-1C972DACBA53}"/>
                </a:ext>
              </a:extLst>
            </p:cNvPr>
            <p:cNvSpPr>
              <a:spLocks/>
            </p:cNvSpPr>
            <p:nvPr/>
          </p:nvSpPr>
          <p:spPr bwMode="auto">
            <a:xfrm>
              <a:off x="4670425" y="4322763"/>
              <a:ext cx="6137275" cy="42862"/>
            </a:xfrm>
            <a:custGeom>
              <a:avLst/>
              <a:gdLst>
                <a:gd name="T0" fmla="*/ 2147483646 w 568"/>
                <a:gd name="T1" fmla="*/ 459287761 h 4"/>
                <a:gd name="T2" fmla="*/ 233497382 w 568"/>
                <a:gd name="T3" fmla="*/ 459287761 h 4"/>
                <a:gd name="T4" fmla="*/ 0 w 568"/>
                <a:gd name="T5" fmla="*/ 229643881 h 4"/>
                <a:gd name="T6" fmla="*/ 233497382 w 568"/>
                <a:gd name="T7" fmla="*/ 0 h 4"/>
                <a:gd name="T8" fmla="*/ 2147483646 w 568"/>
                <a:gd name="T9" fmla="*/ 0 h 4"/>
                <a:gd name="T10" fmla="*/ 2147483646 w 568"/>
                <a:gd name="T11" fmla="*/ 229643881 h 4"/>
                <a:gd name="T12" fmla="*/ 2147483646 w 568"/>
                <a:gd name="T13" fmla="*/ 459287761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8" h="4">
                  <a:moveTo>
                    <a:pt x="566" y="4"/>
                  </a:moveTo>
                  <a:cubicBezTo>
                    <a:pt x="2" y="4"/>
                    <a:pt x="2" y="4"/>
                    <a:pt x="2" y="4"/>
                  </a:cubicBezTo>
                  <a:cubicBezTo>
                    <a:pt x="1" y="4"/>
                    <a:pt x="0" y="3"/>
                    <a:pt x="0" y="2"/>
                  </a:cubicBezTo>
                  <a:cubicBezTo>
                    <a:pt x="0" y="1"/>
                    <a:pt x="1" y="0"/>
                    <a:pt x="2" y="0"/>
                  </a:cubicBezTo>
                  <a:cubicBezTo>
                    <a:pt x="566" y="0"/>
                    <a:pt x="566" y="0"/>
                    <a:pt x="566" y="0"/>
                  </a:cubicBezTo>
                  <a:cubicBezTo>
                    <a:pt x="567" y="0"/>
                    <a:pt x="568" y="1"/>
                    <a:pt x="568" y="2"/>
                  </a:cubicBezTo>
                  <a:cubicBezTo>
                    <a:pt x="568" y="3"/>
                    <a:pt x="567" y="4"/>
                    <a:pt x="566" y="4"/>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7" name="Freeform 69">
              <a:extLst>
                <a:ext uri="{FF2B5EF4-FFF2-40B4-BE49-F238E27FC236}">
                  <a16:creationId xmlns:a16="http://schemas.microsoft.com/office/drawing/2014/main" id="{867C865D-E217-4CE3-842C-FA2A49E6F6E0}"/>
                </a:ext>
              </a:extLst>
            </p:cNvPr>
            <p:cNvSpPr>
              <a:spLocks/>
            </p:cNvSpPr>
            <p:nvPr/>
          </p:nvSpPr>
          <p:spPr bwMode="auto">
            <a:xfrm>
              <a:off x="4670425" y="3781425"/>
              <a:ext cx="6137275" cy="44450"/>
            </a:xfrm>
            <a:custGeom>
              <a:avLst/>
              <a:gdLst>
                <a:gd name="T0" fmla="*/ 2147483646 w 568"/>
                <a:gd name="T1" fmla="*/ 493950625 h 4"/>
                <a:gd name="T2" fmla="*/ 233497382 w 568"/>
                <a:gd name="T3" fmla="*/ 493950625 h 4"/>
                <a:gd name="T4" fmla="*/ 0 w 568"/>
                <a:gd name="T5" fmla="*/ 246975313 h 4"/>
                <a:gd name="T6" fmla="*/ 233497382 w 568"/>
                <a:gd name="T7" fmla="*/ 0 h 4"/>
                <a:gd name="T8" fmla="*/ 2147483646 w 568"/>
                <a:gd name="T9" fmla="*/ 0 h 4"/>
                <a:gd name="T10" fmla="*/ 2147483646 w 568"/>
                <a:gd name="T11" fmla="*/ 246975313 h 4"/>
                <a:gd name="T12" fmla="*/ 2147483646 w 568"/>
                <a:gd name="T13" fmla="*/ 493950625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8" h="4">
                  <a:moveTo>
                    <a:pt x="566" y="4"/>
                  </a:moveTo>
                  <a:cubicBezTo>
                    <a:pt x="2" y="4"/>
                    <a:pt x="2" y="4"/>
                    <a:pt x="2" y="4"/>
                  </a:cubicBezTo>
                  <a:cubicBezTo>
                    <a:pt x="1" y="4"/>
                    <a:pt x="0" y="3"/>
                    <a:pt x="0" y="2"/>
                  </a:cubicBezTo>
                  <a:cubicBezTo>
                    <a:pt x="0" y="0"/>
                    <a:pt x="1" y="0"/>
                    <a:pt x="2" y="0"/>
                  </a:cubicBezTo>
                  <a:cubicBezTo>
                    <a:pt x="566" y="0"/>
                    <a:pt x="566" y="0"/>
                    <a:pt x="566" y="0"/>
                  </a:cubicBezTo>
                  <a:cubicBezTo>
                    <a:pt x="567" y="0"/>
                    <a:pt x="568" y="0"/>
                    <a:pt x="568" y="2"/>
                  </a:cubicBezTo>
                  <a:cubicBezTo>
                    <a:pt x="568" y="3"/>
                    <a:pt x="567" y="4"/>
                    <a:pt x="566" y="4"/>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8" name="Freeform 70">
              <a:extLst>
                <a:ext uri="{FF2B5EF4-FFF2-40B4-BE49-F238E27FC236}">
                  <a16:creationId xmlns:a16="http://schemas.microsoft.com/office/drawing/2014/main" id="{804E8FBB-EB4F-4464-86A9-595683B31D6E}"/>
                </a:ext>
              </a:extLst>
            </p:cNvPr>
            <p:cNvSpPr>
              <a:spLocks/>
            </p:cNvSpPr>
            <p:nvPr/>
          </p:nvSpPr>
          <p:spPr bwMode="auto">
            <a:xfrm>
              <a:off x="4670425" y="3230563"/>
              <a:ext cx="6137275" cy="42862"/>
            </a:xfrm>
            <a:custGeom>
              <a:avLst/>
              <a:gdLst>
                <a:gd name="T0" fmla="*/ 2147483646 w 568"/>
                <a:gd name="T1" fmla="*/ 459287761 h 4"/>
                <a:gd name="T2" fmla="*/ 233497382 w 568"/>
                <a:gd name="T3" fmla="*/ 459287761 h 4"/>
                <a:gd name="T4" fmla="*/ 0 w 568"/>
                <a:gd name="T5" fmla="*/ 229643881 h 4"/>
                <a:gd name="T6" fmla="*/ 233497382 w 568"/>
                <a:gd name="T7" fmla="*/ 0 h 4"/>
                <a:gd name="T8" fmla="*/ 2147483646 w 568"/>
                <a:gd name="T9" fmla="*/ 0 h 4"/>
                <a:gd name="T10" fmla="*/ 2147483646 w 568"/>
                <a:gd name="T11" fmla="*/ 229643881 h 4"/>
                <a:gd name="T12" fmla="*/ 2147483646 w 568"/>
                <a:gd name="T13" fmla="*/ 459287761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8" h="4">
                  <a:moveTo>
                    <a:pt x="566" y="4"/>
                  </a:moveTo>
                  <a:cubicBezTo>
                    <a:pt x="2" y="4"/>
                    <a:pt x="2" y="4"/>
                    <a:pt x="2" y="4"/>
                  </a:cubicBezTo>
                  <a:cubicBezTo>
                    <a:pt x="1" y="4"/>
                    <a:pt x="0" y="3"/>
                    <a:pt x="0" y="2"/>
                  </a:cubicBezTo>
                  <a:cubicBezTo>
                    <a:pt x="0" y="1"/>
                    <a:pt x="1" y="0"/>
                    <a:pt x="2" y="0"/>
                  </a:cubicBezTo>
                  <a:cubicBezTo>
                    <a:pt x="566" y="0"/>
                    <a:pt x="566" y="0"/>
                    <a:pt x="566" y="0"/>
                  </a:cubicBezTo>
                  <a:cubicBezTo>
                    <a:pt x="567" y="0"/>
                    <a:pt x="568" y="1"/>
                    <a:pt x="568" y="2"/>
                  </a:cubicBezTo>
                  <a:cubicBezTo>
                    <a:pt x="568" y="3"/>
                    <a:pt x="567" y="4"/>
                    <a:pt x="566" y="4"/>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49" name="Freeform 71">
              <a:extLst>
                <a:ext uri="{FF2B5EF4-FFF2-40B4-BE49-F238E27FC236}">
                  <a16:creationId xmlns:a16="http://schemas.microsoft.com/office/drawing/2014/main" id="{E5E6A8E0-6A2D-42BB-92BF-B36551EB4DB3}"/>
                </a:ext>
              </a:extLst>
            </p:cNvPr>
            <p:cNvSpPr>
              <a:spLocks/>
            </p:cNvSpPr>
            <p:nvPr/>
          </p:nvSpPr>
          <p:spPr bwMode="auto">
            <a:xfrm>
              <a:off x="4670425" y="2689225"/>
              <a:ext cx="6137275" cy="42863"/>
            </a:xfrm>
            <a:custGeom>
              <a:avLst/>
              <a:gdLst>
                <a:gd name="T0" fmla="*/ 2147483646 w 568"/>
                <a:gd name="T1" fmla="*/ 459298477 h 4"/>
                <a:gd name="T2" fmla="*/ 233497382 w 568"/>
                <a:gd name="T3" fmla="*/ 459298477 h 4"/>
                <a:gd name="T4" fmla="*/ 0 w 568"/>
                <a:gd name="T5" fmla="*/ 229649238 h 4"/>
                <a:gd name="T6" fmla="*/ 233497382 w 568"/>
                <a:gd name="T7" fmla="*/ 0 h 4"/>
                <a:gd name="T8" fmla="*/ 2147483646 w 568"/>
                <a:gd name="T9" fmla="*/ 0 h 4"/>
                <a:gd name="T10" fmla="*/ 2147483646 w 568"/>
                <a:gd name="T11" fmla="*/ 229649238 h 4"/>
                <a:gd name="T12" fmla="*/ 2147483646 w 568"/>
                <a:gd name="T13" fmla="*/ 459298477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8" h="4">
                  <a:moveTo>
                    <a:pt x="566" y="4"/>
                  </a:moveTo>
                  <a:cubicBezTo>
                    <a:pt x="2" y="4"/>
                    <a:pt x="2" y="4"/>
                    <a:pt x="2" y="4"/>
                  </a:cubicBezTo>
                  <a:cubicBezTo>
                    <a:pt x="1" y="4"/>
                    <a:pt x="0" y="3"/>
                    <a:pt x="0" y="2"/>
                  </a:cubicBezTo>
                  <a:cubicBezTo>
                    <a:pt x="0" y="1"/>
                    <a:pt x="1" y="0"/>
                    <a:pt x="2" y="0"/>
                  </a:cubicBezTo>
                  <a:cubicBezTo>
                    <a:pt x="566" y="0"/>
                    <a:pt x="566" y="0"/>
                    <a:pt x="566" y="0"/>
                  </a:cubicBezTo>
                  <a:cubicBezTo>
                    <a:pt x="567" y="0"/>
                    <a:pt x="568" y="1"/>
                    <a:pt x="568" y="2"/>
                  </a:cubicBezTo>
                  <a:cubicBezTo>
                    <a:pt x="568" y="3"/>
                    <a:pt x="567" y="4"/>
                    <a:pt x="566" y="4"/>
                  </a:cubicBezTo>
                  <a:close/>
                </a:path>
              </a:pathLst>
            </a:custGeom>
            <a:solidFill>
              <a:srgbClr val="A2B0C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2578" name="Rectangle 100">
              <a:extLst>
                <a:ext uri="{FF2B5EF4-FFF2-40B4-BE49-F238E27FC236}">
                  <a16:creationId xmlns:a16="http://schemas.microsoft.com/office/drawing/2014/main" id="{174A8A91-66DE-4A68-A314-CC156F192794}"/>
                </a:ext>
              </a:extLst>
            </p:cNvPr>
            <p:cNvSpPr>
              <a:spLocks noChangeArrowheads="1"/>
            </p:cNvSpPr>
            <p:nvPr/>
          </p:nvSpPr>
          <p:spPr bwMode="auto">
            <a:xfrm>
              <a:off x="4908550" y="1919288"/>
              <a:ext cx="4857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700" b="1">
                  <a:solidFill>
                    <a:srgbClr val="73848D"/>
                  </a:solidFill>
                  <a:latin typeface="Arial" panose="020B0604020202020204" pitchFamily="34" charset="0"/>
                </a:rPr>
                <a:t>100</a:t>
              </a:r>
              <a:endParaRPr lang="ru-RU" altLang="ru-RU" sz="1800"/>
            </a:p>
          </p:txBody>
        </p:sp>
        <p:sp>
          <p:nvSpPr>
            <p:cNvPr id="22579" name="Rectangle 101">
              <a:extLst>
                <a:ext uri="{FF2B5EF4-FFF2-40B4-BE49-F238E27FC236}">
                  <a16:creationId xmlns:a16="http://schemas.microsoft.com/office/drawing/2014/main" id="{5A11A9DB-0898-44C1-8FB0-B9F3A1293F53}"/>
                </a:ext>
              </a:extLst>
            </p:cNvPr>
            <p:cNvSpPr>
              <a:spLocks noChangeArrowheads="1"/>
            </p:cNvSpPr>
            <p:nvPr/>
          </p:nvSpPr>
          <p:spPr bwMode="auto">
            <a:xfrm>
              <a:off x="5805488" y="1919288"/>
              <a:ext cx="4857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700" b="1">
                  <a:solidFill>
                    <a:srgbClr val="73848D"/>
                  </a:solidFill>
                  <a:latin typeface="Arial" panose="020B0604020202020204" pitchFamily="34" charset="0"/>
                </a:rPr>
                <a:t>200</a:t>
              </a:r>
              <a:endParaRPr lang="ru-RU" altLang="ru-RU" sz="1800"/>
            </a:p>
          </p:txBody>
        </p:sp>
        <p:sp>
          <p:nvSpPr>
            <p:cNvPr id="22580" name="Rectangle 102">
              <a:extLst>
                <a:ext uri="{FF2B5EF4-FFF2-40B4-BE49-F238E27FC236}">
                  <a16:creationId xmlns:a16="http://schemas.microsoft.com/office/drawing/2014/main" id="{908F3F14-70A1-4071-AF2A-0B0849936820}"/>
                </a:ext>
              </a:extLst>
            </p:cNvPr>
            <p:cNvSpPr>
              <a:spLocks noChangeArrowheads="1"/>
            </p:cNvSpPr>
            <p:nvPr/>
          </p:nvSpPr>
          <p:spPr bwMode="auto">
            <a:xfrm>
              <a:off x="6648450" y="1919288"/>
              <a:ext cx="4857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700" b="1">
                  <a:solidFill>
                    <a:srgbClr val="73848D"/>
                  </a:solidFill>
                  <a:latin typeface="Arial" panose="020B0604020202020204" pitchFamily="34" charset="0"/>
                </a:rPr>
                <a:t>300</a:t>
              </a:r>
              <a:endParaRPr lang="ru-RU" altLang="ru-RU" sz="1800"/>
            </a:p>
          </p:txBody>
        </p:sp>
        <p:sp>
          <p:nvSpPr>
            <p:cNvPr id="22581" name="Rectangle 103">
              <a:extLst>
                <a:ext uri="{FF2B5EF4-FFF2-40B4-BE49-F238E27FC236}">
                  <a16:creationId xmlns:a16="http://schemas.microsoft.com/office/drawing/2014/main" id="{DAFD964B-361D-4B67-96B4-6074BF1EAC28}"/>
                </a:ext>
              </a:extLst>
            </p:cNvPr>
            <p:cNvSpPr>
              <a:spLocks noChangeArrowheads="1"/>
            </p:cNvSpPr>
            <p:nvPr/>
          </p:nvSpPr>
          <p:spPr bwMode="auto">
            <a:xfrm>
              <a:off x="7534275" y="1919288"/>
              <a:ext cx="4857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700" b="1">
                  <a:solidFill>
                    <a:srgbClr val="73848D"/>
                  </a:solidFill>
                  <a:latin typeface="Arial" panose="020B0604020202020204" pitchFamily="34" charset="0"/>
                </a:rPr>
                <a:t>400</a:t>
              </a:r>
              <a:endParaRPr lang="ru-RU" altLang="ru-RU" sz="1800"/>
            </a:p>
          </p:txBody>
        </p:sp>
        <p:sp>
          <p:nvSpPr>
            <p:cNvPr id="22582" name="Rectangle 104">
              <a:extLst>
                <a:ext uri="{FF2B5EF4-FFF2-40B4-BE49-F238E27FC236}">
                  <a16:creationId xmlns:a16="http://schemas.microsoft.com/office/drawing/2014/main" id="{9D2087C3-48C8-427B-A95C-2E75B5DFEC1C}"/>
                </a:ext>
              </a:extLst>
            </p:cNvPr>
            <p:cNvSpPr>
              <a:spLocks noChangeArrowheads="1"/>
            </p:cNvSpPr>
            <p:nvPr/>
          </p:nvSpPr>
          <p:spPr bwMode="auto">
            <a:xfrm>
              <a:off x="8420100" y="1919288"/>
              <a:ext cx="4857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700" b="1">
                  <a:solidFill>
                    <a:srgbClr val="73848D"/>
                  </a:solidFill>
                  <a:latin typeface="Arial" panose="020B0604020202020204" pitchFamily="34" charset="0"/>
                </a:rPr>
                <a:t>500</a:t>
              </a:r>
              <a:endParaRPr lang="ru-RU" altLang="ru-RU" sz="1800"/>
            </a:p>
          </p:txBody>
        </p:sp>
        <p:sp>
          <p:nvSpPr>
            <p:cNvPr id="22583" name="Rectangle 105">
              <a:extLst>
                <a:ext uri="{FF2B5EF4-FFF2-40B4-BE49-F238E27FC236}">
                  <a16:creationId xmlns:a16="http://schemas.microsoft.com/office/drawing/2014/main" id="{BDDCAACA-A77B-4323-B144-3761A0C567B8}"/>
                </a:ext>
              </a:extLst>
            </p:cNvPr>
            <p:cNvSpPr>
              <a:spLocks noChangeArrowheads="1"/>
            </p:cNvSpPr>
            <p:nvPr/>
          </p:nvSpPr>
          <p:spPr bwMode="auto">
            <a:xfrm>
              <a:off x="9272588" y="1919288"/>
              <a:ext cx="4857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700" b="1">
                  <a:solidFill>
                    <a:srgbClr val="73848D"/>
                  </a:solidFill>
                  <a:latin typeface="Arial" panose="020B0604020202020204" pitchFamily="34" charset="0"/>
                </a:rPr>
                <a:t>600</a:t>
              </a:r>
              <a:endParaRPr lang="ru-RU" altLang="ru-RU" sz="1800"/>
            </a:p>
          </p:txBody>
        </p:sp>
        <p:sp>
          <p:nvSpPr>
            <p:cNvPr id="22584" name="Rectangle 106">
              <a:extLst>
                <a:ext uri="{FF2B5EF4-FFF2-40B4-BE49-F238E27FC236}">
                  <a16:creationId xmlns:a16="http://schemas.microsoft.com/office/drawing/2014/main" id="{B42C4AE9-28D1-446A-8050-9D817BA54A7C}"/>
                </a:ext>
              </a:extLst>
            </p:cNvPr>
            <p:cNvSpPr>
              <a:spLocks noChangeArrowheads="1"/>
            </p:cNvSpPr>
            <p:nvPr/>
          </p:nvSpPr>
          <p:spPr bwMode="auto">
            <a:xfrm>
              <a:off x="10160000" y="1919288"/>
              <a:ext cx="4857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700" b="1">
                  <a:solidFill>
                    <a:srgbClr val="73848D"/>
                  </a:solidFill>
                  <a:latin typeface="Arial" panose="020B0604020202020204" pitchFamily="34" charset="0"/>
                </a:rPr>
                <a:t>700</a:t>
              </a:r>
              <a:endParaRPr lang="ru-RU" altLang="ru-RU" sz="1800"/>
            </a:p>
          </p:txBody>
        </p:sp>
      </p:grpSp>
      <p:sp>
        <p:nvSpPr>
          <p:cNvPr id="22530" name="TextBox 112">
            <a:extLst>
              <a:ext uri="{FF2B5EF4-FFF2-40B4-BE49-F238E27FC236}">
                <a16:creationId xmlns:a16="http://schemas.microsoft.com/office/drawing/2014/main" id="{2532C9B9-9AC1-4226-9B2E-00CC9ACFB138}"/>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2531" name="TextBox 115">
            <a:extLst>
              <a:ext uri="{FF2B5EF4-FFF2-40B4-BE49-F238E27FC236}">
                <a16:creationId xmlns:a16="http://schemas.microsoft.com/office/drawing/2014/main" id="{E7A48130-2A76-4A6D-AEF6-982B590B76CB}"/>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dirty="0">
                <a:solidFill>
                  <a:srgbClr val="73858E"/>
                </a:solidFill>
                <a:latin typeface="Arial" panose="020B0604020202020204" pitchFamily="34" charset="0"/>
                <a:cs typeface="Arial" panose="020B0604020202020204" pitchFamily="34" charset="0"/>
              </a:rPr>
              <a:t>Lorem ipsum dolor sit </a:t>
            </a:r>
            <a:r>
              <a:rPr lang="en-US" altLang="ru-RU" sz="1600" dirty="0" err="1">
                <a:solidFill>
                  <a:srgbClr val="73858E"/>
                </a:solidFill>
                <a:latin typeface="Arial" panose="020B0604020202020204" pitchFamily="34" charset="0"/>
                <a:cs typeface="Arial" panose="020B0604020202020204" pitchFamily="34" charset="0"/>
              </a:rPr>
              <a:t>amet</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consectetur</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adipiscing</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elit</a:t>
            </a:r>
            <a:r>
              <a:rPr lang="en-US" altLang="ru-RU" sz="1600" dirty="0">
                <a:solidFill>
                  <a:srgbClr val="73858E"/>
                </a:solidFill>
                <a:latin typeface="Arial" panose="020B0604020202020204" pitchFamily="34" charset="0"/>
                <a:cs typeface="Arial" panose="020B0604020202020204" pitchFamily="34" charset="0"/>
              </a:rPr>
              <a:t>, sed do </a:t>
            </a:r>
            <a:r>
              <a:rPr lang="en-US" altLang="ru-RU" sz="1600" dirty="0" err="1">
                <a:solidFill>
                  <a:srgbClr val="73858E"/>
                </a:solidFill>
                <a:latin typeface="Arial" panose="020B0604020202020204" pitchFamily="34" charset="0"/>
                <a:cs typeface="Arial" panose="020B0604020202020204" pitchFamily="34" charset="0"/>
              </a:rPr>
              <a:t>eiusmod</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tempor</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incididunt</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ut</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labore</a:t>
            </a:r>
            <a:r>
              <a:rPr lang="en-US" altLang="ru-RU" sz="1600" dirty="0">
                <a:solidFill>
                  <a:srgbClr val="73858E"/>
                </a:solidFill>
                <a:latin typeface="Arial" panose="020B0604020202020204" pitchFamily="34" charset="0"/>
                <a:cs typeface="Arial" panose="020B0604020202020204" pitchFamily="34" charset="0"/>
              </a:rPr>
              <a:t> et dolore magna </a:t>
            </a:r>
            <a:r>
              <a:rPr lang="en-US" altLang="ru-RU" sz="1600" dirty="0" err="1">
                <a:solidFill>
                  <a:srgbClr val="73858E"/>
                </a:solidFill>
                <a:latin typeface="Arial" panose="020B0604020202020204" pitchFamily="34" charset="0"/>
                <a:cs typeface="Arial" panose="020B0604020202020204" pitchFamily="34" charset="0"/>
              </a:rPr>
              <a:t>aliqua</a:t>
            </a:r>
            <a:r>
              <a:rPr lang="en-US" altLang="ru-RU" sz="1600" dirty="0">
                <a:solidFill>
                  <a:srgbClr val="73858E"/>
                </a:solidFill>
                <a:latin typeface="Arial" panose="020B0604020202020204" pitchFamily="34" charset="0"/>
                <a:cs typeface="Arial" panose="020B0604020202020204" pitchFamily="34" charset="0"/>
              </a:rPr>
              <a:t>. Ut </a:t>
            </a:r>
            <a:r>
              <a:rPr lang="en-US" altLang="ru-RU" sz="1600" dirty="0" err="1">
                <a:solidFill>
                  <a:srgbClr val="73858E"/>
                </a:solidFill>
                <a:latin typeface="Arial" panose="020B0604020202020204" pitchFamily="34" charset="0"/>
                <a:cs typeface="Arial" panose="020B0604020202020204" pitchFamily="34" charset="0"/>
              </a:rPr>
              <a:t>enim</a:t>
            </a:r>
            <a:r>
              <a:rPr lang="en-US" altLang="ru-RU" sz="1600" dirty="0">
                <a:solidFill>
                  <a:srgbClr val="73858E"/>
                </a:solidFill>
                <a:latin typeface="Arial" panose="020B0604020202020204" pitchFamily="34" charset="0"/>
                <a:cs typeface="Arial" panose="020B0604020202020204" pitchFamily="34" charset="0"/>
              </a:rPr>
              <a:t> ad minim </a:t>
            </a:r>
            <a:r>
              <a:rPr lang="en-US" altLang="ru-RU" sz="1600" dirty="0" err="1">
                <a:solidFill>
                  <a:srgbClr val="73858E"/>
                </a:solidFill>
                <a:latin typeface="Arial" panose="020B0604020202020204" pitchFamily="34" charset="0"/>
                <a:cs typeface="Arial" panose="020B0604020202020204" pitchFamily="34" charset="0"/>
              </a:rPr>
              <a:t>veniam</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quis</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nostrud</a:t>
            </a:r>
            <a:r>
              <a:rPr lang="en-US" altLang="ru-RU" sz="1600" dirty="0">
                <a:solidFill>
                  <a:srgbClr val="73858E"/>
                </a:solidFill>
                <a:latin typeface="Arial" panose="020B0604020202020204" pitchFamily="34" charset="0"/>
                <a:cs typeface="Arial" panose="020B0604020202020204" pitchFamily="34" charset="0"/>
              </a:rPr>
              <a:t> exercitation </a:t>
            </a:r>
            <a:r>
              <a:rPr lang="en-US" altLang="ru-RU" sz="1600" dirty="0" err="1">
                <a:solidFill>
                  <a:srgbClr val="73858E"/>
                </a:solidFill>
                <a:latin typeface="Arial" panose="020B0604020202020204" pitchFamily="34" charset="0"/>
                <a:cs typeface="Arial" panose="020B0604020202020204" pitchFamily="34" charset="0"/>
              </a:rPr>
              <a:t>ullamco</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laboris</a:t>
            </a:r>
            <a:r>
              <a:rPr lang="en-US" altLang="ru-RU" sz="1600" dirty="0">
                <a:solidFill>
                  <a:srgbClr val="73858E"/>
                </a:solidFill>
                <a:latin typeface="Arial" panose="020B0604020202020204" pitchFamily="34" charset="0"/>
                <a:cs typeface="Arial" panose="020B0604020202020204" pitchFamily="34" charset="0"/>
              </a:rPr>
              <a:t> nisi </a:t>
            </a:r>
            <a:r>
              <a:rPr lang="en-US" altLang="ru-RU" sz="1600" dirty="0" err="1">
                <a:solidFill>
                  <a:srgbClr val="73858E"/>
                </a:solidFill>
                <a:latin typeface="Arial" panose="020B0604020202020204" pitchFamily="34" charset="0"/>
                <a:cs typeface="Arial" panose="020B0604020202020204" pitchFamily="34" charset="0"/>
              </a:rPr>
              <a:t>ut</a:t>
            </a:r>
            <a:r>
              <a:rPr lang="en-US" altLang="ru-RU" sz="1600" dirty="0">
                <a:solidFill>
                  <a:srgbClr val="73858E"/>
                </a:solidFill>
                <a:latin typeface="Arial" panose="020B0604020202020204" pitchFamily="34" charset="0"/>
                <a:cs typeface="Arial" panose="020B0604020202020204" pitchFamily="34" charset="0"/>
              </a:rPr>
              <a:t> </a:t>
            </a:r>
            <a:r>
              <a:rPr lang="en-US" altLang="ru-RU" sz="1600" dirty="0" err="1">
                <a:solidFill>
                  <a:srgbClr val="73858E"/>
                </a:solidFill>
                <a:latin typeface="Arial" panose="020B0604020202020204" pitchFamily="34" charset="0"/>
                <a:cs typeface="Arial" panose="020B0604020202020204" pitchFamily="34" charset="0"/>
              </a:rPr>
              <a:t>aliquip</a:t>
            </a:r>
            <a:r>
              <a:rPr lang="en-US" altLang="ru-RU" sz="1600" dirty="0">
                <a:solidFill>
                  <a:srgbClr val="73858E"/>
                </a:solidFill>
                <a:latin typeface="Arial" panose="020B0604020202020204" pitchFamily="34" charset="0"/>
                <a:cs typeface="Arial" panose="020B0604020202020204" pitchFamily="34" charset="0"/>
              </a:rPr>
              <a:t>.</a:t>
            </a:r>
            <a:endParaRPr lang="ru-RU" altLang="ru-RU" sz="1400" dirty="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91D22762-766B-4353-9886-82FDBFBA6E0A}"/>
              </a:ext>
            </a:extLst>
          </p:cNvPr>
          <p:cNvGrpSpPr/>
          <p:nvPr/>
        </p:nvGrpSpPr>
        <p:grpSpPr>
          <a:xfrm>
            <a:off x="5102225" y="4052888"/>
            <a:ext cx="519113" cy="2446337"/>
            <a:chOff x="5102225" y="4052888"/>
            <a:chExt cx="519113" cy="2446337"/>
          </a:xfrm>
        </p:grpSpPr>
        <p:sp>
          <p:nvSpPr>
            <p:cNvPr id="22550" name="Rectangle 72">
              <a:extLst>
                <a:ext uri="{FF2B5EF4-FFF2-40B4-BE49-F238E27FC236}">
                  <a16:creationId xmlns:a16="http://schemas.microsoft.com/office/drawing/2014/main" id="{C38464EE-606D-4C84-BD6E-F334F6329C03}"/>
                </a:ext>
              </a:extLst>
            </p:cNvPr>
            <p:cNvSpPr>
              <a:spLocks noChangeArrowheads="1"/>
            </p:cNvSpPr>
            <p:nvPr/>
          </p:nvSpPr>
          <p:spPr bwMode="auto">
            <a:xfrm>
              <a:off x="5102225" y="4052888"/>
              <a:ext cx="519113" cy="2446337"/>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54" name="Oval 76">
              <a:extLst>
                <a:ext uri="{FF2B5EF4-FFF2-40B4-BE49-F238E27FC236}">
                  <a16:creationId xmlns:a16="http://schemas.microsoft.com/office/drawing/2014/main" id="{C2E0EC83-D519-4725-8701-7BCAB1318F94}"/>
                </a:ext>
              </a:extLst>
            </p:cNvPr>
            <p:cNvSpPr>
              <a:spLocks noChangeArrowheads="1"/>
            </p:cNvSpPr>
            <p:nvPr/>
          </p:nvSpPr>
          <p:spPr bwMode="auto">
            <a:xfrm>
              <a:off x="5254625" y="6162675"/>
              <a:ext cx="215900" cy="217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55" name="Oval 77">
              <a:extLst>
                <a:ext uri="{FF2B5EF4-FFF2-40B4-BE49-F238E27FC236}">
                  <a16:creationId xmlns:a16="http://schemas.microsoft.com/office/drawing/2014/main" id="{93E1DAFC-0DDA-470E-9D3D-6B72AA8C0D1C}"/>
                </a:ext>
              </a:extLst>
            </p:cNvPr>
            <p:cNvSpPr>
              <a:spLocks noChangeArrowheads="1"/>
            </p:cNvSpPr>
            <p:nvPr/>
          </p:nvSpPr>
          <p:spPr bwMode="auto">
            <a:xfrm>
              <a:off x="5254625" y="578485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56" name="Oval 78">
              <a:extLst>
                <a:ext uri="{FF2B5EF4-FFF2-40B4-BE49-F238E27FC236}">
                  <a16:creationId xmlns:a16="http://schemas.microsoft.com/office/drawing/2014/main" id="{B50CD031-BBBB-4808-9136-AF64E218FD13}"/>
                </a:ext>
              </a:extLst>
            </p:cNvPr>
            <p:cNvSpPr>
              <a:spLocks noChangeArrowheads="1"/>
            </p:cNvSpPr>
            <p:nvPr/>
          </p:nvSpPr>
          <p:spPr bwMode="auto">
            <a:xfrm>
              <a:off x="5254625" y="541655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57" name="Oval 79">
              <a:extLst>
                <a:ext uri="{FF2B5EF4-FFF2-40B4-BE49-F238E27FC236}">
                  <a16:creationId xmlns:a16="http://schemas.microsoft.com/office/drawing/2014/main" id="{FEC07829-2E89-4678-B1BC-E29DA060ACF2}"/>
                </a:ext>
              </a:extLst>
            </p:cNvPr>
            <p:cNvSpPr>
              <a:spLocks noChangeArrowheads="1"/>
            </p:cNvSpPr>
            <p:nvPr/>
          </p:nvSpPr>
          <p:spPr bwMode="auto">
            <a:xfrm>
              <a:off x="5254625" y="5037138"/>
              <a:ext cx="215900" cy="21748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58" name="Oval 80">
              <a:extLst>
                <a:ext uri="{FF2B5EF4-FFF2-40B4-BE49-F238E27FC236}">
                  <a16:creationId xmlns:a16="http://schemas.microsoft.com/office/drawing/2014/main" id="{8C594E48-CD0F-4951-B358-38FB5524C1FE}"/>
                </a:ext>
              </a:extLst>
            </p:cNvPr>
            <p:cNvSpPr>
              <a:spLocks noChangeArrowheads="1"/>
            </p:cNvSpPr>
            <p:nvPr/>
          </p:nvSpPr>
          <p:spPr bwMode="auto">
            <a:xfrm>
              <a:off x="5254625" y="4659313"/>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59" name="Oval 81">
              <a:extLst>
                <a:ext uri="{FF2B5EF4-FFF2-40B4-BE49-F238E27FC236}">
                  <a16:creationId xmlns:a16="http://schemas.microsoft.com/office/drawing/2014/main" id="{B8B9EE14-AECD-4D9A-8426-4B5A8CC211F8}"/>
                </a:ext>
              </a:extLst>
            </p:cNvPr>
            <p:cNvSpPr>
              <a:spLocks noChangeArrowheads="1"/>
            </p:cNvSpPr>
            <p:nvPr/>
          </p:nvSpPr>
          <p:spPr bwMode="auto">
            <a:xfrm>
              <a:off x="5254625" y="4291013"/>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3" name="Группа 2">
            <a:extLst>
              <a:ext uri="{FF2B5EF4-FFF2-40B4-BE49-F238E27FC236}">
                <a16:creationId xmlns:a16="http://schemas.microsoft.com/office/drawing/2014/main" id="{0FDEBC4F-B1D4-4140-AE6A-094CCD343A94}"/>
              </a:ext>
            </a:extLst>
          </p:cNvPr>
          <p:cNvGrpSpPr/>
          <p:nvPr/>
        </p:nvGrpSpPr>
        <p:grpSpPr>
          <a:xfrm>
            <a:off x="6550025" y="3457575"/>
            <a:ext cx="519113" cy="3041650"/>
            <a:chOff x="6550025" y="3457575"/>
            <a:chExt cx="519113" cy="3041650"/>
          </a:xfrm>
        </p:grpSpPr>
        <p:sp>
          <p:nvSpPr>
            <p:cNvPr id="22551" name="Rectangle 73">
              <a:extLst>
                <a:ext uri="{FF2B5EF4-FFF2-40B4-BE49-F238E27FC236}">
                  <a16:creationId xmlns:a16="http://schemas.microsoft.com/office/drawing/2014/main" id="{B1A19F04-D581-45A1-AAC5-D2B3291BBBB2}"/>
                </a:ext>
              </a:extLst>
            </p:cNvPr>
            <p:cNvSpPr>
              <a:spLocks noChangeArrowheads="1"/>
            </p:cNvSpPr>
            <p:nvPr/>
          </p:nvSpPr>
          <p:spPr bwMode="auto">
            <a:xfrm>
              <a:off x="6550025" y="3457575"/>
              <a:ext cx="519113" cy="30416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0" name="Oval 82">
              <a:extLst>
                <a:ext uri="{FF2B5EF4-FFF2-40B4-BE49-F238E27FC236}">
                  <a16:creationId xmlns:a16="http://schemas.microsoft.com/office/drawing/2014/main" id="{5754B2A4-4D63-41DA-8003-763BD6A50456}"/>
                </a:ext>
              </a:extLst>
            </p:cNvPr>
            <p:cNvSpPr>
              <a:spLocks noChangeArrowheads="1"/>
            </p:cNvSpPr>
            <p:nvPr/>
          </p:nvSpPr>
          <p:spPr bwMode="auto">
            <a:xfrm>
              <a:off x="6702425" y="6162675"/>
              <a:ext cx="215900" cy="217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1" name="Oval 83">
              <a:extLst>
                <a:ext uri="{FF2B5EF4-FFF2-40B4-BE49-F238E27FC236}">
                  <a16:creationId xmlns:a16="http://schemas.microsoft.com/office/drawing/2014/main" id="{AEC56E65-AD12-4680-9345-8A0EB83BA76B}"/>
                </a:ext>
              </a:extLst>
            </p:cNvPr>
            <p:cNvSpPr>
              <a:spLocks noChangeArrowheads="1"/>
            </p:cNvSpPr>
            <p:nvPr/>
          </p:nvSpPr>
          <p:spPr bwMode="auto">
            <a:xfrm>
              <a:off x="6702425" y="578485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2" name="Oval 84">
              <a:extLst>
                <a:ext uri="{FF2B5EF4-FFF2-40B4-BE49-F238E27FC236}">
                  <a16:creationId xmlns:a16="http://schemas.microsoft.com/office/drawing/2014/main" id="{D59D2833-C6E0-4A71-A433-13E228466532}"/>
                </a:ext>
              </a:extLst>
            </p:cNvPr>
            <p:cNvSpPr>
              <a:spLocks noChangeArrowheads="1"/>
            </p:cNvSpPr>
            <p:nvPr/>
          </p:nvSpPr>
          <p:spPr bwMode="auto">
            <a:xfrm>
              <a:off x="6702425" y="541655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3" name="Oval 85">
              <a:extLst>
                <a:ext uri="{FF2B5EF4-FFF2-40B4-BE49-F238E27FC236}">
                  <a16:creationId xmlns:a16="http://schemas.microsoft.com/office/drawing/2014/main" id="{5F9CEC43-7019-454F-BD9E-009366E854B8}"/>
                </a:ext>
              </a:extLst>
            </p:cNvPr>
            <p:cNvSpPr>
              <a:spLocks noChangeArrowheads="1"/>
            </p:cNvSpPr>
            <p:nvPr/>
          </p:nvSpPr>
          <p:spPr bwMode="auto">
            <a:xfrm>
              <a:off x="6702425" y="5037138"/>
              <a:ext cx="215900" cy="21748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4" name="Oval 86">
              <a:extLst>
                <a:ext uri="{FF2B5EF4-FFF2-40B4-BE49-F238E27FC236}">
                  <a16:creationId xmlns:a16="http://schemas.microsoft.com/office/drawing/2014/main" id="{A9298DA4-A964-4C8B-BFD3-E4FE604A866E}"/>
                </a:ext>
              </a:extLst>
            </p:cNvPr>
            <p:cNvSpPr>
              <a:spLocks noChangeArrowheads="1"/>
            </p:cNvSpPr>
            <p:nvPr/>
          </p:nvSpPr>
          <p:spPr bwMode="auto">
            <a:xfrm>
              <a:off x="6702425" y="4659313"/>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5" name="Oval 87">
              <a:extLst>
                <a:ext uri="{FF2B5EF4-FFF2-40B4-BE49-F238E27FC236}">
                  <a16:creationId xmlns:a16="http://schemas.microsoft.com/office/drawing/2014/main" id="{6D4186E2-F4A8-40B7-8541-35FC5FD15D8D}"/>
                </a:ext>
              </a:extLst>
            </p:cNvPr>
            <p:cNvSpPr>
              <a:spLocks noChangeArrowheads="1"/>
            </p:cNvSpPr>
            <p:nvPr/>
          </p:nvSpPr>
          <p:spPr bwMode="auto">
            <a:xfrm>
              <a:off x="6702425" y="4291013"/>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6" name="Oval 88">
              <a:extLst>
                <a:ext uri="{FF2B5EF4-FFF2-40B4-BE49-F238E27FC236}">
                  <a16:creationId xmlns:a16="http://schemas.microsoft.com/office/drawing/2014/main" id="{F6F3A9B9-7A5A-4DB4-A893-45FD9C53CC94}"/>
                </a:ext>
              </a:extLst>
            </p:cNvPr>
            <p:cNvSpPr>
              <a:spLocks noChangeArrowheads="1"/>
            </p:cNvSpPr>
            <p:nvPr/>
          </p:nvSpPr>
          <p:spPr bwMode="auto">
            <a:xfrm>
              <a:off x="6702425" y="391160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7" name="Oval 89">
              <a:extLst>
                <a:ext uri="{FF2B5EF4-FFF2-40B4-BE49-F238E27FC236}">
                  <a16:creationId xmlns:a16="http://schemas.microsoft.com/office/drawing/2014/main" id="{14ED5279-57B6-48BD-AD2E-D58D92CF89DF}"/>
                </a:ext>
              </a:extLst>
            </p:cNvPr>
            <p:cNvSpPr>
              <a:spLocks noChangeArrowheads="1"/>
            </p:cNvSpPr>
            <p:nvPr/>
          </p:nvSpPr>
          <p:spPr bwMode="auto">
            <a:xfrm>
              <a:off x="6702425" y="3543300"/>
              <a:ext cx="215900" cy="217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4" name="Группа 3">
            <a:extLst>
              <a:ext uri="{FF2B5EF4-FFF2-40B4-BE49-F238E27FC236}">
                <a16:creationId xmlns:a16="http://schemas.microsoft.com/office/drawing/2014/main" id="{10F18F44-83C9-4523-8C03-F1D1815CE767}"/>
              </a:ext>
            </a:extLst>
          </p:cNvPr>
          <p:cNvGrpSpPr/>
          <p:nvPr/>
        </p:nvGrpSpPr>
        <p:grpSpPr>
          <a:xfrm>
            <a:off x="7988300" y="5189538"/>
            <a:ext cx="517525" cy="1309687"/>
            <a:chOff x="7988300" y="5189538"/>
            <a:chExt cx="517525" cy="1309687"/>
          </a:xfrm>
        </p:grpSpPr>
        <p:sp>
          <p:nvSpPr>
            <p:cNvPr id="22552" name="Rectangle 74">
              <a:extLst>
                <a:ext uri="{FF2B5EF4-FFF2-40B4-BE49-F238E27FC236}">
                  <a16:creationId xmlns:a16="http://schemas.microsoft.com/office/drawing/2014/main" id="{207C45CA-5B30-45FE-8AA8-CED70D68858F}"/>
                </a:ext>
              </a:extLst>
            </p:cNvPr>
            <p:cNvSpPr>
              <a:spLocks noChangeArrowheads="1"/>
            </p:cNvSpPr>
            <p:nvPr/>
          </p:nvSpPr>
          <p:spPr bwMode="auto">
            <a:xfrm>
              <a:off x="7988300" y="5189538"/>
              <a:ext cx="517525" cy="1309687"/>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8" name="Oval 90">
              <a:extLst>
                <a:ext uri="{FF2B5EF4-FFF2-40B4-BE49-F238E27FC236}">
                  <a16:creationId xmlns:a16="http://schemas.microsoft.com/office/drawing/2014/main" id="{BAD181F6-D7C2-4B1D-8304-8993D4EB763D}"/>
                </a:ext>
              </a:extLst>
            </p:cNvPr>
            <p:cNvSpPr>
              <a:spLocks noChangeArrowheads="1"/>
            </p:cNvSpPr>
            <p:nvPr/>
          </p:nvSpPr>
          <p:spPr bwMode="auto">
            <a:xfrm>
              <a:off x="8139113" y="6162675"/>
              <a:ext cx="215900" cy="217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69" name="Oval 91">
              <a:extLst>
                <a:ext uri="{FF2B5EF4-FFF2-40B4-BE49-F238E27FC236}">
                  <a16:creationId xmlns:a16="http://schemas.microsoft.com/office/drawing/2014/main" id="{386FA224-67FC-48A2-B7F1-19561DFA74D9}"/>
                </a:ext>
              </a:extLst>
            </p:cNvPr>
            <p:cNvSpPr>
              <a:spLocks noChangeArrowheads="1"/>
            </p:cNvSpPr>
            <p:nvPr/>
          </p:nvSpPr>
          <p:spPr bwMode="auto">
            <a:xfrm>
              <a:off x="8139113" y="578485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70" name="Oval 92">
              <a:extLst>
                <a:ext uri="{FF2B5EF4-FFF2-40B4-BE49-F238E27FC236}">
                  <a16:creationId xmlns:a16="http://schemas.microsoft.com/office/drawing/2014/main" id="{5C542B50-50D6-461E-899D-3586C02D54E0}"/>
                </a:ext>
              </a:extLst>
            </p:cNvPr>
            <p:cNvSpPr>
              <a:spLocks noChangeArrowheads="1"/>
            </p:cNvSpPr>
            <p:nvPr/>
          </p:nvSpPr>
          <p:spPr bwMode="auto">
            <a:xfrm>
              <a:off x="8139113" y="541655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5" name="Группа 4">
            <a:extLst>
              <a:ext uri="{FF2B5EF4-FFF2-40B4-BE49-F238E27FC236}">
                <a16:creationId xmlns:a16="http://schemas.microsoft.com/office/drawing/2014/main" id="{BE5FA5C9-9553-488A-A04C-FAE518A3DDCA}"/>
              </a:ext>
            </a:extLst>
          </p:cNvPr>
          <p:cNvGrpSpPr/>
          <p:nvPr/>
        </p:nvGrpSpPr>
        <p:grpSpPr>
          <a:xfrm>
            <a:off x="9436100" y="3846513"/>
            <a:ext cx="517525" cy="2652712"/>
            <a:chOff x="9436100" y="3846513"/>
            <a:chExt cx="517525" cy="2652712"/>
          </a:xfrm>
        </p:grpSpPr>
        <p:sp>
          <p:nvSpPr>
            <p:cNvPr id="22553" name="Rectangle 75">
              <a:extLst>
                <a:ext uri="{FF2B5EF4-FFF2-40B4-BE49-F238E27FC236}">
                  <a16:creationId xmlns:a16="http://schemas.microsoft.com/office/drawing/2014/main" id="{B7ED3B82-F141-4051-8AA1-42988B466366}"/>
                </a:ext>
              </a:extLst>
            </p:cNvPr>
            <p:cNvSpPr>
              <a:spLocks noChangeArrowheads="1"/>
            </p:cNvSpPr>
            <p:nvPr/>
          </p:nvSpPr>
          <p:spPr bwMode="auto">
            <a:xfrm>
              <a:off x="9436100" y="3846513"/>
              <a:ext cx="517525" cy="265271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71" name="Oval 93">
              <a:extLst>
                <a:ext uri="{FF2B5EF4-FFF2-40B4-BE49-F238E27FC236}">
                  <a16:creationId xmlns:a16="http://schemas.microsoft.com/office/drawing/2014/main" id="{3B121A41-3112-4132-84CC-B156530CE45C}"/>
                </a:ext>
              </a:extLst>
            </p:cNvPr>
            <p:cNvSpPr>
              <a:spLocks noChangeArrowheads="1"/>
            </p:cNvSpPr>
            <p:nvPr/>
          </p:nvSpPr>
          <p:spPr bwMode="auto">
            <a:xfrm>
              <a:off x="9586913" y="6162675"/>
              <a:ext cx="215900" cy="217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72" name="Oval 94">
              <a:extLst>
                <a:ext uri="{FF2B5EF4-FFF2-40B4-BE49-F238E27FC236}">
                  <a16:creationId xmlns:a16="http://schemas.microsoft.com/office/drawing/2014/main" id="{5E54EFBB-8A20-4217-BDA2-EE93AE433FEA}"/>
                </a:ext>
              </a:extLst>
            </p:cNvPr>
            <p:cNvSpPr>
              <a:spLocks noChangeArrowheads="1"/>
            </p:cNvSpPr>
            <p:nvPr/>
          </p:nvSpPr>
          <p:spPr bwMode="auto">
            <a:xfrm>
              <a:off x="9586913" y="578485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73" name="Oval 95">
              <a:extLst>
                <a:ext uri="{FF2B5EF4-FFF2-40B4-BE49-F238E27FC236}">
                  <a16:creationId xmlns:a16="http://schemas.microsoft.com/office/drawing/2014/main" id="{70B74CC9-1691-4634-B017-C0A8768539C6}"/>
                </a:ext>
              </a:extLst>
            </p:cNvPr>
            <p:cNvSpPr>
              <a:spLocks noChangeArrowheads="1"/>
            </p:cNvSpPr>
            <p:nvPr/>
          </p:nvSpPr>
          <p:spPr bwMode="auto">
            <a:xfrm>
              <a:off x="9586913" y="541655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74" name="Oval 96">
              <a:extLst>
                <a:ext uri="{FF2B5EF4-FFF2-40B4-BE49-F238E27FC236}">
                  <a16:creationId xmlns:a16="http://schemas.microsoft.com/office/drawing/2014/main" id="{A8926EE1-EF09-4D61-AC42-CBCB13CF64D8}"/>
                </a:ext>
              </a:extLst>
            </p:cNvPr>
            <p:cNvSpPr>
              <a:spLocks noChangeArrowheads="1"/>
            </p:cNvSpPr>
            <p:nvPr/>
          </p:nvSpPr>
          <p:spPr bwMode="auto">
            <a:xfrm>
              <a:off x="9586913" y="5037138"/>
              <a:ext cx="215900" cy="21748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75" name="Oval 97">
              <a:extLst>
                <a:ext uri="{FF2B5EF4-FFF2-40B4-BE49-F238E27FC236}">
                  <a16:creationId xmlns:a16="http://schemas.microsoft.com/office/drawing/2014/main" id="{C8276102-635A-4D3E-9D19-14462AACABC3}"/>
                </a:ext>
              </a:extLst>
            </p:cNvPr>
            <p:cNvSpPr>
              <a:spLocks noChangeArrowheads="1"/>
            </p:cNvSpPr>
            <p:nvPr/>
          </p:nvSpPr>
          <p:spPr bwMode="auto">
            <a:xfrm>
              <a:off x="9586913" y="4659313"/>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76" name="Oval 98">
              <a:extLst>
                <a:ext uri="{FF2B5EF4-FFF2-40B4-BE49-F238E27FC236}">
                  <a16:creationId xmlns:a16="http://schemas.microsoft.com/office/drawing/2014/main" id="{78C2D4CE-73A8-41BB-A730-A0D426345989}"/>
                </a:ext>
              </a:extLst>
            </p:cNvPr>
            <p:cNvSpPr>
              <a:spLocks noChangeArrowheads="1"/>
            </p:cNvSpPr>
            <p:nvPr/>
          </p:nvSpPr>
          <p:spPr bwMode="auto">
            <a:xfrm>
              <a:off x="9586913" y="4291013"/>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77" name="Oval 99">
              <a:extLst>
                <a:ext uri="{FF2B5EF4-FFF2-40B4-BE49-F238E27FC236}">
                  <a16:creationId xmlns:a16="http://schemas.microsoft.com/office/drawing/2014/main" id="{ABB595A0-E125-4AD6-A1A6-2EF381086503}"/>
                </a:ext>
              </a:extLst>
            </p:cNvPr>
            <p:cNvSpPr>
              <a:spLocks noChangeArrowheads="1"/>
            </p:cNvSpPr>
            <p:nvPr/>
          </p:nvSpPr>
          <p:spPr bwMode="auto">
            <a:xfrm>
              <a:off x="9586913" y="3911600"/>
              <a:ext cx="215900" cy="215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sp>
        <p:nvSpPr>
          <p:cNvPr id="61" name="Прямоугольник: скругленные углы 60">
            <a:extLst>
              <a:ext uri="{FF2B5EF4-FFF2-40B4-BE49-F238E27FC236}">
                <a16:creationId xmlns:a16="http://schemas.microsoft.com/office/drawing/2014/main" id="{D04519A8-49A5-487F-9DD6-292AB422ED37}"/>
              </a:ext>
            </a:extLst>
          </p:cNvPr>
          <p:cNvSpPr/>
          <p:nvPr/>
        </p:nvSpPr>
        <p:spPr>
          <a:xfrm>
            <a:off x="1168400" y="1919288"/>
            <a:ext cx="3144838" cy="4622800"/>
          </a:xfrm>
          <a:prstGeom prst="roundRect">
            <a:avLst>
              <a:gd name="adj" fmla="val 678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22586" name="Oval 81">
            <a:extLst>
              <a:ext uri="{FF2B5EF4-FFF2-40B4-BE49-F238E27FC236}">
                <a16:creationId xmlns:a16="http://schemas.microsoft.com/office/drawing/2014/main" id="{3859755A-9ACE-4363-8FA5-C9FEDCEC0BA4}"/>
              </a:ext>
            </a:extLst>
          </p:cNvPr>
          <p:cNvSpPr>
            <a:spLocks noChangeArrowheads="1"/>
          </p:cNvSpPr>
          <p:nvPr/>
        </p:nvSpPr>
        <p:spPr bwMode="auto">
          <a:xfrm>
            <a:off x="1384300" y="2333625"/>
            <a:ext cx="442913" cy="442913"/>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87" name="Oval 81">
            <a:extLst>
              <a:ext uri="{FF2B5EF4-FFF2-40B4-BE49-F238E27FC236}">
                <a16:creationId xmlns:a16="http://schemas.microsoft.com/office/drawing/2014/main" id="{E7A94F72-8E76-4BC4-A90A-698DDEF743C1}"/>
              </a:ext>
            </a:extLst>
          </p:cNvPr>
          <p:cNvSpPr>
            <a:spLocks noChangeArrowheads="1"/>
          </p:cNvSpPr>
          <p:nvPr/>
        </p:nvSpPr>
        <p:spPr bwMode="auto">
          <a:xfrm>
            <a:off x="1384300" y="3468688"/>
            <a:ext cx="442913" cy="44291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88" name="Oval 81">
            <a:extLst>
              <a:ext uri="{FF2B5EF4-FFF2-40B4-BE49-F238E27FC236}">
                <a16:creationId xmlns:a16="http://schemas.microsoft.com/office/drawing/2014/main" id="{D7E9ACD9-3856-4F14-B3BC-25540E6E15C1}"/>
              </a:ext>
            </a:extLst>
          </p:cNvPr>
          <p:cNvSpPr>
            <a:spLocks noChangeArrowheads="1"/>
          </p:cNvSpPr>
          <p:nvPr/>
        </p:nvSpPr>
        <p:spPr bwMode="auto">
          <a:xfrm>
            <a:off x="1384300" y="4605338"/>
            <a:ext cx="442913" cy="442912"/>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89" name="Oval 81">
            <a:extLst>
              <a:ext uri="{FF2B5EF4-FFF2-40B4-BE49-F238E27FC236}">
                <a16:creationId xmlns:a16="http://schemas.microsoft.com/office/drawing/2014/main" id="{8F339EA3-6450-443A-ABE6-60AFC28DD134}"/>
              </a:ext>
            </a:extLst>
          </p:cNvPr>
          <p:cNvSpPr>
            <a:spLocks noChangeArrowheads="1"/>
          </p:cNvSpPr>
          <p:nvPr/>
        </p:nvSpPr>
        <p:spPr bwMode="auto">
          <a:xfrm>
            <a:off x="1384300" y="5740400"/>
            <a:ext cx="442913" cy="4429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2590" name="TextBox 115">
            <a:extLst>
              <a:ext uri="{FF2B5EF4-FFF2-40B4-BE49-F238E27FC236}">
                <a16:creationId xmlns:a16="http://schemas.microsoft.com/office/drawing/2014/main" id="{26203A9B-8CD4-427A-9F4A-384D5397451A}"/>
              </a:ext>
            </a:extLst>
          </p:cNvPr>
          <p:cNvSpPr txBox="1">
            <a:spLocks noChangeArrowheads="1"/>
          </p:cNvSpPr>
          <p:nvPr/>
        </p:nvSpPr>
        <p:spPr bwMode="auto">
          <a:xfrm>
            <a:off x="1881188" y="2185988"/>
            <a:ext cx="23891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rgbClr val="73858E"/>
              </a:solidFill>
              <a:latin typeface="Arial" panose="020B0604020202020204" pitchFamily="34" charset="0"/>
              <a:cs typeface="Arial" panose="020B0604020202020204" pitchFamily="34" charset="0"/>
            </a:endParaRPr>
          </a:p>
        </p:txBody>
      </p:sp>
      <p:sp>
        <p:nvSpPr>
          <p:cNvPr id="22591" name="TextBox 115">
            <a:extLst>
              <a:ext uri="{FF2B5EF4-FFF2-40B4-BE49-F238E27FC236}">
                <a16:creationId xmlns:a16="http://schemas.microsoft.com/office/drawing/2014/main" id="{0A193EEC-4F29-4D1D-AF49-780BB7133B28}"/>
              </a:ext>
            </a:extLst>
          </p:cNvPr>
          <p:cNvSpPr txBox="1">
            <a:spLocks noChangeArrowheads="1"/>
          </p:cNvSpPr>
          <p:nvPr/>
        </p:nvSpPr>
        <p:spPr bwMode="auto">
          <a:xfrm>
            <a:off x="1881188" y="3321050"/>
            <a:ext cx="238918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rgbClr val="73858E"/>
              </a:solidFill>
              <a:latin typeface="Arial" panose="020B0604020202020204" pitchFamily="34" charset="0"/>
              <a:cs typeface="Arial" panose="020B0604020202020204" pitchFamily="34" charset="0"/>
            </a:endParaRPr>
          </a:p>
        </p:txBody>
      </p:sp>
      <p:sp>
        <p:nvSpPr>
          <p:cNvPr id="22592" name="TextBox 115">
            <a:extLst>
              <a:ext uri="{FF2B5EF4-FFF2-40B4-BE49-F238E27FC236}">
                <a16:creationId xmlns:a16="http://schemas.microsoft.com/office/drawing/2014/main" id="{10C0B31E-D399-4C5A-B50A-D0EED2BB0BA1}"/>
              </a:ext>
            </a:extLst>
          </p:cNvPr>
          <p:cNvSpPr txBox="1">
            <a:spLocks noChangeArrowheads="1"/>
          </p:cNvSpPr>
          <p:nvPr/>
        </p:nvSpPr>
        <p:spPr bwMode="auto">
          <a:xfrm>
            <a:off x="1881188" y="4494213"/>
            <a:ext cx="2389187"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rgbClr val="73858E"/>
              </a:solidFill>
              <a:latin typeface="Arial" panose="020B0604020202020204" pitchFamily="34" charset="0"/>
              <a:cs typeface="Arial" panose="020B0604020202020204" pitchFamily="34" charset="0"/>
            </a:endParaRPr>
          </a:p>
        </p:txBody>
      </p:sp>
      <p:sp>
        <p:nvSpPr>
          <p:cNvPr id="22593" name="TextBox 115">
            <a:extLst>
              <a:ext uri="{FF2B5EF4-FFF2-40B4-BE49-F238E27FC236}">
                <a16:creationId xmlns:a16="http://schemas.microsoft.com/office/drawing/2014/main" id="{BF7B7D96-B33F-43B3-B444-3A4B232C68AF}"/>
              </a:ext>
            </a:extLst>
          </p:cNvPr>
          <p:cNvSpPr txBox="1">
            <a:spLocks noChangeArrowheads="1"/>
          </p:cNvSpPr>
          <p:nvPr/>
        </p:nvSpPr>
        <p:spPr bwMode="auto">
          <a:xfrm>
            <a:off x="1881188" y="5610225"/>
            <a:ext cx="238918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rgbClr val="73858E"/>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ppt_x"/>
                                          </p:val>
                                        </p:tav>
                                        <p:tav tm="100000">
                                          <p:val>
                                            <p:strVal val="#ppt_x"/>
                                          </p:val>
                                        </p:tav>
                                      </p:tavLst>
                                    </p:anim>
                                    <p:anim calcmode="lin" valueType="num">
                                      <p:cBhvr additive="base">
                                        <p:cTn id="8" dur="500" fill="hold"/>
                                        <p:tgtEl>
                                          <p:spTgt spid="2253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2531"/>
                                        </p:tgtEl>
                                        <p:attrNameLst>
                                          <p:attrName>style.visibility</p:attrName>
                                        </p:attrNameLst>
                                      </p:cBhvr>
                                      <p:to>
                                        <p:strVal val="visible"/>
                                      </p:to>
                                    </p:set>
                                    <p:anim calcmode="lin" valueType="num">
                                      <p:cBhvr additive="base">
                                        <p:cTn id="11" dur="500" fill="hold"/>
                                        <p:tgtEl>
                                          <p:spTgt spid="22531"/>
                                        </p:tgtEl>
                                        <p:attrNameLst>
                                          <p:attrName>ppt_x</p:attrName>
                                        </p:attrNameLst>
                                      </p:cBhvr>
                                      <p:tavLst>
                                        <p:tav tm="0">
                                          <p:val>
                                            <p:strVal val="#ppt_x"/>
                                          </p:val>
                                        </p:tav>
                                        <p:tav tm="100000">
                                          <p:val>
                                            <p:strVal val="#ppt_x"/>
                                          </p:val>
                                        </p:tav>
                                      </p:tavLst>
                                    </p:anim>
                                    <p:anim calcmode="lin" valueType="num">
                                      <p:cBhvr additive="base">
                                        <p:cTn id="12" dur="500" fill="hold"/>
                                        <p:tgtEl>
                                          <p:spTgt spid="22531"/>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p:cTn id="16" dur="500" fill="hold"/>
                                        <p:tgtEl>
                                          <p:spTgt spid="61"/>
                                        </p:tgtEl>
                                        <p:attrNameLst>
                                          <p:attrName>ppt_w</p:attrName>
                                        </p:attrNameLst>
                                      </p:cBhvr>
                                      <p:tavLst>
                                        <p:tav tm="0">
                                          <p:val>
                                            <p:fltVal val="0"/>
                                          </p:val>
                                        </p:tav>
                                        <p:tav tm="100000">
                                          <p:val>
                                            <p:strVal val="#ppt_w"/>
                                          </p:val>
                                        </p:tav>
                                      </p:tavLst>
                                    </p:anim>
                                    <p:anim calcmode="lin" valueType="num">
                                      <p:cBhvr>
                                        <p:cTn id="17" dur="500" fill="hold"/>
                                        <p:tgtEl>
                                          <p:spTgt spid="61"/>
                                        </p:tgtEl>
                                        <p:attrNameLst>
                                          <p:attrName>ppt_h</p:attrName>
                                        </p:attrNameLst>
                                      </p:cBhvr>
                                      <p:tavLst>
                                        <p:tav tm="0">
                                          <p:val>
                                            <p:fltVal val="0"/>
                                          </p:val>
                                        </p:tav>
                                        <p:tav tm="100000">
                                          <p:val>
                                            <p:strVal val="#ppt_h"/>
                                          </p:val>
                                        </p:tav>
                                      </p:tavLst>
                                    </p:anim>
                                  </p:childTnLst>
                                </p:cTn>
                              </p:par>
                              <p:par>
                                <p:cTn id="18" presetID="2" presetClass="entr" presetSubtype="4"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3" presetClass="entr" presetSubtype="16" fill="hold" grpId="0" nodeType="afterEffect">
                                  <p:stCondLst>
                                    <p:cond delay="0"/>
                                  </p:stCondLst>
                                  <p:childTnLst>
                                    <p:set>
                                      <p:cBhvr>
                                        <p:cTn id="24" dur="1" fill="hold">
                                          <p:stCondLst>
                                            <p:cond delay="0"/>
                                          </p:stCondLst>
                                        </p:cTn>
                                        <p:tgtEl>
                                          <p:spTgt spid="22586"/>
                                        </p:tgtEl>
                                        <p:attrNameLst>
                                          <p:attrName>style.visibility</p:attrName>
                                        </p:attrNameLst>
                                      </p:cBhvr>
                                      <p:to>
                                        <p:strVal val="visible"/>
                                      </p:to>
                                    </p:set>
                                    <p:anim calcmode="lin" valueType="num">
                                      <p:cBhvr>
                                        <p:cTn id="25" dur="500" fill="hold"/>
                                        <p:tgtEl>
                                          <p:spTgt spid="22586"/>
                                        </p:tgtEl>
                                        <p:attrNameLst>
                                          <p:attrName>ppt_w</p:attrName>
                                        </p:attrNameLst>
                                      </p:cBhvr>
                                      <p:tavLst>
                                        <p:tav tm="0">
                                          <p:val>
                                            <p:fltVal val="0"/>
                                          </p:val>
                                        </p:tav>
                                        <p:tav tm="100000">
                                          <p:val>
                                            <p:strVal val="#ppt_w"/>
                                          </p:val>
                                        </p:tav>
                                      </p:tavLst>
                                    </p:anim>
                                    <p:anim calcmode="lin" valueType="num">
                                      <p:cBhvr>
                                        <p:cTn id="26" dur="500" fill="hold"/>
                                        <p:tgtEl>
                                          <p:spTgt spid="22586"/>
                                        </p:tgtEl>
                                        <p:attrNameLst>
                                          <p:attrName>ppt_h</p:attrName>
                                        </p:attrNameLst>
                                      </p:cBhvr>
                                      <p:tavLst>
                                        <p:tav tm="0">
                                          <p:val>
                                            <p:fltVal val="0"/>
                                          </p:val>
                                        </p:tav>
                                        <p:tav tm="100000">
                                          <p:val>
                                            <p:strVal val="#ppt_h"/>
                                          </p:val>
                                        </p:tav>
                                      </p:tavLst>
                                    </p:anim>
                                  </p:childTnLst>
                                </p:cTn>
                              </p:par>
                              <p:par>
                                <p:cTn id="27" presetID="17" presetClass="entr" presetSubtype="4"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ppt_x</p:attrName>
                                        </p:attrNameLst>
                                      </p:cBhvr>
                                      <p:tavLst>
                                        <p:tav tm="0">
                                          <p:val>
                                            <p:strVal val="#ppt_x"/>
                                          </p:val>
                                        </p:tav>
                                        <p:tav tm="100000">
                                          <p:val>
                                            <p:strVal val="#ppt_x"/>
                                          </p:val>
                                        </p:tav>
                                      </p:tavLst>
                                    </p:anim>
                                    <p:anim calcmode="lin" valueType="num">
                                      <p:cBhvr>
                                        <p:cTn id="30" dur="500" fill="hold"/>
                                        <p:tgtEl>
                                          <p:spTgt spid="2"/>
                                        </p:tgtEl>
                                        <p:attrNameLst>
                                          <p:attrName>ppt_y</p:attrName>
                                        </p:attrNameLst>
                                      </p:cBhvr>
                                      <p:tavLst>
                                        <p:tav tm="0">
                                          <p:val>
                                            <p:strVal val="#ppt_y+#ppt_h/2"/>
                                          </p:val>
                                        </p:tav>
                                        <p:tav tm="100000">
                                          <p:val>
                                            <p:strVal val="#ppt_y"/>
                                          </p:val>
                                        </p:tav>
                                      </p:tavLst>
                                    </p:anim>
                                    <p:anim calcmode="lin" valueType="num">
                                      <p:cBhvr>
                                        <p:cTn id="31" dur="500" fill="hold"/>
                                        <p:tgtEl>
                                          <p:spTgt spid="2"/>
                                        </p:tgtEl>
                                        <p:attrNameLst>
                                          <p:attrName>ppt_w</p:attrName>
                                        </p:attrNameLst>
                                      </p:cBhvr>
                                      <p:tavLst>
                                        <p:tav tm="0">
                                          <p:val>
                                            <p:strVal val="#ppt_w"/>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22590"/>
                                        </p:tgtEl>
                                        <p:attrNameLst>
                                          <p:attrName>style.visibility</p:attrName>
                                        </p:attrNameLst>
                                      </p:cBhvr>
                                      <p:to>
                                        <p:strVal val="visible"/>
                                      </p:to>
                                    </p:set>
                                    <p:anim calcmode="lin" valueType="num">
                                      <p:cBhvr>
                                        <p:cTn id="35" dur="500" fill="hold"/>
                                        <p:tgtEl>
                                          <p:spTgt spid="22590"/>
                                        </p:tgtEl>
                                        <p:attrNameLst>
                                          <p:attrName>ppt_w</p:attrName>
                                        </p:attrNameLst>
                                      </p:cBhvr>
                                      <p:tavLst>
                                        <p:tav tm="0">
                                          <p:val>
                                            <p:fltVal val="0"/>
                                          </p:val>
                                        </p:tav>
                                        <p:tav tm="100000">
                                          <p:val>
                                            <p:strVal val="#ppt_w"/>
                                          </p:val>
                                        </p:tav>
                                      </p:tavLst>
                                    </p:anim>
                                    <p:anim calcmode="lin" valueType="num">
                                      <p:cBhvr>
                                        <p:cTn id="36" dur="500" fill="hold"/>
                                        <p:tgtEl>
                                          <p:spTgt spid="22590"/>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250"/>
                                  </p:stCondLst>
                                  <p:childTnLst>
                                    <p:set>
                                      <p:cBhvr>
                                        <p:cTn id="38" dur="1" fill="hold">
                                          <p:stCondLst>
                                            <p:cond delay="0"/>
                                          </p:stCondLst>
                                        </p:cTn>
                                        <p:tgtEl>
                                          <p:spTgt spid="22587"/>
                                        </p:tgtEl>
                                        <p:attrNameLst>
                                          <p:attrName>style.visibility</p:attrName>
                                        </p:attrNameLst>
                                      </p:cBhvr>
                                      <p:to>
                                        <p:strVal val="visible"/>
                                      </p:to>
                                    </p:set>
                                    <p:anim calcmode="lin" valueType="num">
                                      <p:cBhvr>
                                        <p:cTn id="39" dur="500" fill="hold"/>
                                        <p:tgtEl>
                                          <p:spTgt spid="22587"/>
                                        </p:tgtEl>
                                        <p:attrNameLst>
                                          <p:attrName>ppt_w</p:attrName>
                                        </p:attrNameLst>
                                      </p:cBhvr>
                                      <p:tavLst>
                                        <p:tav tm="0">
                                          <p:val>
                                            <p:fltVal val="0"/>
                                          </p:val>
                                        </p:tav>
                                        <p:tav tm="100000">
                                          <p:val>
                                            <p:strVal val="#ppt_w"/>
                                          </p:val>
                                        </p:tav>
                                      </p:tavLst>
                                    </p:anim>
                                    <p:anim calcmode="lin" valueType="num">
                                      <p:cBhvr>
                                        <p:cTn id="40" dur="500" fill="hold"/>
                                        <p:tgtEl>
                                          <p:spTgt spid="22587"/>
                                        </p:tgtEl>
                                        <p:attrNameLst>
                                          <p:attrName>ppt_h</p:attrName>
                                        </p:attrNameLst>
                                      </p:cBhvr>
                                      <p:tavLst>
                                        <p:tav tm="0">
                                          <p:val>
                                            <p:fltVal val="0"/>
                                          </p:val>
                                        </p:tav>
                                        <p:tav tm="100000">
                                          <p:val>
                                            <p:strVal val="#ppt_h"/>
                                          </p:val>
                                        </p:tav>
                                      </p:tavLst>
                                    </p:anim>
                                  </p:childTnLst>
                                </p:cTn>
                              </p:par>
                              <p:par>
                                <p:cTn id="41" presetID="17" presetClass="entr" presetSubtype="4" fill="hold" nodeType="withEffect">
                                  <p:stCondLst>
                                    <p:cond delay="25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ppt_x</p:attrName>
                                        </p:attrNameLst>
                                      </p:cBhvr>
                                      <p:tavLst>
                                        <p:tav tm="0">
                                          <p:val>
                                            <p:strVal val="#ppt_x"/>
                                          </p:val>
                                        </p:tav>
                                        <p:tav tm="100000">
                                          <p:val>
                                            <p:strVal val="#ppt_x"/>
                                          </p:val>
                                        </p:tav>
                                      </p:tavLst>
                                    </p:anim>
                                    <p:anim calcmode="lin" valueType="num">
                                      <p:cBhvr>
                                        <p:cTn id="44" dur="500" fill="hold"/>
                                        <p:tgtEl>
                                          <p:spTgt spid="3"/>
                                        </p:tgtEl>
                                        <p:attrNameLst>
                                          <p:attrName>ppt_y</p:attrName>
                                        </p:attrNameLst>
                                      </p:cBhvr>
                                      <p:tavLst>
                                        <p:tav tm="0">
                                          <p:val>
                                            <p:strVal val="#ppt_y+#ppt_h/2"/>
                                          </p:val>
                                        </p:tav>
                                        <p:tav tm="100000">
                                          <p:val>
                                            <p:strVal val="#ppt_y"/>
                                          </p:val>
                                        </p:tav>
                                      </p:tavLst>
                                    </p:anim>
                                    <p:anim calcmode="lin" valueType="num">
                                      <p:cBhvr>
                                        <p:cTn id="45" dur="500" fill="hold"/>
                                        <p:tgtEl>
                                          <p:spTgt spid="3"/>
                                        </p:tgtEl>
                                        <p:attrNameLst>
                                          <p:attrName>ppt_w</p:attrName>
                                        </p:attrNameLst>
                                      </p:cBhvr>
                                      <p:tavLst>
                                        <p:tav tm="0">
                                          <p:val>
                                            <p:strVal val="#ppt_w"/>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250"/>
                                  </p:stCondLst>
                                  <p:childTnLst>
                                    <p:set>
                                      <p:cBhvr>
                                        <p:cTn id="48" dur="1" fill="hold">
                                          <p:stCondLst>
                                            <p:cond delay="0"/>
                                          </p:stCondLst>
                                        </p:cTn>
                                        <p:tgtEl>
                                          <p:spTgt spid="22591"/>
                                        </p:tgtEl>
                                        <p:attrNameLst>
                                          <p:attrName>style.visibility</p:attrName>
                                        </p:attrNameLst>
                                      </p:cBhvr>
                                      <p:to>
                                        <p:strVal val="visible"/>
                                      </p:to>
                                    </p:set>
                                    <p:anim calcmode="lin" valueType="num">
                                      <p:cBhvr>
                                        <p:cTn id="49" dur="500" fill="hold"/>
                                        <p:tgtEl>
                                          <p:spTgt spid="22591"/>
                                        </p:tgtEl>
                                        <p:attrNameLst>
                                          <p:attrName>ppt_w</p:attrName>
                                        </p:attrNameLst>
                                      </p:cBhvr>
                                      <p:tavLst>
                                        <p:tav tm="0">
                                          <p:val>
                                            <p:fltVal val="0"/>
                                          </p:val>
                                        </p:tav>
                                        <p:tav tm="100000">
                                          <p:val>
                                            <p:strVal val="#ppt_w"/>
                                          </p:val>
                                        </p:tav>
                                      </p:tavLst>
                                    </p:anim>
                                    <p:anim calcmode="lin" valueType="num">
                                      <p:cBhvr>
                                        <p:cTn id="50" dur="500" fill="hold"/>
                                        <p:tgtEl>
                                          <p:spTgt spid="22591"/>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500"/>
                                  </p:stCondLst>
                                  <p:childTnLst>
                                    <p:set>
                                      <p:cBhvr>
                                        <p:cTn id="52" dur="1" fill="hold">
                                          <p:stCondLst>
                                            <p:cond delay="0"/>
                                          </p:stCondLst>
                                        </p:cTn>
                                        <p:tgtEl>
                                          <p:spTgt spid="22588"/>
                                        </p:tgtEl>
                                        <p:attrNameLst>
                                          <p:attrName>style.visibility</p:attrName>
                                        </p:attrNameLst>
                                      </p:cBhvr>
                                      <p:to>
                                        <p:strVal val="visible"/>
                                      </p:to>
                                    </p:set>
                                    <p:anim calcmode="lin" valueType="num">
                                      <p:cBhvr>
                                        <p:cTn id="53" dur="500" fill="hold"/>
                                        <p:tgtEl>
                                          <p:spTgt spid="22588"/>
                                        </p:tgtEl>
                                        <p:attrNameLst>
                                          <p:attrName>ppt_w</p:attrName>
                                        </p:attrNameLst>
                                      </p:cBhvr>
                                      <p:tavLst>
                                        <p:tav tm="0">
                                          <p:val>
                                            <p:fltVal val="0"/>
                                          </p:val>
                                        </p:tav>
                                        <p:tav tm="100000">
                                          <p:val>
                                            <p:strVal val="#ppt_w"/>
                                          </p:val>
                                        </p:tav>
                                      </p:tavLst>
                                    </p:anim>
                                    <p:anim calcmode="lin" valueType="num">
                                      <p:cBhvr>
                                        <p:cTn id="54" dur="500" fill="hold"/>
                                        <p:tgtEl>
                                          <p:spTgt spid="22588"/>
                                        </p:tgtEl>
                                        <p:attrNameLst>
                                          <p:attrName>ppt_h</p:attrName>
                                        </p:attrNameLst>
                                      </p:cBhvr>
                                      <p:tavLst>
                                        <p:tav tm="0">
                                          <p:val>
                                            <p:fltVal val="0"/>
                                          </p:val>
                                        </p:tav>
                                        <p:tav tm="100000">
                                          <p:val>
                                            <p:strVal val="#ppt_h"/>
                                          </p:val>
                                        </p:tav>
                                      </p:tavLst>
                                    </p:anim>
                                  </p:childTnLst>
                                </p:cTn>
                              </p:par>
                              <p:par>
                                <p:cTn id="55" presetID="17" presetClass="entr" presetSubtype="4" fill="hold" nodeType="withEffect">
                                  <p:stCondLst>
                                    <p:cond delay="50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ppt_x</p:attrName>
                                        </p:attrNameLst>
                                      </p:cBhvr>
                                      <p:tavLst>
                                        <p:tav tm="0">
                                          <p:val>
                                            <p:strVal val="#ppt_x"/>
                                          </p:val>
                                        </p:tav>
                                        <p:tav tm="100000">
                                          <p:val>
                                            <p:strVal val="#ppt_x"/>
                                          </p:val>
                                        </p:tav>
                                      </p:tavLst>
                                    </p:anim>
                                    <p:anim calcmode="lin" valueType="num">
                                      <p:cBhvr>
                                        <p:cTn id="58" dur="500" fill="hold"/>
                                        <p:tgtEl>
                                          <p:spTgt spid="4"/>
                                        </p:tgtEl>
                                        <p:attrNameLst>
                                          <p:attrName>ppt_y</p:attrName>
                                        </p:attrNameLst>
                                      </p:cBhvr>
                                      <p:tavLst>
                                        <p:tav tm="0">
                                          <p:val>
                                            <p:strVal val="#ppt_y+#ppt_h/2"/>
                                          </p:val>
                                        </p:tav>
                                        <p:tav tm="100000">
                                          <p:val>
                                            <p:strVal val="#ppt_y"/>
                                          </p:val>
                                        </p:tav>
                                      </p:tavLst>
                                    </p:anim>
                                    <p:anim calcmode="lin" valueType="num">
                                      <p:cBhvr>
                                        <p:cTn id="59" dur="500" fill="hold"/>
                                        <p:tgtEl>
                                          <p:spTgt spid="4"/>
                                        </p:tgtEl>
                                        <p:attrNameLst>
                                          <p:attrName>ppt_w</p:attrName>
                                        </p:attrNameLst>
                                      </p:cBhvr>
                                      <p:tavLst>
                                        <p:tav tm="0">
                                          <p:val>
                                            <p:strVal val="#ppt_w"/>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500"/>
                                  </p:stCondLst>
                                  <p:childTnLst>
                                    <p:set>
                                      <p:cBhvr>
                                        <p:cTn id="62" dur="1" fill="hold">
                                          <p:stCondLst>
                                            <p:cond delay="0"/>
                                          </p:stCondLst>
                                        </p:cTn>
                                        <p:tgtEl>
                                          <p:spTgt spid="22592"/>
                                        </p:tgtEl>
                                        <p:attrNameLst>
                                          <p:attrName>style.visibility</p:attrName>
                                        </p:attrNameLst>
                                      </p:cBhvr>
                                      <p:to>
                                        <p:strVal val="visible"/>
                                      </p:to>
                                    </p:set>
                                    <p:anim calcmode="lin" valueType="num">
                                      <p:cBhvr>
                                        <p:cTn id="63" dur="500" fill="hold"/>
                                        <p:tgtEl>
                                          <p:spTgt spid="22592"/>
                                        </p:tgtEl>
                                        <p:attrNameLst>
                                          <p:attrName>ppt_w</p:attrName>
                                        </p:attrNameLst>
                                      </p:cBhvr>
                                      <p:tavLst>
                                        <p:tav tm="0">
                                          <p:val>
                                            <p:fltVal val="0"/>
                                          </p:val>
                                        </p:tav>
                                        <p:tav tm="100000">
                                          <p:val>
                                            <p:strVal val="#ppt_w"/>
                                          </p:val>
                                        </p:tav>
                                      </p:tavLst>
                                    </p:anim>
                                    <p:anim calcmode="lin" valueType="num">
                                      <p:cBhvr>
                                        <p:cTn id="64" dur="500" fill="hold"/>
                                        <p:tgtEl>
                                          <p:spTgt spid="22592"/>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750"/>
                                  </p:stCondLst>
                                  <p:childTnLst>
                                    <p:set>
                                      <p:cBhvr>
                                        <p:cTn id="66" dur="1" fill="hold">
                                          <p:stCondLst>
                                            <p:cond delay="0"/>
                                          </p:stCondLst>
                                        </p:cTn>
                                        <p:tgtEl>
                                          <p:spTgt spid="22589"/>
                                        </p:tgtEl>
                                        <p:attrNameLst>
                                          <p:attrName>style.visibility</p:attrName>
                                        </p:attrNameLst>
                                      </p:cBhvr>
                                      <p:to>
                                        <p:strVal val="visible"/>
                                      </p:to>
                                    </p:set>
                                    <p:anim calcmode="lin" valueType="num">
                                      <p:cBhvr>
                                        <p:cTn id="67" dur="500" fill="hold"/>
                                        <p:tgtEl>
                                          <p:spTgt spid="22589"/>
                                        </p:tgtEl>
                                        <p:attrNameLst>
                                          <p:attrName>ppt_w</p:attrName>
                                        </p:attrNameLst>
                                      </p:cBhvr>
                                      <p:tavLst>
                                        <p:tav tm="0">
                                          <p:val>
                                            <p:fltVal val="0"/>
                                          </p:val>
                                        </p:tav>
                                        <p:tav tm="100000">
                                          <p:val>
                                            <p:strVal val="#ppt_w"/>
                                          </p:val>
                                        </p:tav>
                                      </p:tavLst>
                                    </p:anim>
                                    <p:anim calcmode="lin" valueType="num">
                                      <p:cBhvr>
                                        <p:cTn id="68" dur="500" fill="hold"/>
                                        <p:tgtEl>
                                          <p:spTgt spid="22589"/>
                                        </p:tgtEl>
                                        <p:attrNameLst>
                                          <p:attrName>ppt_h</p:attrName>
                                        </p:attrNameLst>
                                      </p:cBhvr>
                                      <p:tavLst>
                                        <p:tav tm="0">
                                          <p:val>
                                            <p:fltVal val="0"/>
                                          </p:val>
                                        </p:tav>
                                        <p:tav tm="100000">
                                          <p:val>
                                            <p:strVal val="#ppt_h"/>
                                          </p:val>
                                        </p:tav>
                                      </p:tavLst>
                                    </p:anim>
                                  </p:childTnLst>
                                </p:cTn>
                              </p:par>
                              <p:par>
                                <p:cTn id="69" presetID="17" presetClass="entr" presetSubtype="4" fill="hold" nodeType="withEffect">
                                  <p:stCondLst>
                                    <p:cond delay="750"/>
                                  </p:stCondLst>
                                  <p:childTnLst>
                                    <p:set>
                                      <p:cBhvr>
                                        <p:cTn id="70" dur="1" fill="hold">
                                          <p:stCondLst>
                                            <p:cond delay="0"/>
                                          </p:stCondLst>
                                        </p:cTn>
                                        <p:tgtEl>
                                          <p:spTgt spid="5"/>
                                        </p:tgtEl>
                                        <p:attrNameLst>
                                          <p:attrName>style.visibility</p:attrName>
                                        </p:attrNameLst>
                                      </p:cBhvr>
                                      <p:to>
                                        <p:strVal val="visible"/>
                                      </p:to>
                                    </p:set>
                                    <p:anim calcmode="lin" valueType="num">
                                      <p:cBhvr>
                                        <p:cTn id="71" dur="500" fill="hold"/>
                                        <p:tgtEl>
                                          <p:spTgt spid="5"/>
                                        </p:tgtEl>
                                        <p:attrNameLst>
                                          <p:attrName>ppt_x</p:attrName>
                                        </p:attrNameLst>
                                      </p:cBhvr>
                                      <p:tavLst>
                                        <p:tav tm="0">
                                          <p:val>
                                            <p:strVal val="#ppt_x"/>
                                          </p:val>
                                        </p:tav>
                                        <p:tav tm="100000">
                                          <p:val>
                                            <p:strVal val="#ppt_x"/>
                                          </p:val>
                                        </p:tav>
                                      </p:tavLst>
                                    </p:anim>
                                    <p:anim calcmode="lin" valueType="num">
                                      <p:cBhvr>
                                        <p:cTn id="72" dur="500" fill="hold"/>
                                        <p:tgtEl>
                                          <p:spTgt spid="5"/>
                                        </p:tgtEl>
                                        <p:attrNameLst>
                                          <p:attrName>ppt_y</p:attrName>
                                        </p:attrNameLst>
                                      </p:cBhvr>
                                      <p:tavLst>
                                        <p:tav tm="0">
                                          <p:val>
                                            <p:strVal val="#ppt_y+#ppt_h/2"/>
                                          </p:val>
                                        </p:tav>
                                        <p:tav tm="100000">
                                          <p:val>
                                            <p:strVal val="#ppt_y"/>
                                          </p:val>
                                        </p:tav>
                                      </p:tavLst>
                                    </p:anim>
                                    <p:anim calcmode="lin" valueType="num">
                                      <p:cBhvr>
                                        <p:cTn id="73" dur="500" fill="hold"/>
                                        <p:tgtEl>
                                          <p:spTgt spid="5"/>
                                        </p:tgtEl>
                                        <p:attrNameLst>
                                          <p:attrName>ppt_w</p:attrName>
                                        </p:attrNameLst>
                                      </p:cBhvr>
                                      <p:tavLst>
                                        <p:tav tm="0">
                                          <p:val>
                                            <p:strVal val="#ppt_w"/>
                                          </p:val>
                                        </p:tav>
                                        <p:tav tm="100000">
                                          <p:val>
                                            <p:strVal val="#ppt_w"/>
                                          </p:val>
                                        </p:tav>
                                      </p:tavLst>
                                    </p:anim>
                                    <p:anim calcmode="lin" valueType="num">
                                      <p:cBhvr>
                                        <p:cTn id="74" dur="500" fill="hold"/>
                                        <p:tgtEl>
                                          <p:spTgt spid="5"/>
                                        </p:tgtEl>
                                        <p:attrNameLst>
                                          <p:attrName>ppt_h</p:attrName>
                                        </p:attrNameLst>
                                      </p:cBhvr>
                                      <p:tavLst>
                                        <p:tav tm="0">
                                          <p:val>
                                            <p:fltVal val="0"/>
                                          </p:val>
                                        </p:tav>
                                        <p:tav tm="100000">
                                          <p:val>
                                            <p:strVal val="#ppt_h"/>
                                          </p:val>
                                        </p:tav>
                                      </p:tavLst>
                                    </p:anim>
                                  </p:childTnLst>
                                </p:cTn>
                              </p:par>
                              <p:par>
                                <p:cTn id="75" presetID="23" presetClass="entr" presetSubtype="16" fill="hold" grpId="0" nodeType="withEffect">
                                  <p:stCondLst>
                                    <p:cond delay="750"/>
                                  </p:stCondLst>
                                  <p:childTnLst>
                                    <p:set>
                                      <p:cBhvr>
                                        <p:cTn id="76" dur="1" fill="hold">
                                          <p:stCondLst>
                                            <p:cond delay="0"/>
                                          </p:stCondLst>
                                        </p:cTn>
                                        <p:tgtEl>
                                          <p:spTgt spid="22593"/>
                                        </p:tgtEl>
                                        <p:attrNameLst>
                                          <p:attrName>style.visibility</p:attrName>
                                        </p:attrNameLst>
                                      </p:cBhvr>
                                      <p:to>
                                        <p:strVal val="visible"/>
                                      </p:to>
                                    </p:set>
                                    <p:anim calcmode="lin" valueType="num">
                                      <p:cBhvr>
                                        <p:cTn id="77" dur="500" fill="hold"/>
                                        <p:tgtEl>
                                          <p:spTgt spid="22593"/>
                                        </p:tgtEl>
                                        <p:attrNameLst>
                                          <p:attrName>ppt_w</p:attrName>
                                        </p:attrNameLst>
                                      </p:cBhvr>
                                      <p:tavLst>
                                        <p:tav tm="0">
                                          <p:val>
                                            <p:fltVal val="0"/>
                                          </p:val>
                                        </p:tav>
                                        <p:tav tm="100000">
                                          <p:val>
                                            <p:strVal val="#ppt_w"/>
                                          </p:val>
                                        </p:tav>
                                      </p:tavLst>
                                    </p:anim>
                                    <p:anim calcmode="lin" valueType="num">
                                      <p:cBhvr>
                                        <p:cTn id="78" dur="500" fill="hold"/>
                                        <p:tgtEl>
                                          <p:spTgt spid="2259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p:bldP spid="61" grpId="0" animBg="1"/>
      <p:bldP spid="22586" grpId="0" animBg="1"/>
      <p:bldP spid="22587" grpId="0" animBg="1"/>
      <p:bldP spid="22588" grpId="0" animBg="1"/>
      <p:bldP spid="22589" grpId="0" animBg="1"/>
      <p:bldP spid="22590" grpId="0"/>
      <p:bldP spid="22591" grpId="0"/>
      <p:bldP spid="22592" grpId="0"/>
      <p:bldP spid="2259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12">
            <a:extLst>
              <a:ext uri="{FF2B5EF4-FFF2-40B4-BE49-F238E27FC236}">
                <a16:creationId xmlns:a16="http://schemas.microsoft.com/office/drawing/2014/main" id="{3164E4E1-231C-4D7D-8B48-57166C881C13}"/>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3555" name="TextBox 115">
            <a:extLst>
              <a:ext uri="{FF2B5EF4-FFF2-40B4-BE49-F238E27FC236}">
                <a16:creationId xmlns:a16="http://schemas.microsoft.com/office/drawing/2014/main" id="{CAE4A119-68C9-4D52-AD1D-D939AE9974D9}"/>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23556" name="Freeform 34">
            <a:extLst>
              <a:ext uri="{FF2B5EF4-FFF2-40B4-BE49-F238E27FC236}">
                <a16:creationId xmlns:a16="http://schemas.microsoft.com/office/drawing/2014/main" id="{93479420-74BE-4AEE-8DB0-31513F896282}"/>
              </a:ext>
            </a:extLst>
          </p:cNvPr>
          <p:cNvSpPr>
            <a:spLocks/>
          </p:cNvSpPr>
          <p:nvPr/>
        </p:nvSpPr>
        <p:spPr bwMode="auto">
          <a:xfrm>
            <a:off x="1554163" y="6035675"/>
            <a:ext cx="9083675" cy="157163"/>
          </a:xfrm>
          <a:custGeom>
            <a:avLst/>
            <a:gdLst>
              <a:gd name="T0" fmla="*/ 2147483646 w 690"/>
              <a:gd name="T1" fmla="*/ 1029181906 h 12"/>
              <a:gd name="T2" fmla="*/ 2147483646 w 690"/>
              <a:gd name="T3" fmla="*/ 2058350714 h 12"/>
              <a:gd name="T4" fmla="*/ 1039856987 w 690"/>
              <a:gd name="T5" fmla="*/ 2058350714 h 12"/>
              <a:gd name="T6" fmla="*/ 0 w 690"/>
              <a:gd name="T7" fmla="*/ 1029181906 h 12"/>
              <a:gd name="T8" fmla="*/ 1039856987 w 690"/>
              <a:gd name="T9" fmla="*/ 0 h 12"/>
              <a:gd name="T10" fmla="*/ 2147483646 w 690"/>
              <a:gd name="T11" fmla="*/ 0 h 12"/>
              <a:gd name="T12" fmla="*/ 2147483646 w 690"/>
              <a:gd name="T13" fmla="*/ 1029181906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0" h="12">
                <a:moveTo>
                  <a:pt x="690" y="6"/>
                </a:moveTo>
                <a:cubicBezTo>
                  <a:pt x="690" y="9"/>
                  <a:pt x="687" y="12"/>
                  <a:pt x="683" y="12"/>
                </a:cubicBezTo>
                <a:cubicBezTo>
                  <a:pt x="6" y="12"/>
                  <a:pt x="6" y="12"/>
                  <a:pt x="6" y="12"/>
                </a:cubicBezTo>
                <a:cubicBezTo>
                  <a:pt x="3" y="12"/>
                  <a:pt x="0" y="9"/>
                  <a:pt x="0" y="6"/>
                </a:cubicBezTo>
                <a:cubicBezTo>
                  <a:pt x="0" y="3"/>
                  <a:pt x="3" y="0"/>
                  <a:pt x="6" y="0"/>
                </a:cubicBezTo>
                <a:cubicBezTo>
                  <a:pt x="683" y="0"/>
                  <a:pt x="683" y="0"/>
                  <a:pt x="683" y="0"/>
                </a:cubicBezTo>
                <a:cubicBezTo>
                  <a:pt x="687" y="0"/>
                  <a:pt x="690" y="3"/>
                  <a:pt x="690" y="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5" name="Группа 4">
            <a:extLst>
              <a:ext uri="{FF2B5EF4-FFF2-40B4-BE49-F238E27FC236}">
                <a16:creationId xmlns:a16="http://schemas.microsoft.com/office/drawing/2014/main" id="{4866D9D3-129E-49C7-B521-C49A38814071}"/>
              </a:ext>
            </a:extLst>
          </p:cNvPr>
          <p:cNvGrpSpPr/>
          <p:nvPr/>
        </p:nvGrpSpPr>
        <p:grpSpPr>
          <a:xfrm>
            <a:off x="2528888" y="5770563"/>
            <a:ext cx="698500" cy="687387"/>
            <a:chOff x="2528888" y="5770563"/>
            <a:chExt cx="698500" cy="687387"/>
          </a:xfrm>
        </p:grpSpPr>
        <p:sp>
          <p:nvSpPr>
            <p:cNvPr id="23557" name="Oval 35">
              <a:extLst>
                <a:ext uri="{FF2B5EF4-FFF2-40B4-BE49-F238E27FC236}">
                  <a16:creationId xmlns:a16="http://schemas.microsoft.com/office/drawing/2014/main" id="{9BEB297C-8831-491C-94E9-D4D34440534A}"/>
                </a:ext>
              </a:extLst>
            </p:cNvPr>
            <p:cNvSpPr>
              <a:spLocks noChangeArrowheads="1"/>
            </p:cNvSpPr>
            <p:nvPr/>
          </p:nvSpPr>
          <p:spPr bwMode="auto">
            <a:xfrm>
              <a:off x="2528888" y="5770563"/>
              <a:ext cx="698500" cy="68738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558" name="Oval 36">
              <a:extLst>
                <a:ext uri="{FF2B5EF4-FFF2-40B4-BE49-F238E27FC236}">
                  <a16:creationId xmlns:a16="http://schemas.microsoft.com/office/drawing/2014/main" id="{F4A3F32B-62EB-46AB-A5A0-C4A5336FAC74}"/>
                </a:ext>
              </a:extLst>
            </p:cNvPr>
            <p:cNvSpPr>
              <a:spLocks noChangeArrowheads="1"/>
            </p:cNvSpPr>
            <p:nvPr/>
          </p:nvSpPr>
          <p:spPr bwMode="auto">
            <a:xfrm>
              <a:off x="2725738" y="5956300"/>
              <a:ext cx="303212"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6" name="Группа 5">
            <a:extLst>
              <a:ext uri="{FF2B5EF4-FFF2-40B4-BE49-F238E27FC236}">
                <a16:creationId xmlns:a16="http://schemas.microsoft.com/office/drawing/2014/main" id="{8195C515-B25E-4956-9BE8-EB7DE117E202}"/>
              </a:ext>
            </a:extLst>
          </p:cNvPr>
          <p:cNvGrpSpPr/>
          <p:nvPr/>
        </p:nvGrpSpPr>
        <p:grpSpPr>
          <a:xfrm>
            <a:off x="5662613" y="5770563"/>
            <a:ext cx="696912" cy="687387"/>
            <a:chOff x="5662613" y="5770563"/>
            <a:chExt cx="696912" cy="687387"/>
          </a:xfrm>
        </p:grpSpPr>
        <p:sp>
          <p:nvSpPr>
            <p:cNvPr id="23559" name="Oval 37">
              <a:extLst>
                <a:ext uri="{FF2B5EF4-FFF2-40B4-BE49-F238E27FC236}">
                  <a16:creationId xmlns:a16="http://schemas.microsoft.com/office/drawing/2014/main" id="{2DDB7F3D-6BB7-4264-83DC-9C7E8539894A}"/>
                </a:ext>
              </a:extLst>
            </p:cNvPr>
            <p:cNvSpPr>
              <a:spLocks noChangeArrowheads="1"/>
            </p:cNvSpPr>
            <p:nvPr/>
          </p:nvSpPr>
          <p:spPr bwMode="auto">
            <a:xfrm>
              <a:off x="5662613" y="5770563"/>
              <a:ext cx="696912" cy="6873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560" name="Oval 38">
              <a:extLst>
                <a:ext uri="{FF2B5EF4-FFF2-40B4-BE49-F238E27FC236}">
                  <a16:creationId xmlns:a16="http://schemas.microsoft.com/office/drawing/2014/main" id="{1DA912CC-0327-4086-A783-FAC2C88C0B7C}"/>
                </a:ext>
              </a:extLst>
            </p:cNvPr>
            <p:cNvSpPr>
              <a:spLocks noChangeArrowheads="1"/>
            </p:cNvSpPr>
            <p:nvPr/>
          </p:nvSpPr>
          <p:spPr bwMode="auto">
            <a:xfrm>
              <a:off x="5846763" y="5956300"/>
              <a:ext cx="315912"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7" name="Группа 6">
            <a:extLst>
              <a:ext uri="{FF2B5EF4-FFF2-40B4-BE49-F238E27FC236}">
                <a16:creationId xmlns:a16="http://schemas.microsoft.com/office/drawing/2014/main" id="{234BF62D-57E7-4CEE-A38A-F51929B74A14}"/>
              </a:ext>
            </a:extLst>
          </p:cNvPr>
          <p:cNvGrpSpPr/>
          <p:nvPr/>
        </p:nvGrpSpPr>
        <p:grpSpPr>
          <a:xfrm>
            <a:off x="8794750" y="5770563"/>
            <a:ext cx="684213" cy="687387"/>
            <a:chOff x="8794750" y="5770563"/>
            <a:chExt cx="684213" cy="687387"/>
          </a:xfrm>
        </p:grpSpPr>
        <p:sp>
          <p:nvSpPr>
            <p:cNvPr id="23561" name="Oval 39">
              <a:extLst>
                <a:ext uri="{FF2B5EF4-FFF2-40B4-BE49-F238E27FC236}">
                  <a16:creationId xmlns:a16="http://schemas.microsoft.com/office/drawing/2014/main" id="{BD64582C-5338-463F-AA6C-DBE0CF59EA39}"/>
                </a:ext>
              </a:extLst>
            </p:cNvPr>
            <p:cNvSpPr>
              <a:spLocks noChangeArrowheads="1"/>
            </p:cNvSpPr>
            <p:nvPr/>
          </p:nvSpPr>
          <p:spPr bwMode="auto">
            <a:xfrm>
              <a:off x="8794750" y="5770563"/>
              <a:ext cx="684213" cy="6873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3562" name="Oval 40">
              <a:extLst>
                <a:ext uri="{FF2B5EF4-FFF2-40B4-BE49-F238E27FC236}">
                  <a16:creationId xmlns:a16="http://schemas.microsoft.com/office/drawing/2014/main" id="{46B15110-94DD-42DB-A026-21F70F94BC27}"/>
                </a:ext>
              </a:extLst>
            </p:cNvPr>
            <p:cNvSpPr>
              <a:spLocks noChangeArrowheads="1"/>
            </p:cNvSpPr>
            <p:nvPr/>
          </p:nvSpPr>
          <p:spPr bwMode="auto">
            <a:xfrm>
              <a:off x="8978900" y="5956300"/>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2" name="Группа 1">
            <a:extLst>
              <a:ext uri="{FF2B5EF4-FFF2-40B4-BE49-F238E27FC236}">
                <a16:creationId xmlns:a16="http://schemas.microsoft.com/office/drawing/2014/main" id="{5C87DF9E-F369-462B-86CC-89B5DCC6EED4}"/>
              </a:ext>
            </a:extLst>
          </p:cNvPr>
          <p:cNvGrpSpPr/>
          <p:nvPr/>
        </p:nvGrpSpPr>
        <p:grpSpPr>
          <a:xfrm>
            <a:off x="1817688" y="1922463"/>
            <a:ext cx="2133600" cy="3517900"/>
            <a:chOff x="1817688" y="1922463"/>
            <a:chExt cx="2133600" cy="3517900"/>
          </a:xfrm>
        </p:grpSpPr>
        <p:sp>
          <p:nvSpPr>
            <p:cNvPr id="23564" name="Freeform 42">
              <a:extLst>
                <a:ext uri="{FF2B5EF4-FFF2-40B4-BE49-F238E27FC236}">
                  <a16:creationId xmlns:a16="http://schemas.microsoft.com/office/drawing/2014/main" id="{314EAF8A-8F41-4109-AB07-71AB9AF57833}"/>
                </a:ext>
              </a:extLst>
            </p:cNvPr>
            <p:cNvSpPr>
              <a:spLocks/>
            </p:cNvSpPr>
            <p:nvPr/>
          </p:nvSpPr>
          <p:spPr bwMode="auto">
            <a:xfrm>
              <a:off x="1817688" y="1922463"/>
              <a:ext cx="2119312" cy="3517900"/>
            </a:xfrm>
            <a:custGeom>
              <a:avLst/>
              <a:gdLst>
                <a:gd name="T0" fmla="*/ 2147483646 w 161"/>
                <a:gd name="T1" fmla="*/ 0 h 266"/>
                <a:gd name="T2" fmla="*/ 2147483646 w 161"/>
                <a:gd name="T3" fmla="*/ 0 h 266"/>
                <a:gd name="T4" fmla="*/ 0 w 161"/>
                <a:gd name="T5" fmla="*/ 2147483646 h 266"/>
                <a:gd name="T6" fmla="*/ 0 w 161"/>
                <a:gd name="T7" fmla="*/ 2147483646 h 266"/>
                <a:gd name="T8" fmla="*/ 2147483646 w 161"/>
                <a:gd name="T9" fmla="*/ 2147483646 h 266"/>
                <a:gd name="T10" fmla="*/ 2147483646 w 161"/>
                <a:gd name="T11" fmla="*/ 2147483646 h 266"/>
                <a:gd name="T12" fmla="*/ 2147483646 w 161"/>
                <a:gd name="T13" fmla="*/ 2147483646 h 266"/>
                <a:gd name="T14" fmla="*/ 2147483646 w 161"/>
                <a:gd name="T15" fmla="*/ 2147483646 h 266"/>
                <a:gd name="T16" fmla="*/ 2147483646 w 161"/>
                <a:gd name="T17" fmla="*/ 2147483646 h 266"/>
                <a:gd name="T18" fmla="*/ 2147483646 w 161"/>
                <a:gd name="T19" fmla="*/ 2147483646 h 266"/>
                <a:gd name="T20" fmla="*/ 2147483646 w 161"/>
                <a:gd name="T21" fmla="*/ 2147483646 h 266"/>
                <a:gd name="T22" fmla="*/ 2147483646 w 161"/>
                <a:gd name="T23" fmla="*/ 2147483646 h 266"/>
                <a:gd name="T24" fmla="*/ 2147483646 w 161"/>
                <a:gd name="T25" fmla="*/ 0 h 2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1" h="266">
                  <a:moveTo>
                    <a:pt x="141" y="0"/>
                  </a:moveTo>
                  <a:cubicBezTo>
                    <a:pt x="20" y="0"/>
                    <a:pt x="20" y="0"/>
                    <a:pt x="20" y="0"/>
                  </a:cubicBezTo>
                  <a:cubicBezTo>
                    <a:pt x="9" y="0"/>
                    <a:pt x="0" y="10"/>
                    <a:pt x="0" y="21"/>
                  </a:cubicBezTo>
                  <a:cubicBezTo>
                    <a:pt x="0" y="195"/>
                    <a:pt x="0" y="195"/>
                    <a:pt x="0" y="195"/>
                  </a:cubicBezTo>
                  <a:cubicBezTo>
                    <a:pt x="0" y="207"/>
                    <a:pt x="9" y="216"/>
                    <a:pt x="20" y="216"/>
                  </a:cubicBezTo>
                  <a:cubicBezTo>
                    <a:pt x="48" y="216"/>
                    <a:pt x="48" y="216"/>
                    <a:pt x="48" y="216"/>
                  </a:cubicBezTo>
                  <a:cubicBezTo>
                    <a:pt x="74" y="261"/>
                    <a:pt x="74" y="261"/>
                    <a:pt x="74" y="261"/>
                  </a:cubicBezTo>
                  <a:cubicBezTo>
                    <a:pt x="77" y="266"/>
                    <a:pt x="84" y="266"/>
                    <a:pt x="86" y="261"/>
                  </a:cubicBezTo>
                  <a:cubicBezTo>
                    <a:pt x="113" y="216"/>
                    <a:pt x="113" y="216"/>
                    <a:pt x="113" y="216"/>
                  </a:cubicBezTo>
                  <a:cubicBezTo>
                    <a:pt x="141" y="216"/>
                    <a:pt x="141" y="216"/>
                    <a:pt x="141" y="216"/>
                  </a:cubicBezTo>
                  <a:cubicBezTo>
                    <a:pt x="152" y="216"/>
                    <a:pt x="161" y="207"/>
                    <a:pt x="161" y="195"/>
                  </a:cubicBezTo>
                  <a:cubicBezTo>
                    <a:pt x="161" y="21"/>
                    <a:pt x="161" y="21"/>
                    <a:pt x="161" y="21"/>
                  </a:cubicBezTo>
                  <a:cubicBezTo>
                    <a:pt x="161" y="10"/>
                    <a:pt x="152" y="0"/>
                    <a:pt x="14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3567" name="Rectangle 45">
              <a:extLst>
                <a:ext uri="{FF2B5EF4-FFF2-40B4-BE49-F238E27FC236}">
                  <a16:creationId xmlns:a16="http://schemas.microsoft.com/office/drawing/2014/main" id="{2904F4FC-6859-439B-B878-C85BED3B78CB}"/>
                </a:ext>
              </a:extLst>
            </p:cNvPr>
            <p:cNvSpPr>
              <a:spLocks noChangeArrowheads="1"/>
            </p:cNvSpPr>
            <p:nvPr/>
          </p:nvSpPr>
          <p:spPr bwMode="auto">
            <a:xfrm>
              <a:off x="2384425" y="2055813"/>
              <a:ext cx="1501775" cy="12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7500" b="1">
                  <a:solidFill>
                    <a:srgbClr val="FFFFFF"/>
                  </a:solidFill>
                  <a:latin typeface="Arial" panose="020B0604020202020204" pitchFamily="34" charset="0"/>
                </a:rPr>
                <a:t>01</a:t>
              </a:r>
              <a:endParaRPr lang="ru-RU" altLang="ru-RU" sz="1800"/>
            </a:p>
          </p:txBody>
        </p:sp>
        <p:sp>
          <p:nvSpPr>
            <p:cNvPr id="23569" name="TextBox 115">
              <a:extLst>
                <a:ext uri="{FF2B5EF4-FFF2-40B4-BE49-F238E27FC236}">
                  <a16:creationId xmlns:a16="http://schemas.microsoft.com/office/drawing/2014/main" id="{DC2EBA8E-BEF1-44E0-A739-4F261ED8C9B0}"/>
                </a:ext>
              </a:extLst>
            </p:cNvPr>
            <p:cNvSpPr txBox="1">
              <a:spLocks noChangeArrowheads="1"/>
            </p:cNvSpPr>
            <p:nvPr/>
          </p:nvSpPr>
          <p:spPr bwMode="auto">
            <a:xfrm>
              <a:off x="1817688" y="3125788"/>
              <a:ext cx="21336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 tempor incididunt</a:t>
              </a:r>
              <a:endParaRPr lang="ru-RU" altLang="ru-RU" sz="1400" b="1" i="1">
                <a:solidFill>
                  <a:schemeClr val="bg1"/>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EEE15D61-ED60-417D-81A4-9FA3246B4144}"/>
              </a:ext>
            </a:extLst>
          </p:cNvPr>
          <p:cNvGrpSpPr/>
          <p:nvPr/>
        </p:nvGrpSpPr>
        <p:grpSpPr>
          <a:xfrm>
            <a:off x="4937125" y="1922463"/>
            <a:ext cx="2133600" cy="3517900"/>
            <a:chOff x="4937125" y="1922463"/>
            <a:chExt cx="2133600" cy="3517900"/>
          </a:xfrm>
        </p:grpSpPr>
        <p:sp>
          <p:nvSpPr>
            <p:cNvPr id="23563" name="Freeform 41">
              <a:extLst>
                <a:ext uri="{FF2B5EF4-FFF2-40B4-BE49-F238E27FC236}">
                  <a16:creationId xmlns:a16="http://schemas.microsoft.com/office/drawing/2014/main" id="{0FBE1BEC-BE45-43AB-BCF8-A35C38EA52A4}"/>
                </a:ext>
              </a:extLst>
            </p:cNvPr>
            <p:cNvSpPr>
              <a:spLocks/>
            </p:cNvSpPr>
            <p:nvPr/>
          </p:nvSpPr>
          <p:spPr bwMode="auto">
            <a:xfrm>
              <a:off x="4951413" y="1922463"/>
              <a:ext cx="2119312" cy="3517900"/>
            </a:xfrm>
            <a:custGeom>
              <a:avLst/>
              <a:gdLst>
                <a:gd name="T0" fmla="*/ 2147483646 w 161"/>
                <a:gd name="T1" fmla="*/ 0 h 266"/>
                <a:gd name="T2" fmla="*/ 2147483646 w 161"/>
                <a:gd name="T3" fmla="*/ 0 h 266"/>
                <a:gd name="T4" fmla="*/ 0 w 161"/>
                <a:gd name="T5" fmla="*/ 2147483646 h 266"/>
                <a:gd name="T6" fmla="*/ 0 w 161"/>
                <a:gd name="T7" fmla="*/ 2147483646 h 266"/>
                <a:gd name="T8" fmla="*/ 2147483646 w 161"/>
                <a:gd name="T9" fmla="*/ 2147483646 h 266"/>
                <a:gd name="T10" fmla="*/ 2147483646 w 161"/>
                <a:gd name="T11" fmla="*/ 2147483646 h 266"/>
                <a:gd name="T12" fmla="*/ 2147483646 w 161"/>
                <a:gd name="T13" fmla="*/ 2147483646 h 266"/>
                <a:gd name="T14" fmla="*/ 2147483646 w 161"/>
                <a:gd name="T15" fmla="*/ 2147483646 h 266"/>
                <a:gd name="T16" fmla="*/ 2147483646 w 161"/>
                <a:gd name="T17" fmla="*/ 2147483646 h 266"/>
                <a:gd name="T18" fmla="*/ 2147483646 w 161"/>
                <a:gd name="T19" fmla="*/ 2147483646 h 266"/>
                <a:gd name="T20" fmla="*/ 2147483646 w 161"/>
                <a:gd name="T21" fmla="*/ 2147483646 h 266"/>
                <a:gd name="T22" fmla="*/ 2147483646 w 161"/>
                <a:gd name="T23" fmla="*/ 2147483646 h 266"/>
                <a:gd name="T24" fmla="*/ 2147483646 w 161"/>
                <a:gd name="T25" fmla="*/ 0 h 2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1" h="266">
                  <a:moveTo>
                    <a:pt x="141" y="0"/>
                  </a:moveTo>
                  <a:cubicBezTo>
                    <a:pt x="20" y="0"/>
                    <a:pt x="20" y="0"/>
                    <a:pt x="20" y="0"/>
                  </a:cubicBezTo>
                  <a:cubicBezTo>
                    <a:pt x="9" y="0"/>
                    <a:pt x="0" y="10"/>
                    <a:pt x="0" y="21"/>
                  </a:cubicBezTo>
                  <a:cubicBezTo>
                    <a:pt x="0" y="195"/>
                    <a:pt x="0" y="195"/>
                    <a:pt x="0" y="195"/>
                  </a:cubicBezTo>
                  <a:cubicBezTo>
                    <a:pt x="0" y="207"/>
                    <a:pt x="9" y="216"/>
                    <a:pt x="20" y="216"/>
                  </a:cubicBezTo>
                  <a:cubicBezTo>
                    <a:pt x="48" y="216"/>
                    <a:pt x="48" y="216"/>
                    <a:pt x="48" y="216"/>
                  </a:cubicBezTo>
                  <a:cubicBezTo>
                    <a:pt x="74" y="261"/>
                    <a:pt x="74" y="261"/>
                    <a:pt x="74" y="261"/>
                  </a:cubicBezTo>
                  <a:cubicBezTo>
                    <a:pt x="77" y="266"/>
                    <a:pt x="84" y="266"/>
                    <a:pt x="86" y="261"/>
                  </a:cubicBezTo>
                  <a:cubicBezTo>
                    <a:pt x="113" y="216"/>
                    <a:pt x="113" y="216"/>
                    <a:pt x="113" y="216"/>
                  </a:cubicBezTo>
                  <a:cubicBezTo>
                    <a:pt x="141" y="216"/>
                    <a:pt x="141" y="216"/>
                    <a:pt x="141" y="216"/>
                  </a:cubicBezTo>
                  <a:cubicBezTo>
                    <a:pt x="152" y="216"/>
                    <a:pt x="161" y="207"/>
                    <a:pt x="161" y="195"/>
                  </a:cubicBezTo>
                  <a:cubicBezTo>
                    <a:pt x="161" y="21"/>
                    <a:pt x="161" y="21"/>
                    <a:pt x="161" y="21"/>
                  </a:cubicBezTo>
                  <a:cubicBezTo>
                    <a:pt x="161" y="10"/>
                    <a:pt x="152" y="0"/>
                    <a:pt x="141"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3566" name="Rectangle 44">
              <a:extLst>
                <a:ext uri="{FF2B5EF4-FFF2-40B4-BE49-F238E27FC236}">
                  <a16:creationId xmlns:a16="http://schemas.microsoft.com/office/drawing/2014/main" id="{131648FD-69E5-41C1-919D-A4595B1E363C}"/>
                </a:ext>
              </a:extLst>
            </p:cNvPr>
            <p:cNvSpPr>
              <a:spLocks noChangeArrowheads="1"/>
            </p:cNvSpPr>
            <p:nvPr/>
          </p:nvSpPr>
          <p:spPr bwMode="auto">
            <a:xfrm>
              <a:off x="5516563" y="2055813"/>
              <a:ext cx="1501775" cy="12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7500" b="1">
                  <a:solidFill>
                    <a:srgbClr val="FFFFFF"/>
                  </a:solidFill>
                  <a:latin typeface="Arial" panose="020B0604020202020204" pitchFamily="34" charset="0"/>
                </a:rPr>
                <a:t>02</a:t>
              </a:r>
              <a:endParaRPr lang="ru-RU" altLang="ru-RU" sz="1800"/>
            </a:p>
          </p:txBody>
        </p:sp>
        <p:sp>
          <p:nvSpPr>
            <p:cNvPr id="23570" name="TextBox 115">
              <a:extLst>
                <a:ext uri="{FF2B5EF4-FFF2-40B4-BE49-F238E27FC236}">
                  <a16:creationId xmlns:a16="http://schemas.microsoft.com/office/drawing/2014/main" id="{2DFE6502-C0DE-4827-9657-4CE8EF211739}"/>
                </a:ext>
              </a:extLst>
            </p:cNvPr>
            <p:cNvSpPr txBox="1">
              <a:spLocks noChangeArrowheads="1"/>
            </p:cNvSpPr>
            <p:nvPr/>
          </p:nvSpPr>
          <p:spPr bwMode="auto">
            <a:xfrm>
              <a:off x="4937125" y="3125788"/>
              <a:ext cx="21336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 tempor incididunt</a:t>
              </a:r>
              <a:endParaRPr lang="ru-RU" altLang="ru-RU" sz="1400" b="1" i="1">
                <a:solidFill>
                  <a:schemeClr val="bg1"/>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23388F16-F04A-4DC8-8F69-0F2E1FD56983}"/>
              </a:ext>
            </a:extLst>
          </p:cNvPr>
          <p:cNvGrpSpPr/>
          <p:nvPr/>
        </p:nvGrpSpPr>
        <p:grpSpPr>
          <a:xfrm>
            <a:off x="8070850" y="1922463"/>
            <a:ext cx="2133600" cy="3517900"/>
            <a:chOff x="8070850" y="1922463"/>
            <a:chExt cx="2133600" cy="3517900"/>
          </a:xfrm>
        </p:grpSpPr>
        <p:sp>
          <p:nvSpPr>
            <p:cNvPr id="23565" name="Freeform 43">
              <a:extLst>
                <a:ext uri="{FF2B5EF4-FFF2-40B4-BE49-F238E27FC236}">
                  <a16:creationId xmlns:a16="http://schemas.microsoft.com/office/drawing/2014/main" id="{7CB385F6-DA25-49E1-9756-09BE58B4214E}"/>
                </a:ext>
              </a:extLst>
            </p:cNvPr>
            <p:cNvSpPr>
              <a:spLocks/>
            </p:cNvSpPr>
            <p:nvPr/>
          </p:nvSpPr>
          <p:spPr bwMode="auto">
            <a:xfrm>
              <a:off x="8083550" y="1922463"/>
              <a:ext cx="2119313" cy="3517900"/>
            </a:xfrm>
            <a:custGeom>
              <a:avLst/>
              <a:gdLst>
                <a:gd name="T0" fmla="*/ 2147483646 w 161"/>
                <a:gd name="T1" fmla="*/ 0 h 266"/>
                <a:gd name="T2" fmla="*/ 2147483646 w 161"/>
                <a:gd name="T3" fmla="*/ 0 h 266"/>
                <a:gd name="T4" fmla="*/ 0 w 161"/>
                <a:gd name="T5" fmla="*/ 2147483646 h 266"/>
                <a:gd name="T6" fmla="*/ 0 w 161"/>
                <a:gd name="T7" fmla="*/ 2147483646 h 266"/>
                <a:gd name="T8" fmla="*/ 2147483646 w 161"/>
                <a:gd name="T9" fmla="*/ 2147483646 h 266"/>
                <a:gd name="T10" fmla="*/ 2147483646 w 161"/>
                <a:gd name="T11" fmla="*/ 2147483646 h 266"/>
                <a:gd name="T12" fmla="*/ 2147483646 w 161"/>
                <a:gd name="T13" fmla="*/ 2147483646 h 266"/>
                <a:gd name="T14" fmla="*/ 2147483646 w 161"/>
                <a:gd name="T15" fmla="*/ 2147483646 h 266"/>
                <a:gd name="T16" fmla="*/ 2147483646 w 161"/>
                <a:gd name="T17" fmla="*/ 2147483646 h 266"/>
                <a:gd name="T18" fmla="*/ 2147483646 w 161"/>
                <a:gd name="T19" fmla="*/ 2147483646 h 266"/>
                <a:gd name="T20" fmla="*/ 2147483646 w 161"/>
                <a:gd name="T21" fmla="*/ 2147483646 h 266"/>
                <a:gd name="T22" fmla="*/ 2147483646 w 161"/>
                <a:gd name="T23" fmla="*/ 2147483646 h 266"/>
                <a:gd name="T24" fmla="*/ 2147483646 w 161"/>
                <a:gd name="T25" fmla="*/ 0 h 2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1" h="266">
                  <a:moveTo>
                    <a:pt x="140" y="0"/>
                  </a:moveTo>
                  <a:cubicBezTo>
                    <a:pt x="20" y="0"/>
                    <a:pt x="20" y="0"/>
                    <a:pt x="20" y="0"/>
                  </a:cubicBezTo>
                  <a:cubicBezTo>
                    <a:pt x="9" y="0"/>
                    <a:pt x="0" y="10"/>
                    <a:pt x="0" y="21"/>
                  </a:cubicBezTo>
                  <a:cubicBezTo>
                    <a:pt x="0" y="195"/>
                    <a:pt x="0" y="195"/>
                    <a:pt x="0" y="195"/>
                  </a:cubicBezTo>
                  <a:cubicBezTo>
                    <a:pt x="0" y="207"/>
                    <a:pt x="9" y="216"/>
                    <a:pt x="20" y="216"/>
                  </a:cubicBezTo>
                  <a:cubicBezTo>
                    <a:pt x="48" y="216"/>
                    <a:pt x="48" y="216"/>
                    <a:pt x="48" y="216"/>
                  </a:cubicBezTo>
                  <a:cubicBezTo>
                    <a:pt x="74" y="261"/>
                    <a:pt x="74" y="261"/>
                    <a:pt x="74" y="261"/>
                  </a:cubicBezTo>
                  <a:cubicBezTo>
                    <a:pt x="77" y="266"/>
                    <a:pt x="84" y="266"/>
                    <a:pt x="86" y="261"/>
                  </a:cubicBezTo>
                  <a:cubicBezTo>
                    <a:pt x="113" y="216"/>
                    <a:pt x="113" y="216"/>
                    <a:pt x="113" y="216"/>
                  </a:cubicBezTo>
                  <a:cubicBezTo>
                    <a:pt x="140" y="216"/>
                    <a:pt x="140" y="216"/>
                    <a:pt x="140" y="216"/>
                  </a:cubicBezTo>
                  <a:cubicBezTo>
                    <a:pt x="152" y="216"/>
                    <a:pt x="161" y="207"/>
                    <a:pt x="161" y="195"/>
                  </a:cubicBezTo>
                  <a:cubicBezTo>
                    <a:pt x="161" y="21"/>
                    <a:pt x="161" y="21"/>
                    <a:pt x="161" y="21"/>
                  </a:cubicBezTo>
                  <a:cubicBezTo>
                    <a:pt x="161" y="10"/>
                    <a:pt x="152" y="0"/>
                    <a:pt x="14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3568" name="Rectangle 46">
              <a:extLst>
                <a:ext uri="{FF2B5EF4-FFF2-40B4-BE49-F238E27FC236}">
                  <a16:creationId xmlns:a16="http://schemas.microsoft.com/office/drawing/2014/main" id="{7E6C638B-DB07-40C2-B1C8-6ABA89367E62}"/>
                </a:ext>
              </a:extLst>
            </p:cNvPr>
            <p:cNvSpPr>
              <a:spLocks noChangeArrowheads="1"/>
            </p:cNvSpPr>
            <p:nvPr/>
          </p:nvSpPr>
          <p:spPr bwMode="auto">
            <a:xfrm>
              <a:off x="8650288" y="2055813"/>
              <a:ext cx="1501775" cy="12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7500" b="1">
                  <a:solidFill>
                    <a:srgbClr val="FFFFFF"/>
                  </a:solidFill>
                  <a:latin typeface="Arial" panose="020B0604020202020204" pitchFamily="34" charset="0"/>
                </a:rPr>
                <a:t>03</a:t>
              </a:r>
              <a:endParaRPr lang="ru-RU" altLang="ru-RU" sz="1800"/>
            </a:p>
          </p:txBody>
        </p:sp>
        <p:sp>
          <p:nvSpPr>
            <p:cNvPr id="23571" name="TextBox 115">
              <a:extLst>
                <a:ext uri="{FF2B5EF4-FFF2-40B4-BE49-F238E27FC236}">
                  <a16:creationId xmlns:a16="http://schemas.microsoft.com/office/drawing/2014/main" id="{6A5F04A0-5B20-4814-B2F6-B5698B32B723}"/>
                </a:ext>
              </a:extLst>
            </p:cNvPr>
            <p:cNvSpPr txBox="1">
              <a:spLocks noChangeArrowheads="1"/>
            </p:cNvSpPr>
            <p:nvPr/>
          </p:nvSpPr>
          <p:spPr bwMode="auto">
            <a:xfrm>
              <a:off x="8070850" y="3125788"/>
              <a:ext cx="21336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 tempor incididunt</a:t>
              </a:r>
              <a:endParaRPr lang="ru-RU" altLang="ru-RU" sz="1400" b="1" i="1">
                <a:solidFill>
                  <a:schemeClr val="bg1"/>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3555"/>
                                        </p:tgtEl>
                                        <p:attrNameLst>
                                          <p:attrName>style.visibility</p:attrName>
                                        </p:attrNameLst>
                                      </p:cBhvr>
                                      <p:to>
                                        <p:strVal val="visible"/>
                                      </p:to>
                                    </p:set>
                                    <p:anim calcmode="lin" valueType="num">
                                      <p:cBhvr additive="base">
                                        <p:cTn id="11" dur="500" fill="hold"/>
                                        <p:tgtEl>
                                          <p:spTgt spid="23555"/>
                                        </p:tgtEl>
                                        <p:attrNameLst>
                                          <p:attrName>ppt_x</p:attrName>
                                        </p:attrNameLst>
                                      </p:cBhvr>
                                      <p:tavLst>
                                        <p:tav tm="0">
                                          <p:val>
                                            <p:strVal val="#ppt_x"/>
                                          </p:val>
                                        </p:tav>
                                        <p:tav tm="100000">
                                          <p:val>
                                            <p:strVal val="#ppt_x"/>
                                          </p:val>
                                        </p:tav>
                                      </p:tavLst>
                                    </p:anim>
                                    <p:anim calcmode="lin" valueType="num">
                                      <p:cBhvr additive="base">
                                        <p:cTn id="12" dur="500" fill="hold"/>
                                        <p:tgtEl>
                                          <p:spTgt spid="23555"/>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23556"/>
                                        </p:tgtEl>
                                        <p:attrNameLst>
                                          <p:attrName>style.visibility</p:attrName>
                                        </p:attrNameLst>
                                      </p:cBhvr>
                                      <p:to>
                                        <p:strVal val="visible"/>
                                      </p:to>
                                    </p:set>
                                    <p:anim calcmode="lin" valueType="num">
                                      <p:cBhvr>
                                        <p:cTn id="16" dur="500" fill="hold"/>
                                        <p:tgtEl>
                                          <p:spTgt spid="23556"/>
                                        </p:tgtEl>
                                        <p:attrNameLst>
                                          <p:attrName>ppt_w</p:attrName>
                                        </p:attrNameLst>
                                      </p:cBhvr>
                                      <p:tavLst>
                                        <p:tav tm="0">
                                          <p:val>
                                            <p:fltVal val="0"/>
                                          </p:val>
                                        </p:tav>
                                        <p:tav tm="100000">
                                          <p:val>
                                            <p:strVal val="#ppt_w"/>
                                          </p:val>
                                        </p:tav>
                                      </p:tavLst>
                                    </p:anim>
                                    <p:anim calcmode="lin" valueType="num">
                                      <p:cBhvr>
                                        <p:cTn id="17" dur="500" fill="hold"/>
                                        <p:tgtEl>
                                          <p:spTgt spid="23556"/>
                                        </p:tgtEl>
                                        <p:attrNameLst>
                                          <p:attrName>ppt_h</p:attrName>
                                        </p:attrNameLst>
                                      </p:cBhvr>
                                      <p:tavLst>
                                        <p:tav tm="0">
                                          <p:val>
                                            <p:fltVal val="0"/>
                                          </p:val>
                                        </p:tav>
                                        <p:tav tm="100000">
                                          <p:val>
                                            <p:strVal val="#ppt_h"/>
                                          </p:val>
                                        </p:tav>
                                      </p:tavLst>
                                    </p:anim>
                                  </p:childTnLst>
                                </p:cTn>
                              </p:par>
                            </p:childTnLst>
                          </p:cTn>
                        </p:par>
                        <p:par>
                          <p:cTn id="18" fill="hold">
                            <p:stCondLst>
                              <p:cond delay="1250"/>
                            </p:stCondLst>
                            <p:childTnLst>
                              <p:par>
                                <p:cTn id="19" presetID="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3" presetClass="entr" presetSubtype="16"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childTnLst>
                                </p:cTn>
                              </p:par>
                              <p:par>
                                <p:cTn id="27" presetID="2" presetClass="entr" presetSubtype="2" fill="hold" nodeType="withEffect">
                                  <p:stCondLst>
                                    <p:cond delay="25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1+#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par>
                                <p:cTn id="31" presetID="23" presetClass="entr" presetSubtype="16" fill="hold" nodeType="withEffect">
                                  <p:stCondLst>
                                    <p:cond delay="25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childTnLst>
                                </p:cTn>
                              </p:par>
                              <p:par>
                                <p:cTn id="35" presetID="2" presetClass="entr" presetSubtype="2" fill="hold" nodeType="withEffect">
                                  <p:stCondLst>
                                    <p:cond delay="5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23" presetClass="entr" presetSubtype="16" fill="hold" nodeType="withEffect">
                                  <p:stCondLst>
                                    <p:cond delay="50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p:bldP spid="2355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Прямоугольник: скругленные углы 73">
            <a:extLst>
              <a:ext uri="{FF2B5EF4-FFF2-40B4-BE49-F238E27FC236}">
                <a16:creationId xmlns:a16="http://schemas.microsoft.com/office/drawing/2014/main" id="{2B304627-4DF7-4C95-873B-FC1C6D26F1D7}"/>
              </a:ext>
            </a:extLst>
          </p:cNvPr>
          <p:cNvSpPr/>
          <p:nvPr/>
        </p:nvSpPr>
        <p:spPr>
          <a:xfrm>
            <a:off x="6597650" y="3154363"/>
            <a:ext cx="4357688" cy="3267075"/>
          </a:xfrm>
          <a:prstGeom prst="roundRect">
            <a:avLst>
              <a:gd name="adj" fmla="val 678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24579" name="TextBox 112">
            <a:extLst>
              <a:ext uri="{FF2B5EF4-FFF2-40B4-BE49-F238E27FC236}">
                <a16:creationId xmlns:a16="http://schemas.microsoft.com/office/drawing/2014/main" id="{1EED0D72-EB5E-4B6C-A73C-720950888A3E}"/>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4580" name="TextBox 115">
            <a:extLst>
              <a:ext uri="{FF2B5EF4-FFF2-40B4-BE49-F238E27FC236}">
                <a16:creationId xmlns:a16="http://schemas.microsoft.com/office/drawing/2014/main" id="{4B71A359-D5FE-4909-B10B-907089ED7ED6}"/>
              </a:ext>
            </a:extLst>
          </p:cNvPr>
          <p:cNvSpPr txBox="1">
            <a:spLocks noChangeArrowheads="1"/>
          </p:cNvSpPr>
          <p:nvPr/>
        </p:nvSpPr>
        <p:spPr bwMode="auto">
          <a:xfrm>
            <a:off x="3844925" y="1177925"/>
            <a:ext cx="7110413"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50000"/>
              </a:lnSpc>
              <a:spcBef>
                <a:spcPct val="0"/>
              </a:spcBef>
              <a:buFontTx/>
              <a:buNone/>
            </a:pPr>
            <a:r>
              <a:rPr lang="en-US" altLang="ru-RU" sz="1800" b="1"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600" b="1" i="1">
              <a:solidFill>
                <a:srgbClr val="73858E"/>
              </a:solidFill>
              <a:latin typeface="Arial" panose="020B0604020202020204" pitchFamily="34" charset="0"/>
              <a:cs typeface="Arial" panose="020B0604020202020204" pitchFamily="34" charset="0"/>
            </a:endParaRPr>
          </a:p>
        </p:txBody>
      </p:sp>
      <p:sp>
        <p:nvSpPr>
          <p:cNvPr id="24585" name="Oval 43">
            <a:extLst>
              <a:ext uri="{FF2B5EF4-FFF2-40B4-BE49-F238E27FC236}">
                <a16:creationId xmlns:a16="http://schemas.microsoft.com/office/drawing/2014/main" id="{D705E705-A01B-427E-91BA-5F9668DF7CB4}"/>
              </a:ext>
            </a:extLst>
          </p:cNvPr>
          <p:cNvSpPr>
            <a:spLocks noChangeArrowheads="1"/>
          </p:cNvSpPr>
          <p:nvPr/>
        </p:nvSpPr>
        <p:spPr bwMode="auto">
          <a:xfrm>
            <a:off x="6900863" y="3521075"/>
            <a:ext cx="401637" cy="4048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586" name="Oval 44">
            <a:extLst>
              <a:ext uri="{FF2B5EF4-FFF2-40B4-BE49-F238E27FC236}">
                <a16:creationId xmlns:a16="http://schemas.microsoft.com/office/drawing/2014/main" id="{27478E8F-7CB1-42B5-9772-CE79D2A621AC}"/>
              </a:ext>
            </a:extLst>
          </p:cNvPr>
          <p:cNvSpPr>
            <a:spLocks noChangeArrowheads="1"/>
          </p:cNvSpPr>
          <p:nvPr/>
        </p:nvSpPr>
        <p:spPr bwMode="auto">
          <a:xfrm>
            <a:off x="6900863" y="4194175"/>
            <a:ext cx="401637" cy="4032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587" name="Oval 45">
            <a:extLst>
              <a:ext uri="{FF2B5EF4-FFF2-40B4-BE49-F238E27FC236}">
                <a16:creationId xmlns:a16="http://schemas.microsoft.com/office/drawing/2014/main" id="{97792C5A-9B0F-4848-9720-4B1A2C4008B0}"/>
              </a:ext>
            </a:extLst>
          </p:cNvPr>
          <p:cNvSpPr>
            <a:spLocks noChangeArrowheads="1"/>
          </p:cNvSpPr>
          <p:nvPr/>
        </p:nvSpPr>
        <p:spPr bwMode="auto">
          <a:xfrm>
            <a:off x="6900863" y="4865688"/>
            <a:ext cx="401637" cy="4032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588" name="Oval 46">
            <a:extLst>
              <a:ext uri="{FF2B5EF4-FFF2-40B4-BE49-F238E27FC236}">
                <a16:creationId xmlns:a16="http://schemas.microsoft.com/office/drawing/2014/main" id="{796D153D-B6D4-4B2D-AC54-25C27F444D4F}"/>
              </a:ext>
            </a:extLst>
          </p:cNvPr>
          <p:cNvSpPr>
            <a:spLocks noChangeArrowheads="1"/>
          </p:cNvSpPr>
          <p:nvPr/>
        </p:nvSpPr>
        <p:spPr bwMode="auto">
          <a:xfrm>
            <a:off x="6900863" y="5538788"/>
            <a:ext cx="401637" cy="40322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4589" name="TextBox 115">
            <a:extLst>
              <a:ext uri="{FF2B5EF4-FFF2-40B4-BE49-F238E27FC236}">
                <a16:creationId xmlns:a16="http://schemas.microsoft.com/office/drawing/2014/main" id="{4C21561A-A17F-4DA3-A79B-5506E83E9B08}"/>
              </a:ext>
            </a:extLst>
          </p:cNvPr>
          <p:cNvSpPr txBox="1">
            <a:spLocks noChangeArrowheads="1"/>
          </p:cNvSpPr>
          <p:nvPr/>
        </p:nvSpPr>
        <p:spPr bwMode="auto">
          <a:xfrm>
            <a:off x="7481888" y="3430588"/>
            <a:ext cx="30829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400">
              <a:solidFill>
                <a:srgbClr val="73858E"/>
              </a:solidFill>
              <a:latin typeface="Arial" panose="020B0604020202020204" pitchFamily="34" charset="0"/>
              <a:cs typeface="Arial" panose="020B0604020202020204" pitchFamily="34" charset="0"/>
            </a:endParaRPr>
          </a:p>
        </p:txBody>
      </p:sp>
      <p:sp>
        <p:nvSpPr>
          <p:cNvPr id="24590" name="TextBox 115">
            <a:extLst>
              <a:ext uri="{FF2B5EF4-FFF2-40B4-BE49-F238E27FC236}">
                <a16:creationId xmlns:a16="http://schemas.microsoft.com/office/drawing/2014/main" id="{C97AA828-2E56-40D2-84C4-28C26E316EAB}"/>
              </a:ext>
            </a:extLst>
          </p:cNvPr>
          <p:cNvSpPr txBox="1">
            <a:spLocks noChangeArrowheads="1"/>
          </p:cNvSpPr>
          <p:nvPr/>
        </p:nvSpPr>
        <p:spPr bwMode="auto">
          <a:xfrm>
            <a:off x="7481888" y="4103688"/>
            <a:ext cx="3082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400">
              <a:solidFill>
                <a:srgbClr val="73858E"/>
              </a:solidFill>
              <a:latin typeface="Arial" panose="020B0604020202020204" pitchFamily="34" charset="0"/>
              <a:cs typeface="Arial" panose="020B0604020202020204" pitchFamily="34" charset="0"/>
            </a:endParaRPr>
          </a:p>
        </p:txBody>
      </p:sp>
      <p:sp>
        <p:nvSpPr>
          <p:cNvPr id="24591" name="TextBox 115">
            <a:extLst>
              <a:ext uri="{FF2B5EF4-FFF2-40B4-BE49-F238E27FC236}">
                <a16:creationId xmlns:a16="http://schemas.microsoft.com/office/drawing/2014/main" id="{BCA5BE00-9802-4384-959D-1AD0439BED6E}"/>
              </a:ext>
            </a:extLst>
          </p:cNvPr>
          <p:cNvSpPr txBox="1">
            <a:spLocks noChangeArrowheads="1"/>
          </p:cNvSpPr>
          <p:nvPr/>
        </p:nvSpPr>
        <p:spPr bwMode="auto">
          <a:xfrm>
            <a:off x="7481888" y="4794250"/>
            <a:ext cx="3082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400">
              <a:solidFill>
                <a:srgbClr val="73858E"/>
              </a:solidFill>
              <a:latin typeface="Arial" panose="020B0604020202020204" pitchFamily="34" charset="0"/>
              <a:cs typeface="Arial" panose="020B0604020202020204" pitchFamily="34" charset="0"/>
            </a:endParaRPr>
          </a:p>
        </p:txBody>
      </p:sp>
      <p:sp>
        <p:nvSpPr>
          <p:cNvPr id="24592" name="TextBox 115">
            <a:extLst>
              <a:ext uri="{FF2B5EF4-FFF2-40B4-BE49-F238E27FC236}">
                <a16:creationId xmlns:a16="http://schemas.microsoft.com/office/drawing/2014/main" id="{DBD3ABF6-6BBB-44B1-8FDE-B020A4D81725}"/>
              </a:ext>
            </a:extLst>
          </p:cNvPr>
          <p:cNvSpPr txBox="1">
            <a:spLocks noChangeArrowheads="1"/>
          </p:cNvSpPr>
          <p:nvPr/>
        </p:nvSpPr>
        <p:spPr bwMode="auto">
          <a:xfrm>
            <a:off x="7481888" y="5461000"/>
            <a:ext cx="3082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4" name="Группа 3">
            <a:extLst>
              <a:ext uri="{FF2B5EF4-FFF2-40B4-BE49-F238E27FC236}">
                <a16:creationId xmlns:a16="http://schemas.microsoft.com/office/drawing/2014/main" id="{C1D84FB5-7E0B-4BFC-9A51-A2C13968B47F}"/>
              </a:ext>
            </a:extLst>
          </p:cNvPr>
          <p:cNvGrpSpPr/>
          <p:nvPr/>
        </p:nvGrpSpPr>
        <p:grpSpPr>
          <a:xfrm>
            <a:off x="3763963" y="2768600"/>
            <a:ext cx="2547937" cy="1828800"/>
            <a:chOff x="3763963" y="2768600"/>
            <a:chExt cx="2547937" cy="1828800"/>
          </a:xfrm>
        </p:grpSpPr>
        <p:sp>
          <p:nvSpPr>
            <p:cNvPr id="24582" name="Freeform 39">
              <a:extLst>
                <a:ext uri="{FF2B5EF4-FFF2-40B4-BE49-F238E27FC236}">
                  <a16:creationId xmlns:a16="http://schemas.microsoft.com/office/drawing/2014/main" id="{558B8ADE-A7BF-452E-B70C-0CFC13BAD506}"/>
                </a:ext>
              </a:extLst>
            </p:cNvPr>
            <p:cNvSpPr>
              <a:spLocks/>
            </p:cNvSpPr>
            <p:nvPr/>
          </p:nvSpPr>
          <p:spPr bwMode="auto">
            <a:xfrm>
              <a:off x="3763963" y="2768600"/>
              <a:ext cx="2547937" cy="1828800"/>
            </a:xfrm>
            <a:custGeom>
              <a:avLst/>
              <a:gdLst>
                <a:gd name="T0" fmla="*/ 2147483646 w 190"/>
                <a:gd name="T1" fmla="*/ 2147483646 h 136"/>
                <a:gd name="T2" fmla="*/ 2147483646 w 190"/>
                <a:gd name="T3" fmla="*/ 2147483646 h 136"/>
                <a:gd name="T4" fmla="*/ 0 w 190"/>
                <a:gd name="T5" fmla="*/ 2147483646 h 136"/>
                <a:gd name="T6" fmla="*/ 0 w 190"/>
                <a:gd name="T7" fmla="*/ 0 h 136"/>
                <a:gd name="T8" fmla="*/ 2147483646 w 190"/>
                <a:gd name="T9" fmla="*/ 2147483646 h 136"/>
                <a:gd name="T10" fmla="*/ 2147483646 w 190"/>
                <a:gd name="T11" fmla="*/ 2147483646 h 136"/>
                <a:gd name="T12" fmla="*/ 2147483646 w 190"/>
                <a:gd name="T13" fmla="*/ 2147483646 h 136"/>
                <a:gd name="T14" fmla="*/ 2147483646 w 190"/>
                <a:gd name="T15" fmla="*/ 2147483646 h 136"/>
                <a:gd name="T16" fmla="*/ 2147483646 w 190"/>
                <a:gd name="T17" fmla="*/ 2147483646 h 136"/>
                <a:gd name="T18" fmla="*/ 2147483646 w 190"/>
                <a:gd name="T19" fmla="*/ 2147483646 h 1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0" h="136">
                  <a:moveTo>
                    <a:pt x="190" y="42"/>
                  </a:moveTo>
                  <a:cubicBezTo>
                    <a:pt x="190" y="136"/>
                    <a:pt x="190" y="136"/>
                    <a:pt x="190" y="136"/>
                  </a:cubicBezTo>
                  <a:cubicBezTo>
                    <a:pt x="0" y="136"/>
                    <a:pt x="0" y="136"/>
                    <a:pt x="0" y="136"/>
                  </a:cubicBezTo>
                  <a:cubicBezTo>
                    <a:pt x="0" y="0"/>
                    <a:pt x="0" y="0"/>
                    <a:pt x="0" y="0"/>
                  </a:cubicBezTo>
                  <a:cubicBezTo>
                    <a:pt x="11" y="19"/>
                    <a:pt x="25" y="42"/>
                    <a:pt x="41" y="51"/>
                  </a:cubicBezTo>
                  <a:cubicBezTo>
                    <a:pt x="48" y="55"/>
                    <a:pt x="56" y="57"/>
                    <a:pt x="62" y="59"/>
                  </a:cubicBezTo>
                  <a:cubicBezTo>
                    <a:pt x="62" y="42"/>
                    <a:pt x="62" y="42"/>
                    <a:pt x="62" y="42"/>
                  </a:cubicBezTo>
                  <a:cubicBezTo>
                    <a:pt x="62" y="33"/>
                    <a:pt x="70" y="25"/>
                    <a:pt x="80" y="25"/>
                  </a:cubicBezTo>
                  <a:cubicBezTo>
                    <a:pt x="172" y="25"/>
                    <a:pt x="172" y="25"/>
                    <a:pt x="172" y="25"/>
                  </a:cubicBezTo>
                  <a:cubicBezTo>
                    <a:pt x="182" y="25"/>
                    <a:pt x="190" y="33"/>
                    <a:pt x="190" y="4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4593" name="TextBox 115">
              <a:extLst>
                <a:ext uri="{FF2B5EF4-FFF2-40B4-BE49-F238E27FC236}">
                  <a16:creationId xmlns:a16="http://schemas.microsoft.com/office/drawing/2014/main" id="{65B27C28-CA26-4C87-89D0-3F389D9AF190}"/>
                </a:ext>
              </a:extLst>
            </p:cNvPr>
            <p:cNvSpPr txBox="1">
              <a:spLocks noChangeArrowheads="1"/>
            </p:cNvSpPr>
            <p:nvPr/>
          </p:nvSpPr>
          <p:spPr bwMode="auto">
            <a:xfrm>
              <a:off x="3968750" y="3502025"/>
              <a:ext cx="22256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b="1" i="1" dirty="0">
                  <a:solidFill>
                    <a:schemeClr val="bg1"/>
                  </a:solidFill>
                  <a:latin typeface="Arial" panose="020B0604020202020204" pitchFamily="34" charset="0"/>
                  <a:cs typeface="Arial" panose="020B0604020202020204" pitchFamily="34" charset="0"/>
                </a:rPr>
                <a:t>Lorem ipsum dolor sit </a:t>
              </a:r>
              <a:r>
                <a:rPr lang="en-US" altLang="ru-RU" sz="1600" b="1" i="1" dirty="0" err="1">
                  <a:solidFill>
                    <a:schemeClr val="bg1"/>
                  </a:solidFill>
                  <a:latin typeface="Arial" panose="020B0604020202020204" pitchFamily="34" charset="0"/>
                  <a:cs typeface="Arial" panose="020B0604020202020204" pitchFamily="34" charset="0"/>
                </a:rPr>
                <a:t>amet</a:t>
              </a:r>
              <a:r>
                <a:rPr lang="en-US" altLang="ru-RU" sz="1600" b="1" i="1" dirty="0">
                  <a:solidFill>
                    <a:schemeClr val="bg1"/>
                  </a:solidFill>
                  <a:latin typeface="Arial" panose="020B0604020202020204" pitchFamily="34" charset="0"/>
                  <a:cs typeface="Arial" panose="020B0604020202020204" pitchFamily="34" charset="0"/>
                </a:rPr>
                <a:t>, </a:t>
              </a:r>
              <a:r>
                <a:rPr lang="en-US" altLang="ru-RU" sz="1600" b="1" i="1" dirty="0" err="1">
                  <a:solidFill>
                    <a:schemeClr val="bg1"/>
                  </a:solidFill>
                  <a:latin typeface="Arial" panose="020B0604020202020204" pitchFamily="34" charset="0"/>
                  <a:cs typeface="Arial" panose="020B0604020202020204" pitchFamily="34" charset="0"/>
                </a:rPr>
                <a:t>consectetur</a:t>
              </a:r>
              <a:r>
                <a:rPr lang="en-US" altLang="ru-RU" sz="1600" b="1" i="1" dirty="0">
                  <a:solidFill>
                    <a:schemeClr val="bg1"/>
                  </a:solidFill>
                  <a:latin typeface="Arial" panose="020B0604020202020204" pitchFamily="34" charset="0"/>
                  <a:cs typeface="Arial" panose="020B0604020202020204" pitchFamily="34" charset="0"/>
                </a:rPr>
                <a:t> </a:t>
              </a:r>
              <a:r>
                <a:rPr lang="en-US" altLang="ru-RU" sz="1600" b="1" i="1" dirty="0" err="1">
                  <a:solidFill>
                    <a:schemeClr val="bg1"/>
                  </a:solidFill>
                  <a:latin typeface="Arial" panose="020B0604020202020204" pitchFamily="34" charset="0"/>
                  <a:cs typeface="Arial" panose="020B0604020202020204" pitchFamily="34" charset="0"/>
                </a:rPr>
                <a:t>adipiscing</a:t>
              </a:r>
              <a:r>
                <a:rPr lang="en-US" altLang="ru-RU" sz="1600" b="1" i="1" dirty="0">
                  <a:solidFill>
                    <a:schemeClr val="bg1"/>
                  </a:solidFill>
                  <a:latin typeface="Arial" panose="020B0604020202020204" pitchFamily="34" charset="0"/>
                  <a:cs typeface="Arial" panose="020B0604020202020204" pitchFamily="34" charset="0"/>
                </a:rPr>
                <a:t> </a:t>
              </a:r>
              <a:r>
                <a:rPr lang="en-US" altLang="ru-RU" sz="1600" b="1" i="1" dirty="0" err="1">
                  <a:solidFill>
                    <a:schemeClr val="bg1"/>
                  </a:solidFill>
                  <a:latin typeface="Arial" panose="020B0604020202020204" pitchFamily="34" charset="0"/>
                  <a:cs typeface="Arial" panose="020B0604020202020204" pitchFamily="34" charset="0"/>
                </a:rPr>
                <a:t>elit</a:t>
              </a:r>
              <a:r>
                <a:rPr lang="en-US" altLang="ru-RU" sz="1600" b="1" i="1" dirty="0">
                  <a:solidFill>
                    <a:schemeClr val="bg1"/>
                  </a:solidFill>
                  <a:latin typeface="Arial" panose="020B0604020202020204" pitchFamily="34" charset="0"/>
                  <a:cs typeface="Arial" panose="020B0604020202020204" pitchFamily="34" charset="0"/>
                </a:rPr>
                <a:t>, sed do </a:t>
              </a:r>
              <a:r>
                <a:rPr lang="en-US" altLang="ru-RU" sz="1600" b="1" i="1" dirty="0" err="1">
                  <a:solidFill>
                    <a:schemeClr val="bg1"/>
                  </a:solidFill>
                  <a:latin typeface="Arial" panose="020B0604020202020204" pitchFamily="34" charset="0"/>
                  <a:cs typeface="Arial" panose="020B0604020202020204" pitchFamily="34" charset="0"/>
                </a:rPr>
                <a:t>eiusmod</a:t>
              </a:r>
              <a:r>
                <a:rPr lang="en-US" altLang="ru-RU" sz="1600" b="1" i="1" dirty="0">
                  <a:solidFill>
                    <a:schemeClr val="bg1"/>
                  </a:solidFill>
                  <a:latin typeface="Arial" panose="020B0604020202020204" pitchFamily="34" charset="0"/>
                  <a:cs typeface="Arial" panose="020B0604020202020204" pitchFamily="34" charset="0"/>
                </a:rPr>
                <a:t> </a:t>
              </a:r>
              <a:r>
                <a:rPr lang="en-US" altLang="ru-RU" sz="1600" b="1" i="1" dirty="0" err="1">
                  <a:solidFill>
                    <a:schemeClr val="bg1"/>
                  </a:solidFill>
                  <a:latin typeface="Arial" panose="020B0604020202020204" pitchFamily="34" charset="0"/>
                  <a:cs typeface="Arial" panose="020B0604020202020204" pitchFamily="34" charset="0"/>
                </a:rPr>
                <a:t>tempor</a:t>
              </a:r>
              <a:endParaRPr lang="ru-RU" altLang="ru-RU" sz="1400" b="1" i="1" dirty="0">
                <a:solidFill>
                  <a:schemeClr val="bg1"/>
                </a:solidFill>
                <a:latin typeface="Arial" panose="020B0604020202020204" pitchFamily="34" charset="0"/>
                <a:cs typeface="Arial" panose="020B0604020202020204" pitchFamily="34" charset="0"/>
              </a:endParaRPr>
            </a:p>
          </p:txBody>
        </p:sp>
      </p:grpSp>
      <p:grpSp>
        <p:nvGrpSpPr>
          <p:cNvPr id="5" name="Группа 4">
            <a:extLst>
              <a:ext uri="{FF2B5EF4-FFF2-40B4-BE49-F238E27FC236}">
                <a16:creationId xmlns:a16="http://schemas.microsoft.com/office/drawing/2014/main" id="{BDAB3D6C-7E33-412C-9E72-BD8EC5B86651}"/>
              </a:ext>
            </a:extLst>
          </p:cNvPr>
          <p:cNvGrpSpPr/>
          <p:nvPr/>
        </p:nvGrpSpPr>
        <p:grpSpPr>
          <a:xfrm>
            <a:off x="3763963" y="4597400"/>
            <a:ext cx="2547937" cy="1735138"/>
            <a:chOff x="3763963" y="4597400"/>
            <a:chExt cx="2547937" cy="1735138"/>
          </a:xfrm>
        </p:grpSpPr>
        <p:sp>
          <p:nvSpPr>
            <p:cNvPr id="24583" name="Freeform 40">
              <a:extLst>
                <a:ext uri="{FF2B5EF4-FFF2-40B4-BE49-F238E27FC236}">
                  <a16:creationId xmlns:a16="http://schemas.microsoft.com/office/drawing/2014/main" id="{C162F9EB-A83A-452D-93F4-2C1C4623EEB9}"/>
                </a:ext>
              </a:extLst>
            </p:cNvPr>
            <p:cNvSpPr>
              <a:spLocks/>
            </p:cNvSpPr>
            <p:nvPr/>
          </p:nvSpPr>
          <p:spPr bwMode="auto">
            <a:xfrm>
              <a:off x="3763963" y="4597400"/>
              <a:ext cx="2547937" cy="1735138"/>
            </a:xfrm>
            <a:custGeom>
              <a:avLst/>
              <a:gdLst>
                <a:gd name="T0" fmla="*/ 2147483646 w 190"/>
                <a:gd name="T1" fmla="*/ 0 h 129"/>
                <a:gd name="T2" fmla="*/ 2147483646 w 190"/>
                <a:gd name="T3" fmla="*/ 2147483646 h 129"/>
                <a:gd name="T4" fmla="*/ 2147483646 w 190"/>
                <a:gd name="T5" fmla="*/ 2147483646 h 129"/>
                <a:gd name="T6" fmla="*/ 2147483646 w 190"/>
                <a:gd name="T7" fmla="*/ 2147483646 h 129"/>
                <a:gd name="T8" fmla="*/ 2147483646 w 190"/>
                <a:gd name="T9" fmla="*/ 2147483646 h 129"/>
                <a:gd name="T10" fmla="*/ 2147483646 w 190"/>
                <a:gd name="T11" fmla="*/ 2147483646 h 129"/>
                <a:gd name="T12" fmla="*/ 2147483646 w 190"/>
                <a:gd name="T13" fmla="*/ 2147483646 h 129"/>
                <a:gd name="T14" fmla="*/ 0 w 190"/>
                <a:gd name="T15" fmla="*/ 2147483646 h 129"/>
                <a:gd name="T16" fmla="*/ 0 w 190"/>
                <a:gd name="T17" fmla="*/ 0 h 129"/>
                <a:gd name="T18" fmla="*/ 2147483646 w 190"/>
                <a:gd name="T19" fmla="*/ 0 h 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0" h="129">
                  <a:moveTo>
                    <a:pt x="190" y="0"/>
                  </a:moveTo>
                  <a:cubicBezTo>
                    <a:pt x="190" y="111"/>
                    <a:pt x="190" y="111"/>
                    <a:pt x="190" y="111"/>
                  </a:cubicBezTo>
                  <a:cubicBezTo>
                    <a:pt x="190" y="121"/>
                    <a:pt x="182" y="129"/>
                    <a:pt x="172" y="129"/>
                  </a:cubicBezTo>
                  <a:cubicBezTo>
                    <a:pt x="80" y="129"/>
                    <a:pt x="80" y="129"/>
                    <a:pt x="80" y="129"/>
                  </a:cubicBezTo>
                  <a:cubicBezTo>
                    <a:pt x="70" y="129"/>
                    <a:pt x="62" y="121"/>
                    <a:pt x="62" y="111"/>
                  </a:cubicBezTo>
                  <a:cubicBezTo>
                    <a:pt x="62" y="91"/>
                    <a:pt x="62" y="91"/>
                    <a:pt x="62" y="91"/>
                  </a:cubicBezTo>
                  <a:cubicBezTo>
                    <a:pt x="52" y="95"/>
                    <a:pt x="40" y="102"/>
                    <a:pt x="29" y="109"/>
                  </a:cubicBezTo>
                  <a:cubicBezTo>
                    <a:pt x="20" y="115"/>
                    <a:pt x="10" y="119"/>
                    <a:pt x="0" y="123"/>
                  </a:cubicBezTo>
                  <a:cubicBezTo>
                    <a:pt x="0" y="0"/>
                    <a:pt x="0" y="0"/>
                    <a:pt x="0" y="0"/>
                  </a:cubicBezTo>
                  <a:lnTo>
                    <a:pt x="19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4594" name="TextBox 115">
              <a:extLst>
                <a:ext uri="{FF2B5EF4-FFF2-40B4-BE49-F238E27FC236}">
                  <a16:creationId xmlns:a16="http://schemas.microsoft.com/office/drawing/2014/main" id="{68D1FF65-8F2A-4EE7-9AB7-ED09BF032410}"/>
                </a:ext>
              </a:extLst>
            </p:cNvPr>
            <p:cNvSpPr txBox="1">
              <a:spLocks noChangeArrowheads="1"/>
            </p:cNvSpPr>
            <p:nvPr/>
          </p:nvSpPr>
          <p:spPr bwMode="auto">
            <a:xfrm>
              <a:off x="3968750" y="4630738"/>
              <a:ext cx="222567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400" b="1" i="1">
                <a:solidFill>
                  <a:schemeClr val="bg1"/>
                </a:solidFill>
                <a:latin typeface="Arial" panose="020B0604020202020204" pitchFamily="34" charset="0"/>
                <a:cs typeface="Arial" panose="020B0604020202020204" pitchFamily="34" charset="0"/>
              </a:endParaRPr>
            </a:p>
          </p:txBody>
        </p:sp>
      </p:grpSp>
      <p:grpSp>
        <p:nvGrpSpPr>
          <p:cNvPr id="2" name="Группа 1">
            <a:extLst>
              <a:ext uri="{FF2B5EF4-FFF2-40B4-BE49-F238E27FC236}">
                <a16:creationId xmlns:a16="http://schemas.microsoft.com/office/drawing/2014/main" id="{CAF38503-F1A7-4913-BE4E-BB581A7ED7A2}"/>
              </a:ext>
            </a:extLst>
          </p:cNvPr>
          <p:cNvGrpSpPr/>
          <p:nvPr/>
        </p:nvGrpSpPr>
        <p:grpSpPr>
          <a:xfrm>
            <a:off x="909638" y="912813"/>
            <a:ext cx="2854325" cy="3684587"/>
            <a:chOff x="909638" y="912813"/>
            <a:chExt cx="2854325" cy="3684587"/>
          </a:xfrm>
        </p:grpSpPr>
        <p:sp>
          <p:nvSpPr>
            <p:cNvPr id="24581" name="Freeform 38">
              <a:extLst>
                <a:ext uri="{FF2B5EF4-FFF2-40B4-BE49-F238E27FC236}">
                  <a16:creationId xmlns:a16="http://schemas.microsoft.com/office/drawing/2014/main" id="{205401D5-2CAB-494A-AB3E-F3B35FD53A40}"/>
                </a:ext>
              </a:extLst>
            </p:cNvPr>
            <p:cNvSpPr>
              <a:spLocks/>
            </p:cNvSpPr>
            <p:nvPr/>
          </p:nvSpPr>
          <p:spPr bwMode="auto">
            <a:xfrm>
              <a:off x="909638" y="912813"/>
              <a:ext cx="2854325" cy="3684587"/>
            </a:xfrm>
            <a:custGeom>
              <a:avLst/>
              <a:gdLst>
                <a:gd name="T0" fmla="*/ 2147483646 w 213"/>
                <a:gd name="T1" fmla="*/ 2147483646 h 274"/>
                <a:gd name="T2" fmla="*/ 2147483646 w 213"/>
                <a:gd name="T3" fmla="*/ 2147483646 h 274"/>
                <a:gd name="T4" fmla="*/ 2147483646 w 213"/>
                <a:gd name="T5" fmla="*/ 2147483646 h 274"/>
                <a:gd name="T6" fmla="*/ 2147483646 w 213"/>
                <a:gd name="T7" fmla="*/ 2147483646 h 274"/>
                <a:gd name="T8" fmla="*/ 2147483646 w 213"/>
                <a:gd name="T9" fmla="*/ 2147483646 h 274"/>
                <a:gd name="T10" fmla="*/ 2147483646 w 213"/>
                <a:gd name="T11" fmla="*/ 2147483646 h 274"/>
                <a:gd name="T12" fmla="*/ 2147483646 w 213"/>
                <a:gd name="T13" fmla="*/ 2147483646 h 274"/>
                <a:gd name="T14" fmla="*/ 359149128 w 213"/>
                <a:gd name="T15" fmla="*/ 2147483646 h 274"/>
                <a:gd name="T16" fmla="*/ 2147483646 w 213"/>
                <a:gd name="T17" fmla="*/ 2147483646 h 274"/>
                <a:gd name="T18" fmla="*/ 2147483646 w 213"/>
                <a:gd name="T19" fmla="*/ 2147483646 h 274"/>
                <a:gd name="T20" fmla="*/ 2147483646 w 213"/>
                <a:gd name="T21" fmla="*/ 2147483646 h 274"/>
                <a:gd name="T22" fmla="*/ 2147483646 w 213"/>
                <a:gd name="T23" fmla="*/ 2147483646 h 274"/>
                <a:gd name="T24" fmla="*/ 2147483646 w 213"/>
                <a:gd name="T25" fmla="*/ 2147483646 h 274"/>
                <a:gd name="T26" fmla="*/ 2147483646 w 213"/>
                <a:gd name="T27" fmla="*/ 2147483646 h 274"/>
                <a:gd name="T28" fmla="*/ 2147483646 w 213"/>
                <a:gd name="T29" fmla="*/ 2147483646 h 2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3" h="274">
                  <a:moveTo>
                    <a:pt x="202" y="119"/>
                  </a:moveTo>
                  <a:cubicBezTo>
                    <a:pt x="193" y="101"/>
                    <a:pt x="188" y="81"/>
                    <a:pt x="187" y="61"/>
                  </a:cubicBezTo>
                  <a:cubicBezTo>
                    <a:pt x="187" y="42"/>
                    <a:pt x="185" y="20"/>
                    <a:pt x="182" y="15"/>
                  </a:cubicBezTo>
                  <a:cubicBezTo>
                    <a:pt x="175" y="6"/>
                    <a:pt x="146" y="0"/>
                    <a:pt x="129" y="43"/>
                  </a:cubicBezTo>
                  <a:cubicBezTo>
                    <a:pt x="118" y="70"/>
                    <a:pt x="117" y="108"/>
                    <a:pt x="121" y="138"/>
                  </a:cubicBezTo>
                  <a:cubicBezTo>
                    <a:pt x="122" y="148"/>
                    <a:pt x="123" y="158"/>
                    <a:pt x="125" y="166"/>
                  </a:cubicBezTo>
                  <a:cubicBezTo>
                    <a:pt x="38" y="167"/>
                    <a:pt x="38" y="167"/>
                    <a:pt x="38" y="167"/>
                  </a:cubicBezTo>
                  <a:cubicBezTo>
                    <a:pt x="19" y="167"/>
                    <a:pt x="3" y="180"/>
                    <a:pt x="2" y="198"/>
                  </a:cubicBezTo>
                  <a:cubicBezTo>
                    <a:pt x="0" y="219"/>
                    <a:pt x="17" y="237"/>
                    <a:pt x="37" y="236"/>
                  </a:cubicBezTo>
                  <a:cubicBezTo>
                    <a:pt x="45" y="236"/>
                    <a:pt x="45" y="236"/>
                    <a:pt x="45" y="236"/>
                  </a:cubicBezTo>
                  <a:cubicBezTo>
                    <a:pt x="27" y="236"/>
                    <a:pt x="13" y="252"/>
                    <a:pt x="15" y="270"/>
                  </a:cubicBezTo>
                  <a:cubicBezTo>
                    <a:pt x="15" y="271"/>
                    <a:pt x="15" y="273"/>
                    <a:pt x="16" y="274"/>
                  </a:cubicBezTo>
                  <a:cubicBezTo>
                    <a:pt x="213" y="274"/>
                    <a:pt x="213" y="274"/>
                    <a:pt x="213" y="274"/>
                  </a:cubicBezTo>
                  <a:cubicBezTo>
                    <a:pt x="213" y="138"/>
                    <a:pt x="213" y="138"/>
                    <a:pt x="213" y="138"/>
                  </a:cubicBezTo>
                  <a:cubicBezTo>
                    <a:pt x="209" y="130"/>
                    <a:pt x="205" y="123"/>
                    <a:pt x="202" y="11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4595" name="TextBox 115">
              <a:extLst>
                <a:ext uri="{FF2B5EF4-FFF2-40B4-BE49-F238E27FC236}">
                  <a16:creationId xmlns:a16="http://schemas.microsoft.com/office/drawing/2014/main" id="{50A98347-360D-4981-80E5-2332ABC11DEE}"/>
                </a:ext>
              </a:extLst>
            </p:cNvPr>
            <p:cNvSpPr txBox="1">
              <a:spLocks noChangeArrowheads="1"/>
            </p:cNvSpPr>
            <p:nvPr/>
          </p:nvSpPr>
          <p:spPr bwMode="auto">
            <a:xfrm>
              <a:off x="1538288" y="3502025"/>
              <a:ext cx="22256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400" b="1" i="1">
                <a:solidFill>
                  <a:schemeClr val="bg1"/>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59736B41-EC09-4574-946D-53322E51E9A2}"/>
              </a:ext>
            </a:extLst>
          </p:cNvPr>
          <p:cNvGrpSpPr/>
          <p:nvPr/>
        </p:nvGrpSpPr>
        <p:grpSpPr>
          <a:xfrm>
            <a:off x="1123950" y="4597400"/>
            <a:ext cx="2640013" cy="1774825"/>
            <a:chOff x="1123950" y="4597400"/>
            <a:chExt cx="2640013" cy="1774825"/>
          </a:xfrm>
        </p:grpSpPr>
        <p:sp>
          <p:nvSpPr>
            <p:cNvPr id="24584" name="Freeform 41">
              <a:extLst>
                <a:ext uri="{FF2B5EF4-FFF2-40B4-BE49-F238E27FC236}">
                  <a16:creationId xmlns:a16="http://schemas.microsoft.com/office/drawing/2014/main" id="{85BD26E1-EE86-44F6-9753-3C31BB338265}"/>
                </a:ext>
              </a:extLst>
            </p:cNvPr>
            <p:cNvSpPr>
              <a:spLocks/>
            </p:cNvSpPr>
            <p:nvPr/>
          </p:nvSpPr>
          <p:spPr bwMode="auto">
            <a:xfrm>
              <a:off x="1123950" y="4597400"/>
              <a:ext cx="2640013" cy="1774825"/>
            </a:xfrm>
            <a:custGeom>
              <a:avLst/>
              <a:gdLst>
                <a:gd name="T0" fmla="*/ 2147483646 w 197"/>
                <a:gd name="T1" fmla="*/ 0 h 132"/>
                <a:gd name="T2" fmla="*/ 2147483646 w 197"/>
                <a:gd name="T3" fmla="*/ 2147483646 h 132"/>
                <a:gd name="T4" fmla="*/ 2147483646 w 197"/>
                <a:gd name="T5" fmla="*/ 2147483646 h 132"/>
                <a:gd name="T6" fmla="*/ 2147483646 w 197"/>
                <a:gd name="T7" fmla="*/ 2147483646 h 132"/>
                <a:gd name="T8" fmla="*/ 2147483646 w 197"/>
                <a:gd name="T9" fmla="*/ 2147483646 h 132"/>
                <a:gd name="T10" fmla="*/ 2147483646 w 197"/>
                <a:gd name="T11" fmla="*/ 2147483646 h 132"/>
                <a:gd name="T12" fmla="*/ 2147483646 w 197"/>
                <a:gd name="T13" fmla="*/ 2147483646 h 132"/>
                <a:gd name="T14" fmla="*/ 2147483646 w 197"/>
                <a:gd name="T15" fmla="*/ 2147483646 h 132"/>
                <a:gd name="T16" fmla="*/ 2147483646 w 197"/>
                <a:gd name="T17" fmla="*/ 2147483646 h 132"/>
                <a:gd name="T18" fmla="*/ 2147483646 w 197"/>
                <a:gd name="T19" fmla="*/ 2147483646 h 132"/>
                <a:gd name="T20" fmla="*/ 0 w 197"/>
                <a:gd name="T21" fmla="*/ 0 h 132"/>
                <a:gd name="T22" fmla="*/ 2147483646 w 197"/>
                <a:gd name="T23" fmla="*/ 0 h 13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7" h="132">
                  <a:moveTo>
                    <a:pt x="197" y="0"/>
                  </a:moveTo>
                  <a:cubicBezTo>
                    <a:pt x="197" y="123"/>
                    <a:pt x="197" y="123"/>
                    <a:pt x="197" y="123"/>
                  </a:cubicBezTo>
                  <a:cubicBezTo>
                    <a:pt x="182" y="128"/>
                    <a:pt x="166" y="130"/>
                    <a:pt x="150" y="131"/>
                  </a:cubicBezTo>
                  <a:cubicBezTo>
                    <a:pt x="58" y="132"/>
                    <a:pt x="58" y="132"/>
                    <a:pt x="58" y="132"/>
                  </a:cubicBezTo>
                  <a:cubicBezTo>
                    <a:pt x="45" y="132"/>
                    <a:pt x="34" y="122"/>
                    <a:pt x="33" y="110"/>
                  </a:cubicBezTo>
                  <a:cubicBezTo>
                    <a:pt x="32" y="96"/>
                    <a:pt x="43" y="84"/>
                    <a:pt x="56" y="84"/>
                  </a:cubicBezTo>
                  <a:cubicBezTo>
                    <a:pt x="47" y="84"/>
                    <a:pt x="47" y="84"/>
                    <a:pt x="47" y="84"/>
                  </a:cubicBezTo>
                  <a:cubicBezTo>
                    <a:pt x="31" y="85"/>
                    <a:pt x="16" y="73"/>
                    <a:pt x="15" y="57"/>
                  </a:cubicBezTo>
                  <a:cubicBezTo>
                    <a:pt x="13" y="39"/>
                    <a:pt x="27" y="23"/>
                    <a:pt x="45" y="23"/>
                  </a:cubicBezTo>
                  <a:cubicBezTo>
                    <a:pt x="31" y="23"/>
                    <a:pt x="31" y="23"/>
                    <a:pt x="31" y="23"/>
                  </a:cubicBezTo>
                  <a:cubicBezTo>
                    <a:pt x="16" y="24"/>
                    <a:pt x="3" y="14"/>
                    <a:pt x="0" y="0"/>
                  </a:cubicBezTo>
                  <a:lnTo>
                    <a:pt x="19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4596" name="TextBox 115">
              <a:extLst>
                <a:ext uri="{FF2B5EF4-FFF2-40B4-BE49-F238E27FC236}">
                  <a16:creationId xmlns:a16="http://schemas.microsoft.com/office/drawing/2014/main" id="{8A8833CB-4F32-482E-982A-274339E917D3}"/>
                </a:ext>
              </a:extLst>
            </p:cNvPr>
            <p:cNvSpPr txBox="1">
              <a:spLocks noChangeArrowheads="1"/>
            </p:cNvSpPr>
            <p:nvPr/>
          </p:nvSpPr>
          <p:spPr bwMode="auto">
            <a:xfrm>
              <a:off x="1538288" y="4630738"/>
              <a:ext cx="222567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400" b="1" i="1">
                <a:solidFill>
                  <a:schemeClr val="bg1"/>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ppt_x"/>
                                          </p:val>
                                        </p:tav>
                                        <p:tav tm="100000">
                                          <p:val>
                                            <p:strVal val="#ppt_x"/>
                                          </p:val>
                                        </p:tav>
                                      </p:tavLst>
                                    </p:anim>
                                    <p:anim calcmode="lin" valueType="num">
                                      <p:cBhvr additive="base">
                                        <p:cTn id="8" dur="500" fill="hold"/>
                                        <p:tgtEl>
                                          <p:spTgt spid="24579"/>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4580"/>
                                        </p:tgtEl>
                                        <p:attrNameLst>
                                          <p:attrName>style.visibility</p:attrName>
                                        </p:attrNameLst>
                                      </p:cBhvr>
                                      <p:to>
                                        <p:strVal val="visible"/>
                                      </p:to>
                                    </p:set>
                                    <p:anim calcmode="lin" valueType="num">
                                      <p:cBhvr additive="base">
                                        <p:cTn id="11" dur="500" fill="hold"/>
                                        <p:tgtEl>
                                          <p:spTgt spid="24580"/>
                                        </p:tgtEl>
                                        <p:attrNameLst>
                                          <p:attrName>ppt_x</p:attrName>
                                        </p:attrNameLst>
                                      </p:cBhvr>
                                      <p:tavLst>
                                        <p:tav tm="0">
                                          <p:val>
                                            <p:strVal val="#ppt_x"/>
                                          </p:val>
                                        </p:tav>
                                        <p:tav tm="100000">
                                          <p:val>
                                            <p:strVal val="#ppt_x"/>
                                          </p:val>
                                        </p:tav>
                                      </p:tavLst>
                                    </p:anim>
                                    <p:anim calcmode="lin" valueType="num">
                                      <p:cBhvr additive="base">
                                        <p:cTn id="12" dur="500" fill="hold"/>
                                        <p:tgtEl>
                                          <p:spTgt spid="24580"/>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74"/>
                                        </p:tgtEl>
                                        <p:attrNameLst>
                                          <p:attrName>style.visibility</p:attrName>
                                        </p:attrNameLst>
                                      </p:cBhvr>
                                      <p:to>
                                        <p:strVal val="visible"/>
                                      </p:to>
                                    </p:set>
                                    <p:anim calcmode="lin" valueType="num">
                                      <p:cBhvr>
                                        <p:cTn id="16" dur="500" fill="hold"/>
                                        <p:tgtEl>
                                          <p:spTgt spid="74"/>
                                        </p:tgtEl>
                                        <p:attrNameLst>
                                          <p:attrName>ppt_w</p:attrName>
                                        </p:attrNameLst>
                                      </p:cBhvr>
                                      <p:tavLst>
                                        <p:tav tm="0">
                                          <p:val>
                                            <p:fltVal val="0"/>
                                          </p:val>
                                        </p:tav>
                                        <p:tav tm="100000">
                                          <p:val>
                                            <p:strVal val="#ppt_w"/>
                                          </p:val>
                                        </p:tav>
                                      </p:tavLst>
                                    </p:anim>
                                    <p:anim calcmode="lin" valueType="num">
                                      <p:cBhvr>
                                        <p:cTn id="17" dur="500" fill="hold"/>
                                        <p:tgtEl>
                                          <p:spTgt spid="74"/>
                                        </p:tgtEl>
                                        <p:attrNameLst>
                                          <p:attrName>ppt_h</p:attrName>
                                        </p:attrNameLst>
                                      </p:cBhvr>
                                      <p:tavLst>
                                        <p:tav tm="0">
                                          <p:val>
                                            <p:fltVal val="0"/>
                                          </p:val>
                                        </p:tav>
                                        <p:tav tm="100000">
                                          <p:val>
                                            <p:strVal val="#ppt_h"/>
                                          </p:val>
                                        </p:tav>
                                      </p:tavLst>
                                    </p:anim>
                                  </p:childTnLst>
                                </p:cTn>
                              </p:par>
                            </p:childTnLst>
                          </p:cTn>
                        </p:par>
                        <p:par>
                          <p:cTn id="18" fill="hold">
                            <p:stCondLst>
                              <p:cond delay="1250"/>
                            </p:stCondLst>
                            <p:childTnLst>
                              <p:par>
                                <p:cTn id="19" presetID="23" presetClass="entr" presetSubtype="16" fill="hold" grpId="0" nodeType="afterEffect">
                                  <p:stCondLst>
                                    <p:cond delay="0"/>
                                  </p:stCondLst>
                                  <p:childTnLst>
                                    <p:set>
                                      <p:cBhvr>
                                        <p:cTn id="20" dur="1" fill="hold">
                                          <p:stCondLst>
                                            <p:cond delay="0"/>
                                          </p:stCondLst>
                                        </p:cTn>
                                        <p:tgtEl>
                                          <p:spTgt spid="24585"/>
                                        </p:tgtEl>
                                        <p:attrNameLst>
                                          <p:attrName>style.visibility</p:attrName>
                                        </p:attrNameLst>
                                      </p:cBhvr>
                                      <p:to>
                                        <p:strVal val="visible"/>
                                      </p:to>
                                    </p:set>
                                    <p:anim calcmode="lin" valueType="num">
                                      <p:cBhvr>
                                        <p:cTn id="21" dur="500" fill="hold"/>
                                        <p:tgtEl>
                                          <p:spTgt spid="24585"/>
                                        </p:tgtEl>
                                        <p:attrNameLst>
                                          <p:attrName>ppt_w</p:attrName>
                                        </p:attrNameLst>
                                      </p:cBhvr>
                                      <p:tavLst>
                                        <p:tav tm="0">
                                          <p:val>
                                            <p:fltVal val="0"/>
                                          </p:val>
                                        </p:tav>
                                        <p:tav tm="100000">
                                          <p:val>
                                            <p:strVal val="#ppt_w"/>
                                          </p:val>
                                        </p:tav>
                                      </p:tavLst>
                                    </p:anim>
                                    <p:anim calcmode="lin" valueType="num">
                                      <p:cBhvr>
                                        <p:cTn id="22" dur="500" fill="hold"/>
                                        <p:tgtEl>
                                          <p:spTgt spid="24585"/>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24589"/>
                                        </p:tgtEl>
                                        <p:attrNameLst>
                                          <p:attrName>style.visibility</p:attrName>
                                        </p:attrNameLst>
                                      </p:cBhvr>
                                      <p:to>
                                        <p:strVal val="visible"/>
                                      </p:to>
                                    </p:set>
                                    <p:anim calcmode="lin" valueType="num">
                                      <p:cBhvr>
                                        <p:cTn id="25" dur="500" fill="hold"/>
                                        <p:tgtEl>
                                          <p:spTgt spid="24589"/>
                                        </p:tgtEl>
                                        <p:attrNameLst>
                                          <p:attrName>ppt_w</p:attrName>
                                        </p:attrNameLst>
                                      </p:cBhvr>
                                      <p:tavLst>
                                        <p:tav tm="0">
                                          <p:val>
                                            <p:fltVal val="0"/>
                                          </p:val>
                                        </p:tav>
                                        <p:tav tm="100000">
                                          <p:val>
                                            <p:strVal val="#ppt_w"/>
                                          </p:val>
                                        </p:tav>
                                      </p:tavLst>
                                    </p:anim>
                                    <p:anim calcmode="lin" valueType="num">
                                      <p:cBhvr>
                                        <p:cTn id="26" dur="500" fill="hold"/>
                                        <p:tgtEl>
                                          <p:spTgt spid="24589"/>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250"/>
                                  </p:stCondLst>
                                  <p:childTnLst>
                                    <p:set>
                                      <p:cBhvr>
                                        <p:cTn id="32" dur="1" fill="hold">
                                          <p:stCondLst>
                                            <p:cond delay="0"/>
                                          </p:stCondLst>
                                        </p:cTn>
                                        <p:tgtEl>
                                          <p:spTgt spid="24586"/>
                                        </p:tgtEl>
                                        <p:attrNameLst>
                                          <p:attrName>style.visibility</p:attrName>
                                        </p:attrNameLst>
                                      </p:cBhvr>
                                      <p:to>
                                        <p:strVal val="visible"/>
                                      </p:to>
                                    </p:set>
                                    <p:anim calcmode="lin" valueType="num">
                                      <p:cBhvr>
                                        <p:cTn id="33" dur="500" fill="hold"/>
                                        <p:tgtEl>
                                          <p:spTgt spid="24586"/>
                                        </p:tgtEl>
                                        <p:attrNameLst>
                                          <p:attrName>ppt_w</p:attrName>
                                        </p:attrNameLst>
                                      </p:cBhvr>
                                      <p:tavLst>
                                        <p:tav tm="0">
                                          <p:val>
                                            <p:fltVal val="0"/>
                                          </p:val>
                                        </p:tav>
                                        <p:tav tm="100000">
                                          <p:val>
                                            <p:strVal val="#ppt_w"/>
                                          </p:val>
                                        </p:tav>
                                      </p:tavLst>
                                    </p:anim>
                                    <p:anim calcmode="lin" valueType="num">
                                      <p:cBhvr>
                                        <p:cTn id="34" dur="500" fill="hold"/>
                                        <p:tgtEl>
                                          <p:spTgt spid="24586"/>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250"/>
                                  </p:stCondLst>
                                  <p:childTnLst>
                                    <p:set>
                                      <p:cBhvr>
                                        <p:cTn id="36" dur="1" fill="hold">
                                          <p:stCondLst>
                                            <p:cond delay="0"/>
                                          </p:stCondLst>
                                        </p:cTn>
                                        <p:tgtEl>
                                          <p:spTgt spid="24590"/>
                                        </p:tgtEl>
                                        <p:attrNameLst>
                                          <p:attrName>style.visibility</p:attrName>
                                        </p:attrNameLst>
                                      </p:cBhvr>
                                      <p:to>
                                        <p:strVal val="visible"/>
                                      </p:to>
                                    </p:set>
                                    <p:anim calcmode="lin" valueType="num">
                                      <p:cBhvr>
                                        <p:cTn id="37" dur="500" fill="hold"/>
                                        <p:tgtEl>
                                          <p:spTgt spid="24590"/>
                                        </p:tgtEl>
                                        <p:attrNameLst>
                                          <p:attrName>ppt_w</p:attrName>
                                        </p:attrNameLst>
                                      </p:cBhvr>
                                      <p:tavLst>
                                        <p:tav tm="0">
                                          <p:val>
                                            <p:fltVal val="0"/>
                                          </p:val>
                                        </p:tav>
                                        <p:tav tm="100000">
                                          <p:val>
                                            <p:strVal val="#ppt_w"/>
                                          </p:val>
                                        </p:tav>
                                      </p:tavLst>
                                    </p:anim>
                                    <p:anim calcmode="lin" valueType="num">
                                      <p:cBhvr>
                                        <p:cTn id="38" dur="500" fill="hold"/>
                                        <p:tgtEl>
                                          <p:spTgt spid="24590"/>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25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500"/>
                                  </p:stCondLst>
                                  <p:childTnLst>
                                    <p:set>
                                      <p:cBhvr>
                                        <p:cTn id="44" dur="1" fill="hold">
                                          <p:stCondLst>
                                            <p:cond delay="0"/>
                                          </p:stCondLst>
                                        </p:cTn>
                                        <p:tgtEl>
                                          <p:spTgt spid="24587"/>
                                        </p:tgtEl>
                                        <p:attrNameLst>
                                          <p:attrName>style.visibility</p:attrName>
                                        </p:attrNameLst>
                                      </p:cBhvr>
                                      <p:to>
                                        <p:strVal val="visible"/>
                                      </p:to>
                                    </p:set>
                                    <p:anim calcmode="lin" valueType="num">
                                      <p:cBhvr>
                                        <p:cTn id="45" dur="500" fill="hold"/>
                                        <p:tgtEl>
                                          <p:spTgt spid="24587"/>
                                        </p:tgtEl>
                                        <p:attrNameLst>
                                          <p:attrName>ppt_w</p:attrName>
                                        </p:attrNameLst>
                                      </p:cBhvr>
                                      <p:tavLst>
                                        <p:tav tm="0">
                                          <p:val>
                                            <p:fltVal val="0"/>
                                          </p:val>
                                        </p:tav>
                                        <p:tav tm="100000">
                                          <p:val>
                                            <p:strVal val="#ppt_w"/>
                                          </p:val>
                                        </p:tav>
                                      </p:tavLst>
                                    </p:anim>
                                    <p:anim calcmode="lin" valueType="num">
                                      <p:cBhvr>
                                        <p:cTn id="46" dur="500" fill="hold"/>
                                        <p:tgtEl>
                                          <p:spTgt spid="24587"/>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500"/>
                                  </p:stCondLst>
                                  <p:childTnLst>
                                    <p:set>
                                      <p:cBhvr>
                                        <p:cTn id="48" dur="1" fill="hold">
                                          <p:stCondLst>
                                            <p:cond delay="0"/>
                                          </p:stCondLst>
                                        </p:cTn>
                                        <p:tgtEl>
                                          <p:spTgt spid="24591"/>
                                        </p:tgtEl>
                                        <p:attrNameLst>
                                          <p:attrName>style.visibility</p:attrName>
                                        </p:attrNameLst>
                                      </p:cBhvr>
                                      <p:to>
                                        <p:strVal val="visible"/>
                                      </p:to>
                                    </p:set>
                                    <p:anim calcmode="lin" valueType="num">
                                      <p:cBhvr>
                                        <p:cTn id="49" dur="500" fill="hold"/>
                                        <p:tgtEl>
                                          <p:spTgt spid="24591"/>
                                        </p:tgtEl>
                                        <p:attrNameLst>
                                          <p:attrName>ppt_w</p:attrName>
                                        </p:attrNameLst>
                                      </p:cBhvr>
                                      <p:tavLst>
                                        <p:tav tm="0">
                                          <p:val>
                                            <p:fltVal val="0"/>
                                          </p:val>
                                        </p:tav>
                                        <p:tav tm="100000">
                                          <p:val>
                                            <p:strVal val="#ppt_w"/>
                                          </p:val>
                                        </p:tav>
                                      </p:tavLst>
                                    </p:anim>
                                    <p:anim calcmode="lin" valueType="num">
                                      <p:cBhvr>
                                        <p:cTn id="50" dur="500" fill="hold"/>
                                        <p:tgtEl>
                                          <p:spTgt spid="24591"/>
                                        </p:tgtEl>
                                        <p:attrNameLst>
                                          <p:attrName>ppt_h</p:attrName>
                                        </p:attrNameLst>
                                      </p:cBhvr>
                                      <p:tavLst>
                                        <p:tav tm="0">
                                          <p:val>
                                            <p:fltVal val="0"/>
                                          </p:val>
                                        </p:tav>
                                        <p:tav tm="100000">
                                          <p:val>
                                            <p:strVal val="#ppt_h"/>
                                          </p:val>
                                        </p:tav>
                                      </p:tavLst>
                                    </p:anim>
                                  </p:childTnLst>
                                </p:cTn>
                              </p:par>
                              <p:par>
                                <p:cTn id="51" presetID="23" presetClass="entr" presetSubtype="16" fill="hold" nodeType="withEffect">
                                  <p:stCondLst>
                                    <p:cond delay="50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750"/>
                                  </p:stCondLst>
                                  <p:childTnLst>
                                    <p:set>
                                      <p:cBhvr>
                                        <p:cTn id="56" dur="1" fill="hold">
                                          <p:stCondLst>
                                            <p:cond delay="0"/>
                                          </p:stCondLst>
                                        </p:cTn>
                                        <p:tgtEl>
                                          <p:spTgt spid="24588"/>
                                        </p:tgtEl>
                                        <p:attrNameLst>
                                          <p:attrName>style.visibility</p:attrName>
                                        </p:attrNameLst>
                                      </p:cBhvr>
                                      <p:to>
                                        <p:strVal val="visible"/>
                                      </p:to>
                                    </p:set>
                                    <p:anim calcmode="lin" valueType="num">
                                      <p:cBhvr>
                                        <p:cTn id="57" dur="500" fill="hold"/>
                                        <p:tgtEl>
                                          <p:spTgt spid="24588"/>
                                        </p:tgtEl>
                                        <p:attrNameLst>
                                          <p:attrName>ppt_w</p:attrName>
                                        </p:attrNameLst>
                                      </p:cBhvr>
                                      <p:tavLst>
                                        <p:tav tm="0">
                                          <p:val>
                                            <p:fltVal val="0"/>
                                          </p:val>
                                        </p:tav>
                                        <p:tav tm="100000">
                                          <p:val>
                                            <p:strVal val="#ppt_w"/>
                                          </p:val>
                                        </p:tav>
                                      </p:tavLst>
                                    </p:anim>
                                    <p:anim calcmode="lin" valueType="num">
                                      <p:cBhvr>
                                        <p:cTn id="58" dur="500" fill="hold"/>
                                        <p:tgtEl>
                                          <p:spTgt spid="24588"/>
                                        </p:tgtEl>
                                        <p:attrNameLst>
                                          <p:attrName>ppt_h</p:attrName>
                                        </p:attrNameLst>
                                      </p:cBhvr>
                                      <p:tavLst>
                                        <p:tav tm="0">
                                          <p:val>
                                            <p:fltVal val="0"/>
                                          </p:val>
                                        </p:tav>
                                        <p:tav tm="100000">
                                          <p:val>
                                            <p:strVal val="#ppt_h"/>
                                          </p:val>
                                        </p:tav>
                                      </p:tavLst>
                                    </p:anim>
                                  </p:childTnLst>
                                </p:cTn>
                              </p:par>
                              <p:par>
                                <p:cTn id="59" presetID="23" presetClass="entr" presetSubtype="16" fill="hold" grpId="0" nodeType="withEffect">
                                  <p:stCondLst>
                                    <p:cond delay="750"/>
                                  </p:stCondLst>
                                  <p:childTnLst>
                                    <p:set>
                                      <p:cBhvr>
                                        <p:cTn id="60" dur="1" fill="hold">
                                          <p:stCondLst>
                                            <p:cond delay="0"/>
                                          </p:stCondLst>
                                        </p:cTn>
                                        <p:tgtEl>
                                          <p:spTgt spid="24592"/>
                                        </p:tgtEl>
                                        <p:attrNameLst>
                                          <p:attrName>style.visibility</p:attrName>
                                        </p:attrNameLst>
                                      </p:cBhvr>
                                      <p:to>
                                        <p:strVal val="visible"/>
                                      </p:to>
                                    </p:set>
                                    <p:anim calcmode="lin" valueType="num">
                                      <p:cBhvr>
                                        <p:cTn id="61" dur="500" fill="hold"/>
                                        <p:tgtEl>
                                          <p:spTgt spid="24592"/>
                                        </p:tgtEl>
                                        <p:attrNameLst>
                                          <p:attrName>ppt_w</p:attrName>
                                        </p:attrNameLst>
                                      </p:cBhvr>
                                      <p:tavLst>
                                        <p:tav tm="0">
                                          <p:val>
                                            <p:fltVal val="0"/>
                                          </p:val>
                                        </p:tav>
                                        <p:tav tm="100000">
                                          <p:val>
                                            <p:strVal val="#ppt_w"/>
                                          </p:val>
                                        </p:tav>
                                      </p:tavLst>
                                    </p:anim>
                                    <p:anim calcmode="lin" valueType="num">
                                      <p:cBhvr>
                                        <p:cTn id="62" dur="500" fill="hold"/>
                                        <p:tgtEl>
                                          <p:spTgt spid="24592"/>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750"/>
                                  </p:stCondLst>
                                  <p:childTnLst>
                                    <p:set>
                                      <p:cBhvr>
                                        <p:cTn id="64" dur="1" fill="hold">
                                          <p:stCondLst>
                                            <p:cond delay="0"/>
                                          </p:stCondLst>
                                        </p:cTn>
                                        <p:tgtEl>
                                          <p:spTgt spid="5"/>
                                        </p:tgtEl>
                                        <p:attrNameLst>
                                          <p:attrName>style.visibility</p:attrName>
                                        </p:attrNameLst>
                                      </p:cBhvr>
                                      <p:to>
                                        <p:strVal val="visible"/>
                                      </p:to>
                                    </p:set>
                                    <p:anim calcmode="lin" valueType="num">
                                      <p:cBhvr>
                                        <p:cTn id="65" dur="500" fill="hold"/>
                                        <p:tgtEl>
                                          <p:spTgt spid="5"/>
                                        </p:tgtEl>
                                        <p:attrNameLst>
                                          <p:attrName>ppt_w</p:attrName>
                                        </p:attrNameLst>
                                      </p:cBhvr>
                                      <p:tavLst>
                                        <p:tav tm="0">
                                          <p:val>
                                            <p:fltVal val="0"/>
                                          </p:val>
                                        </p:tav>
                                        <p:tav tm="100000">
                                          <p:val>
                                            <p:strVal val="#ppt_w"/>
                                          </p:val>
                                        </p:tav>
                                      </p:tavLst>
                                    </p:anim>
                                    <p:anim calcmode="lin" valueType="num">
                                      <p:cBhvr>
                                        <p:cTn id="66"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24579" grpId="0"/>
      <p:bldP spid="24580" grpId="0"/>
      <p:bldP spid="24585" grpId="0" animBg="1"/>
      <p:bldP spid="24586" grpId="0" animBg="1"/>
      <p:bldP spid="24587" grpId="0" animBg="1"/>
      <p:bldP spid="24588" grpId="0" animBg="1"/>
      <p:bldP spid="24589" grpId="0"/>
      <p:bldP spid="24590" grpId="0"/>
      <p:bldP spid="24591" grpId="0"/>
      <p:bldP spid="2459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7">
            <a:extLst>
              <a:ext uri="{FF2B5EF4-FFF2-40B4-BE49-F238E27FC236}">
                <a16:creationId xmlns:a16="http://schemas.microsoft.com/office/drawing/2014/main" id="{2B2E25CE-6F85-484D-BE06-54481D123951}"/>
              </a:ext>
            </a:extLst>
          </p:cNvPr>
          <p:cNvGrpSpPr/>
          <p:nvPr/>
        </p:nvGrpSpPr>
        <p:grpSpPr>
          <a:xfrm>
            <a:off x="1093788" y="1946275"/>
            <a:ext cx="4614862" cy="4672013"/>
            <a:chOff x="1093788" y="1946275"/>
            <a:chExt cx="4614862" cy="4672013"/>
          </a:xfrm>
        </p:grpSpPr>
        <p:sp>
          <p:nvSpPr>
            <p:cNvPr id="25639" name="Rectangle 87">
              <a:extLst>
                <a:ext uri="{FF2B5EF4-FFF2-40B4-BE49-F238E27FC236}">
                  <a16:creationId xmlns:a16="http://schemas.microsoft.com/office/drawing/2014/main" id="{37B9769C-8980-4BB5-9962-BA1DA86F45B1}"/>
                </a:ext>
              </a:extLst>
            </p:cNvPr>
            <p:cNvSpPr>
              <a:spLocks noChangeArrowheads="1"/>
            </p:cNvSpPr>
            <p:nvPr/>
          </p:nvSpPr>
          <p:spPr bwMode="auto">
            <a:xfrm>
              <a:off x="2254250" y="2549525"/>
              <a:ext cx="1147763" cy="4025900"/>
            </a:xfrm>
            <a:prstGeom prst="rect">
              <a:avLst/>
            </a:prstGeom>
            <a:solidFill>
              <a:srgbClr val="ECEC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40" name="Rectangle 88">
              <a:extLst>
                <a:ext uri="{FF2B5EF4-FFF2-40B4-BE49-F238E27FC236}">
                  <a16:creationId xmlns:a16="http://schemas.microsoft.com/office/drawing/2014/main" id="{69D99B8F-090C-42D6-B1B7-7CFAD6E2394B}"/>
                </a:ext>
              </a:extLst>
            </p:cNvPr>
            <p:cNvSpPr>
              <a:spLocks noChangeArrowheads="1"/>
            </p:cNvSpPr>
            <p:nvPr/>
          </p:nvSpPr>
          <p:spPr bwMode="auto">
            <a:xfrm>
              <a:off x="4533900" y="2549525"/>
              <a:ext cx="1146175" cy="4025900"/>
            </a:xfrm>
            <a:prstGeom prst="rect">
              <a:avLst/>
            </a:prstGeom>
            <a:solidFill>
              <a:srgbClr val="ECEC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41" name="Freeform 89">
              <a:extLst>
                <a:ext uri="{FF2B5EF4-FFF2-40B4-BE49-F238E27FC236}">
                  <a16:creationId xmlns:a16="http://schemas.microsoft.com/office/drawing/2014/main" id="{5012BD89-7023-443F-A4C2-BC5F294D3B10}"/>
                </a:ext>
              </a:extLst>
            </p:cNvPr>
            <p:cNvSpPr>
              <a:spLocks/>
            </p:cNvSpPr>
            <p:nvPr/>
          </p:nvSpPr>
          <p:spPr bwMode="auto">
            <a:xfrm>
              <a:off x="2225675" y="2520950"/>
              <a:ext cx="57150" cy="4083050"/>
            </a:xfrm>
            <a:custGeom>
              <a:avLst/>
              <a:gdLst>
                <a:gd name="T0" fmla="*/ 408265313 w 4"/>
                <a:gd name="T1" fmla="*/ 2147483646 h 285"/>
                <a:gd name="T2" fmla="*/ 0 w 4"/>
                <a:gd name="T3" fmla="*/ 2147483646 h 285"/>
                <a:gd name="T4" fmla="*/ 0 w 4"/>
                <a:gd name="T5" fmla="*/ 410496953 h 285"/>
                <a:gd name="T6" fmla="*/ 408265313 w 4"/>
                <a:gd name="T7" fmla="*/ 0 h 285"/>
                <a:gd name="T8" fmla="*/ 816530625 w 4"/>
                <a:gd name="T9" fmla="*/ 410496953 h 285"/>
                <a:gd name="T10" fmla="*/ 816530625 w 4"/>
                <a:gd name="T11" fmla="*/ 2147483646 h 285"/>
                <a:gd name="T12" fmla="*/ 408265313 w 4"/>
                <a:gd name="T13" fmla="*/ 2147483646 h 2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285">
                  <a:moveTo>
                    <a:pt x="2" y="285"/>
                  </a:moveTo>
                  <a:cubicBezTo>
                    <a:pt x="1" y="285"/>
                    <a:pt x="0" y="284"/>
                    <a:pt x="0" y="283"/>
                  </a:cubicBezTo>
                  <a:cubicBezTo>
                    <a:pt x="0" y="2"/>
                    <a:pt x="0" y="2"/>
                    <a:pt x="0" y="2"/>
                  </a:cubicBezTo>
                  <a:cubicBezTo>
                    <a:pt x="0" y="1"/>
                    <a:pt x="1" y="0"/>
                    <a:pt x="2" y="0"/>
                  </a:cubicBezTo>
                  <a:cubicBezTo>
                    <a:pt x="3" y="0"/>
                    <a:pt x="4" y="1"/>
                    <a:pt x="4" y="2"/>
                  </a:cubicBezTo>
                  <a:cubicBezTo>
                    <a:pt x="4" y="283"/>
                    <a:pt x="4" y="283"/>
                    <a:pt x="4" y="283"/>
                  </a:cubicBezTo>
                  <a:cubicBezTo>
                    <a:pt x="4" y="284"/>
                    <a:pt x="3" y="285"/>
                    <a:pt x="2" y="285"/>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42" name="Freeform 90">
              <a:extLst>
                <a:ext uri="{FF2B5EF4-FFF2-40B4-BE49-F238E27FC236}">
                  <a16:creationId xmlns:a16="http://schemas.microsoft.com/office/drawing/2014/main" id="{102EAE8C-4CD2-461D-8E01-73EA698E4A46}"/>
                </a:ext>
              </a:extLst>
            </p:cNvPr>
            <p:cNvSpPr>
              <a:spLocks/>
            </p:cNvSpPr>
            <p:nvPr/>
          </p:nvSpPr>
          <p:spPr bwMode="auto">
            <a:xfrm>
              <a:off x="3373438" y="2520950"/>
              <a:ext cx="42862" cy="4083050"/>
            </a:xfrm>
            <a:custGeom>
              <a:avLst/>
              <a:gdLst>
                <a:gd name="T0" fmla="*/ 408260550 w 3"/>
                <a:gd name="T1" fmla="*/ 2147483646 h 285"/>
                <a:gd name="T2" fmla="*/ 0 w 3"/>
                <a:gd name="T3" fmla="*/ 2147483646 h 285"/>
                <a:gd name="T4" fmla="*/ 0 w 3"/>
                <a:gd name="T5" fmla="*/ 410496953 h 285"/>
                <a:gd name="T6" fmla="*/ 408260550 w 3"/>
                <a:gd name="T7" fmla="*/ 0 h 285"/>
                <a:gd name="T8" fmla="*/ 612397969 w 3"/>
                <a:gd name="T9" fmla="*/ 410496953 h 285"/>
                <a:gd name="T10" fmla="*/ 612397969 w 3"/>
                <a:gd name="T11" fmla="*/ 2147483646 h 285"/>
                <a:gd name="T12" fmla="*/ 408260550 w 3"/>
                <a:gd name="T13" fmla="*/ 2147483646 h 2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285">
                  <a:moveTo>
                    <a:pt x="2" y="285"/>
                  </a:moveTo>
                  <a:cubicBezTo>
                    <a:pt x="1" y="285"/>
                    <a:pt x="0" y="284"/>
                    <a:pt x="0" y="283"/>
                  </a:cubicBezTo>
                  <a:cubicBezTo>
                    <a:pt x="0" y="2"/>
                    <a:pt x="0" y="2"/>
                    <a:pt x="0" y="2"/>
                  </a:cubicBezTo>
                  <a:cubicBezTo>
                    <a:pt x="0" y="1"/>
                    <a:pt x="1" y="0"/>
                    <a:pt x="2" y="0"/>
                  </a:cubicBezTo>
                  <a:cubicBezTo>
                    <a:pt x="3" y="0"/>
                    <a:pt x="3" y="1"/>
                    <a:pt x="3" y="2"/>
                  </a:cubicBezTo>
                  <a:cubicBezTo>
                    <a:pt x="3" y="283"/>
                    <a:pt x="3" y="283"/>
                    <a:pt x="3" y="283"/>
                  </a:cubicBezTo>
                  <a:cubicBezTo>
                    <a:pt x="3" y="284"/>
                    <a:pt x="3" y="285"/>
                    <a:pt x="2" y="285"/>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43" name="Freeform 91">
              <a:extLst>
                <a:ext uri="{FF2B5EF4-FFF2-40B4-BE49-F238E27FC236}">
                  <a16:creationId xmlns:a16="http://schemas.microsoft.com/office/drawing/2014/main" id="{58C5518B-4AC0-47DF-AC8E-35B4751CC27E}"/>
                </a:ext>
              </a:extLst>
            </p:cNvPr>
            <p:cNvSpPr>
              <a:spLocks/>
            </p:cNvSpPr>
            <p:nvPr/>
          </p:nvSpPr>
          <p:spPr bwMode="auto">
            <a:xfrm>
              <a:off x="4519613" y="2520950"/>
              <a:ext cx="42862" cy="4083050"/>
            </a:xfrm>
            <a:custGeom>
              <a:avLst/>
              <a:gdLst>
                <a:gd name="T0" fmla="*/ 204137419 w 3"/>
                <a:gd name="T1" fmla="*/ 2147483646 h 285"/>
                <a:gd name="T2" fmla="*/ 0 w 3"/>
                <a:gd name="T3" fmla="*/ 2147483646 h 285"/>
                <a:gd name="T4" fmla="*/ 0 w 3"/>
                <a:gd name="T5" fmla="*/ 410496953 h 285"/>
                <a:gd name="T6" fmla="*/ 204137419 w 3"/>
                <a:gd name="T7" fmla="*/ 0 h 285"/>
                <a:gd name="T8" fmla="*/ 612397969 w 3"/>
                <a:gd name="T9" fmla="*/ 410496953 h 285"/>
                <a:gd name="T10" fmla="*/ 612397969 w 3"/>
                <a:gd name="T11" fmla="*/ 2147483646 h 285"/>
                <a:gd name="T12" fmla="*/ 204137419 w 3"/>
                <a:gd name="T13" fmla="*/ 2147483646 h 2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285">
                  <a:moveTo>
                    <a:pt x="1" y="285"/>
                  </a:moveTo>
                  <a:cubicBezTo>
                    <a:pt x="0" y="285"/>
                    <a:pt x="0" y="284"/>
                    <a:pt x="0" y="283"/>
                  </a:cubicBezTo>
                  <a:cubicBezTo>
                    <a:pt x="0" y="2"/>
                    <a:pt x="0" y="2"/>
                    <a:pt x="0" y="2"/>
                  </a:cubicBezTo>
                  <a:cubicBezTo>
                    <a:pt x="0" y="1"/>
                    <a:pt x="0" y="0"/>
                    <a:pt x="1" y="0"/>
                  </a:cubicBezTo>
                  <a:cubicBezTo>
                    <a:pt x="2" y="0"/>
                    <a:pt x="3" y="1"/>
                    <a:pt x="3" y="2"/>
                  </a:cubicBezTo>
                  <a:cubicBezTo>
                    <a:pt x="3" y="283"/>
                    <a:pt x="3" y="283"/>
                    <a:pt x="3" y="283"/>
                  </a:cubicBezTo>
                  <a:cubicBezTo>
                    <a:pt x="3" y="284"/>
                    <a:pt x="2" y="285"/>
                    <a:pt x="1" y="285"/>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44" name="Freeform 92">
              <a:extLst>
                <a:ext uri="{FF2B5EF4-FFF2-40B4-BE49-F238E27FC236}">
                  <a16:creationId xmlns:a16="http://schemas.microsoft.com/office/drawing/2014/main" id="{7497D7B3-D25C-4865-B478-DECC9F8623FC}"/>
                </a:ext>
              </a:extLst>
            </p:cNvPr>
            <p:cNvSpPr>
              <a:spLocks/>
            </p:cNvSpPr>
            <p:nvPr/>
          </p:nvSpPr>
          <p:spPr bwMode="auto">
            <a:xfrm>
              <a:off x="5651500" y="2520950"/>
              <a:ext cx="57150" cy="4083050"/>
            </a:xfrm>
            <a:custGeom>
              <a:avLst/>
              <a:gdLst>
                <a:gd name="T0" fmla="*/ 408265313 w 4"/>
                <a:gd name="T1" fmla="*/ 2147483646 h 285"/>
                <a:gd name="T2" fmla="*/ 0 w 4"/>
                <a:gd name="T3" fmla="*/ 2147483646 h 285"/>
                <a:gd name="T4" fmla="*/ 0 w 4"/>
                <a:gd name="T5" fmla="*/ 410496953 h 285"/>
                <a:gd name="T6" fmla="*/ 408265313 w 4"/>
                <a:gd name="T7" fmla="*/ 0 h 285"/>
                <a:gd name="T8" fmla="*/ 816530625 w 4"/>
                <a:gd name="T9" fmla="*/ 410496953 h 285"/>
                <a:gd name="T10" fmla="*/ 816530625 w 4"/>
                <a:gd name="T11" fmla="*/ 2147483646 h 285"/>
                <a:gd name="T12" fmla="*/ 408265313 w 4"/>
                <a:gd name="T13" fmla="*/ 2147483646 h 2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285">
                  <a:moveTo>
                    <a:pt x="2" y="285"/>
                  </a:moveTo>
                  <a:cubicBezTo>
                    <a:pt x="1" y="285"/>
                    <a:pt x="0" y="284"/>
                    <a:pt x="0" y="283"/>
                  </a:cubicBezTo>
                  <a:cubicBezTo>
                    <a:pt x="0" y="2"/>
                    <a:pt x="0" y="2"/>
                    <a:pt x="0" y="2"/>
                  </a:cubicBezTo>
                  <a:cubicBezTo>
                    <a:pt x="0" y="1"/>
                    <a:pt x="1" y="0"/>
                    <a:pt x="2" y="0"/>
                  </a:cubicBezTo>
                  <a:cubicBezTo>
                    <a:pt x="3" y="0"/>
                    <a:pt x="4" y="1"/>
                    <a:pt x="4" y="2"/>
                  </a:cubicBezTo>
                  <a:cubicBezTo>
                    <a:pt x="4" y="283"/>
                    <a:pt x="4" y="283"/>
                    <a:pt x="4" y="283"/>
                  </a:cubicBezTo>
                  <a:cubicBezTo>
                    <a:pt x="4" y="284"/>
                    <a:pt x="3" y="285"/>
                    <a:pt x="2" y="285"/>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45" name="Freeform 93">
              <a:extLst>
                <a:ext uri="{FF2B5EF4-FFF2-40B4-BE49-F238E27FC236}">
                  <a16:creationId xmlns:a16="http://schemas.microsoft.com/office/drawing/2014/main" id="{487F3BA4-E08F-4FEC-AF7E-8B31C038D45C}"/>
                </a:ext>
              </a:extLst>
            </p:cNvPr>
            <p:cNvSpPr>
              <a:spLocks/>
            </p:cNvSpPr>
            <p:nvPr/>
          </p:nvSpPr>
          <p:spPr bwMode="auto">
            <a:xfrm>
              <a:off x="1093788" y="2520950"/>
              <a:ext cx="42862" cy="4083050"/>
            </a:xfrm>
            <a:custGeom>
              <a:avLst/>
              <a:gdLst>
                <a:gd name="T0" fmla="*/ 204137419 w 3"/>
                <a:gd name="T1" fmla="*/ 2147483646 h 285"/>
                <a:gd name="T2" fmla="*/ 0 w 3"/>
                <a:gd name="T3" fmla="*/ 2147483646 h 285"/>
                <a:gd name="T4" fmla="*/ 0 w 3"/>
                <a:gd name="T5" fmla="*/ 410496953 h 285"/>
                <a:gd name="T6" fmla="*/ 204137419 w 3"/>
                <a:gd name="T7" fmla="*/ 0 h 285"/>
                <a:gd name="T8" fmla="*/ 612397969 w 3"/>
                <a:gd name="T9" fmla="*/ 410496953 h 285"/>
                <a:gd name="T10" fmla="*/ 612397969 w 3"/>
                <a:gd name="T11" fmla="*/ 2147483646 h 285"/>
                <a:gd name="T12" fmla="*/ 204137419 w 3"/>
                <a:gd name="T13" fmla="*/ 2147483646 h 2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285">
                  <a:moveTo>
                    <a:pt x="1" y="285"/>
                  </a:moveTo>
                  <a:cubicBezTo>
                    <a:pt x="0" y="285"/>
                    <a:pt x="0" y="284"/>
                    <a:pt x="0" y="283"/>
                  </a:cubicBezTo>
                  <a:cubicBezTo>
                    <a:pt x="0" y="2"/>
                    <a:pt x="0" y="2"/>
                    <a:pt x="0" y="2"/>
                  </a:cubicBezTo>
                  <a:cubicBezTo>
                    <a:pt x="0" y="1"/>
                    <a:pt x="0" y="0"/>
                    <a:pt x="1" y="0"/>
                  </a:cubicBezTo>
                  <a:cubicBezTo>
                    <a:pt x="2" y="0"/>
                    <a:pt x="3" y="1"/>
                    <a:pt x="3" y="2"/>
                  </a:cubicBezTo>
                  <a:cubicBezTo>
                    <a:pt x="3" y="283"/>
                    <a:pt x="3" y="283"/>
                    <a:pt x="3" y="283"/>
                  </a:cubicBezTo>
                  <a:cubicBezTo>
                    <a:pt x="3" y="284"/>
                    <a:pt x="2" y="285"/>
                    <a:pt x="1" y="285"/>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46" name="Freeform 94">
              <a:extLst>
                <a:ext uri="{FF2B5EF4-FFF2-40B4-BE49-F238E27FC236}">
                  <a16:creationId xmlns:a16="http://schemas.microsoft.com/office/drawing/2014/main" id="{D0FFD3C3-D35C-4640-B273-0C9FC5BF282E}"/>
                </a:ext>
              </a:extLst>
            </p:cNvPr>
            <p:cNvSpPr>
              <a:spLocks/>
            </p:cNvSpPr>
            <p:nvPr/>
          </p:nvSpPr>
          <p:spPr bwMode="auto">
            <a:xfrm>
              <a:off x="1093788" y="6575425"/>
              <a:ext cx="4614862" cy="42863"/>
            </a:xfrm>
            <a:custGeom>
              <a:avLst/>
              <a:gdLst>
                <a:gd name="T0" fmla="*/ 2147483646 w 322"/>
                <a:gd name="T1" fmla="*/ 612412256 h 3"/>
                <a:gd name="T2" fmla="*/ 205404355 w 322"/>
                <a:gd name="T3" fmla="*/ 612412256 h 3"/>
                <a:gd name="T4" fmla="*/ 0 w 322"/>
                <a:gd name="T5" fmla="*/ 204142181 h 3"/>
                <a:gd name="T6" fmla="*/ 205404355 w 322"/>
                <a:gd name="T7" fmla="*/ 0 h 3"/>
                <a:gd name="T8" fmla="*/ 2147483646 w 322"/>
                <a:gd name="T9" fmla="*/ 0 h 3"/>
                <a:gd name="T10" fmla="*/ 2147483646 w 322"/>
                <a:gd name="T11" fmla="*/ 204142181 h 3"/>
                <a:gd name="T12" fmla="*/ 2147483646 w 322"/>
                <a:gd name="T13" fmla="*/ 612412256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2" h="3">
                  <a:moveTo>
                    <a:pt x="320" y="3"/>
                  </a:moveTo>
                  <a:cubicBezTo>
                    <a:pt x="1" y="3"/>
                    <a:pt x="1" y="3"/>
                    <a:pt x="1" y="3"/>
                  </a:cubicBezTo>
                  <a:cubicBezTo>
                    <a:pt x="0" y="3"/>
                    <a:pt x="0" y="2"/>
                    <a:pt x="0" y="1"/>
                  </a:cubicBezTo>
                  <a:cubicBezTo>
                    <a:pt x="0" y="0"/>
                    <a:pt x="0" y="0"/>
                    <a:pt x="1" y="0"/>
                  </a:cubicBezTo>
                  <a:cubicBezTo>
                    <a:pt x="320" y="0"/>
                    <a:pt x="320" y="0"/>
                    <a:pt x="320" y="0"/>
                  </a:cubicBezTo>
                  <a:cubicBezTo>
                    <a:pt x="321" y="0"/>
                    <a:pt x="322" y="0"/>
                    <a:pt x="322" y="1"/>
                  </a:cubicBezTo>
                  <a:cubicBezTo>
                    <a:pt x="322" y="2"/>
                    <a:pt x="321" y="3"/>
                    <a:pt x="320"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47" name="Freeform 95">
              <a:extLst>
                <a:ext uri="{FF2B5EF4-FFF2-40B4-BE49-F238E27FC236}">
                  <a16:creationId xmlns:a16="http://schemas.microsoft.com/office/drawing/2014/main" id="{2310ACD7-E719-440A-9BD8-E9E710F21F94}"/>
                </a:ext>
              </a:extLst>
            </p:cNvPr>
            <p:cNvSpPr>
              <a:spLocks/>
            </p:cNvSpPr>
            <p:nvPr/>
          </p:nvSpPr>
          <p:spPr bwMode="auto">
            <a:xfrm>
              <a:off x="1093788" y="5859463"/>
              <a:ext cx="4614862" cy="57150"/>
            </a:xfrm>
            <a:custGeom>
              <a:avLst/>
              <a:gdLst>
                <a:gd name="T0" fmla="*/ 2147483646 w 322"/>
                <a:gd name="T1" fmla="*/ 816530625 h 4"/>
                <a:gd name="T2" fmla="*/ 205404355 w 322"/>
                <a:gd name="T3" fmla="*/ 816530625 h 4"/>
                <a:gd name="T4" fmla="*/ 0 w 322"/>
                <a:gd name="T5" fmla="*/ 408265313 h 4"/>
                <a:gd name="T6" fmla="*/ 205404355 w 322"/>
                <a:gd name="T7" fmla="*/ 0 h 4"/>
                <a:gd name="T8" fmla="*/ 2147483646 w 322"/>
                <a:gd name="T9" fmla="*/ 0 h 4"/>
                <a:gd name="T10" fmla="*/ 2147483646 w 322"/>
                <a:gd name="T11" fmla="*/ 408265313 h 4"/>
                <a:gd name="T12" fmla="*/ 2147483646 w 322"/>
                <a:gd name="T13" fmla="*/ 816530625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2" h="4">
                  <a:moveTo>
                    <a:pt x="320" y="4"/>
                  </a:moveTo>
                  <a:cubicBezTo>
                    <a:pt x="1" y="4"/>
                    <a:pt x="1" y="4"/>
                    <a:pt x="1" y="4"/>
                  </a:cubicBezTo>
                  <a:cubicBezTo>
                    <a:pt x="0" y="4"/>
                    <a:pt x="0" y="3"/>
                    <a:pt x="0" y="2"/>
                  </a:cubicBezTo>
                  <a:cubicBezTo>
                    <a:pt x="0" y="1"/>
                    <a:pt x="0" y="0"/>
                    <a:pt x="1" y="0"/>
                  </a:cubicBezTo>
                  <a:cubicBezTo>
                    <a:pt x="320" y="0"/>
                    <a:pt x="320" y="0"/>
                    <a:pt x="320" y="0"/>
                  </a:cubicBezTo>
                  <a:cubicBezTo>
                    <a:pt x="321" y="0"/>
                    <a:pt x="322" y="1"/>
                    <a:pt x="322" y="2"/>
                  </a:cubicBezTo>
                  <a:cubicBezTo>
                    <a:pt x="322" y="3"/>
                    <a:pt x="321" y="4"/>
                    <a:pt x="320"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48" name="Freeform 96">
              <a:extLst>
                <a:ext uri="{FF2B5EF4-FFF2-40B4-BE49-F238E27FC236}">
                  <a16:creationId xmlns:a16="http://schemas.microsoft.com/office/drawing/2014/main" id="{0A6A95EA-A250-426E-A719-A0F8EC6106E0}"/>
                </a:ext>
              </a:extLst>
            </p:cNvPr>
            <p:cNvSpPr>
              <a:spLocks/>
            </p:cNvSpPr>
            <p:nvPr/>
          </p:nvSpPr>
          <p:spPr bwMode="auto">
            <a:xfrm>
              <a:off x="1093788" y="5141913"/>
              <a:ext cx="4614862" cy="58737"/>
            </a:xfrm>
            <a:custGeom>
              <a:avLst/>
              <a:gdLst>
                <a:gd name="T0" fmla="*/ 2147483646 w 322"/>
                <a:gd name="T1" fmla="*/ 862523477 h 4"/>
                <a:gd name="T2" fmla="*/ 205404355 w 322"/>
                <a:gd name="T3" fmla="*/ 862523477 h 4"/>
                <a:gd name="T4" fmla="*/ 0 w 322"/>
                <a:gd name="T5" fmla="*/ 431261738 h 4"/>
                <a:gd name="T6" fmla="*/ 205404355 w 322"/>
                <a:gd name="T7" fmla="*/ 0 h 4"/>
                <a:gd name="T8" fmla="*/ 2147483646 w 322"/>
                <a:gd name="T9" fmla="*/ 0 h 4"/>
                <a:gd name="T10" fmla="*/ 2147483646 w 322"/>
                <a:gd name="T11" fmla="*/ 431261738 h 4"/>
                <a:gd name="T12" fmla="*/ 2147483646 w 322"/>
                <a:gd name="T13" fmla="*/ 862523477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2" h="4">
                  <a:moveTo>
                    <a:pt x="320" y="4"/>
                  </a:moveTo>
                  <a:cubicBezTo>
                    <a:pt x="1" y="4"/>
                    <a:pt x="1" y="4"/>
                    <a:pt x="1" y="4"/>
                  </a:cubicBezTo>
                  <a:cubicBezTo>
                    <a:pt x="0" y="4"/>
                    <a:pt x="0" y="3"/>
                    <a:pt x="0" y="2"/>
                  </a:cubicBezTo>
                  <a:cubicBezTo>
                    <a:pt x="0" y="1"/>
                    <a:pt x="0" y="0"/>
                    <a:pt x="1" y="0"/>
                  </a:cubicBezTo>
                  <a:cubicBezTo>
                    <a:pt x="320" y="0"/>
                    <a:pt x="320" y="0"/>
                    <a:pt x="320" y="0"/>
                  </a:cubicBezTo>
                  <a:cubicBezTo>
                    <a:pt x="321" y="0"/>
                    <a:pt x="322" y="1"/>
                    <a:pt x="322" y="2"/>
                  </a:cubicBezTo>
                  <a:cubicBezTo>
                    <a:pt x="322" y="3"/>
                    <a:pt x="321" y="4"/>
                    <a:pt x="320"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49" name="Freeform 97">
              <a:extLst>
                <a:ext uri="{FF2B5EF4-FFF2-40B4-BE49-F238E27FC236}">
                  <a16:creationId xmlns:a16="http://schemas.microsoft.com/office/drawing/2014/main" id="{7B6A2EC7-A8F3-4047-9587-623662F64854}"/>
                </a:ext>
              </a:extLst>
            </p:cNvPr>
            <p:cNvSpPr>
              <a:spLocks/>
            </p:cNvSpPr>
            <p:nvPr/>
          </p:nvSpPr>
          <p:spPr bwMode="auto">
            <a:xfrm>
              <a:off x="1093788" y="4440238"/>
              <a:ext cx="4614862" cy="42862"/>
            </a:xfrm>
            <a:custGeom>
              <a:avLst/>
              <a:gdLst>
                <a:gd name="T0" fmla="*/ 2147483646 w 322"/>
                <a:gd name="T1" fmla="*/ 612397969 h 3"/>
                <a:gd name="T2" fmla="*/ 205404355 w 322"/>
                <a:gd name="T3" fmla="*/ 612397969 h 3"/>
                <a:gd name="T4" fmla="*/ 0 w 322"/>
                <a:gd name="T5" fmla="*/ 408260550 h 3"/>
                <a:gd name="T6" fmla="*/ 205404355 w 322"/>
                <a:gd name="T7" fmla="*/ 0 h 3"/>
                <a:gd name="T8" fmla="*/ 2147483646 w 322"/>
                <a:gd name="T9" fmla="*/ 0 h 3"/>
                <a:gd name="T10" fmla="*/ 2147483646 w 322"/>
                <a:gd name="T11" fmla="*/ 408260550 h 3"/>
                <a:gd name="T12" fmla="*/ 2147483646 w 322"/>
                <a:gd name="T13" fmla="*/ 612397969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2" h="3">
                  <a:moveTo>
                    <a:pt x="320" y="3"/>
                  </a:moveTo>
                  <a:cubicBezTo>
                    <a:pt x="1" y="3"/>
                    <a:pt x="1" y="3"/>
                    <a:pt x="1" y="3"/>
                  </a:cubicBezTo>
                  <a:cubicBezTo>
                    <a:pt x="0" y="3"/>
                    <a:pt x="0" y="3"/>
                    <a:pt x="0" y="2"/>
                  </a:cubicBezTo>
                  <a:cubicBezTo>
                    <a:pt x="0" y="1"/>
                    <a:pt x="0" y="0"/>
                    <a:pt x="1" y="0"/>
                  </a:cubicBezTo>
                  <a:cubicBezTo>
                    <a:pt x="320" y="0"/>
                    <a:pt x="320" y="0"/>
                    <a:pt x="320" y="0"/>
                  </a:cubicBezTo>
                  <a:cubicBezTo>
                    <a:pt x="321" y="0"/>
                    <a:pt x="322" y="1"/>
                    <a:pt x="322" y="2"/>
                  </a:cubicBezTo>
                  <a:cubicBezTo>
                    <a:pt x="322" y="3"/>
                    <a:pt x="321" y="3"/>
                    <a:pt x="320"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50" name="Freeform 98">
              <a:extLst>
                <a:ext uri="{FF2B5EF4-FFF2-40B4-BE49-F238E27FC236}">
                  <a16:creationId xmlns:a16="http://schemas.microsoft.com/office/drawing/2014/main" id="{01DE3FD4-FCC4-45B7-93E6-F76F39B74D94}"/>
                </a:ext>
              </a:extLst>
            </p:cNvPr>
            <p:cNvSpPr>
              <a:spLocks/>
            </p:cNvSpPr>
            <p:nvPr/>
          </p:nvSpPr>
          <p:spPr bwMode="auto">
            <a:xfrm>
              <a:off x="1093788" y="3724275"/>
              <a:ext cx="4614862" cy="57150"/>
            </a:xfrm>
            <a:custGeom>
              <a:avLst/>
              <a:gdLst>
                <a:gd name="T0" fmla="*/ 2147483646 w 322"/>
                <a:gd name="T1" fmla="*/ 816530625 h 4"/>
                <a:gd name="T2" fmla="*/ 205404355 w 322"/>
                <a:gd name="T3" fmla="*/ 816530625 h 4"/>
                <a:gd name="T4" fmla="*/ 0 w 322"/>
                <a:gd name="T5" fmla="*/ 408265313 h 4"/>
                <a:gd name="T6" fmla="*/ 205404355 w 322"/>
                <a:gd name="T7" fmla="*/ 0 h 4"/>
                <a:gd name="T8" fmla="*/ 2147483646 w 322"/>
                <a:gd name="T9" fmla="*/ 0 h 4"/>
                <a:gd name="T10" fmla="*/ 2147483646 w 322"/>
                <a:gd name="T11" fmla="*/ 408265313 h 4"/>
                <a:gd name="T12" fmla="*/ 2147483646 w 322"/>
                <a:gd name="T13" fmla="*/ 816530625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2" h="4">
                  <a:moveTo>
                    <a:pt x="320" y="4"/>
                  </a:moveTo>
                  <a:cubicBezTo>
                    <a:pt x="1" y="4"/>
                    <a:pt x="1" y="4"/>
                    <a:pt x="1" y="4"/>
                  </a:cubicBezTo>
                  <a:cubicBezTo>
                    <a:pt x="0" y="4"/>
                    <a:pt x="0" y="3"/>
                    <a:pt x="0" y="2"/>
                  </a:cubicBezTo>
                  <a:cubicBezTo>
                    <a:pt x="0" y="1"/>
                    <a:pt x="0" y="0"/>
                    <a:pt x="1" y="0"/>
                  </a:cubicBezTo>
                  <a:cubicBezTo>
                    <a:pt x="320" y="0"/>
                    <a:pt x="320" y="0"/>
                    <a:pt x="320" y="0"/>
                  </a:cubicBezTo>
                  <a:cubicBezTo>
                    <a:pt x="321" y="0"/>
                    <a:pt x="322" y="1"/>
                    <a:pt x="322" y="2"/>
                  </a:cubicBezTo>
                  <a:cubicBezTo>
                    <a:pt x="322" y="3"/>
                    <a:pt x="321" y="4"/>
                    <a:pt x="320"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51" name="Freeform 99">
              <a:extLst>
                <a:ext uri="{FF2B5EF4-FFF2-40B4-BE49-F238E27FC236}">
                  <a16:creationId xmlns:a16="http://schemas.microsoft.com/office/drawing/2014/main" id="{595D38D8-5CB5-4294-B24D-B1D14FE26379}"/>
                </a:ext>
              </a:extLst>
            </p:cNvPr>
            <p:cNvSpPr>
              <a:spLocks/>
            </p:cNvSpPr>
            <p:nvPr/>
          </p:nvSpPr>
          <p:spPr bwMode="auto">
            <a:xfrm>
              <a:off x="1093788" y="3108325"/>
              <a:ext cx="4614862" cy="57150"/>
            </a:xfrm>
            <a:custGeom>
              <a:avLst/>
              <a:gdLst>
                <a:gd name="T0" fmla="*/ 2147483646 w 322"/>
                <a:gd name="T1" fmla="*/ 816530625 h 4"/>
                <a:gd name="T2" fmla="*/ 205404355 w 322"/>
                <a:gd name="T3" fmla="*/ 816530625 h 4"/>
                <a:gd name="T4" fmla="*/ 0 w 322"/>
                <a:gd name="T5" fmla="*/ 408265313 h 4"/>
                <a:gd name="T6" fmla="*/ 205404355 w 322"/>
                <a:gd name="T7" fmla="*/ 0 h 4"/>
                <a:gd name="T8" fmla="*/ 2147483646 w 322"/>
                <a:gd name="T9" fmla="*/ 0 h 4"/>
                <a:gd name="T10" fmla="*/ 2147483646 w 322"/>
                <a:gd name="T11" fmla="*/ 408265313 h 4"/>
                <a:gd name="T12" fmla="*/ 2147483646 w 322"/>
                <a:gd name="T13" fmla="*/ 816530625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2" h="4">
                  <a:moveTo>
                    <a:pt x="320" y="4"/>
                  </a:moveTo>
                  <a:cubicBezTo>
                    <a:pt x="1" y="4"/>
                    <a:pt x="1" y="4"/>
                    <a:pt x="1" y="4"/>
                  </a:cubicBezTo>
                  <a:cubicBezTo>
                    <a:pt x="0" y="4"/>
                    <a:pt x="0" y="3"/>
                    <a:pt x="0" y="2"/>
                  </a:cubicBezTo>
                  <a:cubicBezTo>
                    <a:pt x="0" y="1"/>
                    <a:pt x="0" y="0"/>
                    <a:pt x="1" y="0"/>
                  </a:cubicBezTo>
                  <a:cubicBezTo>
                    <a:pt x="320" y="0"/>
                    <a:pt x="320" y="0"/>
                    <a:pt x="320" y="0"/>
                  </a:cubicBezTo>
                  <a:cubicBezTo>
                    <a:pt x="321" y="0"/>
                    <a:pt x="322" y="1"/>
                    <a:pt x="322" y="2"/>
                  </a:cubicBezTo>
                  <a:cubicBezTo>
                    <a:pt x="322" y="3"/>
                    <a:pt x="321" y="4"/>
                    <a:pt x="320"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52" name="Freeform 100">
              <a:extLst>
                <a:ext uri="{FF2B5EF4-FFF2-40B4-BE49-F238E27FC236}">
                  <a16:creationId xmlns:a16="http://schemas.microsoft.com/office/drawing/2014/main" id="{80861E7E-58D7-4927-ACAE-33090D4004F3}"/>
                </a:ext>
              </a:extLst>
            </p:cNvPr>
            <p:cNvSpPr>
              <a:spLocks/>
            </p:cNvSpPr>
            <p:nvPr/>
          </p:nvSpPr>
          <p:spPr bwMode="auto">
            <a:xfrm>
              <a:off x="1093788" y="2492375"/>
              <a:ext cx="4614862" cy="57150"/>
            </a:xfrm>
            <a:custGeom>
              <a:avLst/>
              <a:gdLst>
                <a:gd name="T0" fmla="*/ 2147483646 w 322"/>
                <a:gd name="T1" fmla="*/ 816530625 h 4"/>
                <a:gd name="T2" fmla="*/ 205404355 w 322"/>
                <a:gd name="T3" fmla="*/ 816530625 h 4"/>
                <a:gd name="T4" fmla="*/ 0 w 322"/>
                <a:gd name="T5" fmla="*/ 408265313 h 4"/>
                <a:gd name="T6" fmla="*/ 205404355 w 322"/>
                <a:gd name="T7" fmla="*/ 0 h 4"/>
                <a:gd name="T8" fmla="*/ 2147483646 w 322"/>
                <a:gd name="T9" fmla="*/ 0 h 4"/>
                <a:gd name="T10" fmla="*/ 2147483646 w 322"/>
                <a:gd name="T11" fmla="*/ 408265313 h 4"/>
                <a:gd name="T12" fmla="*/ 2147483646 w 322"/>
                <a:gd name="T13" fmla="*/ 816530625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2" h="4">
                  <a:moveTo>
                    <a:pt x="320" y="4"/>
                  </a:moveTo>
                  <a:cubicBezTo>
                    <a:pt x="1" y="4"/>
                    <a:pt x="1" y="4"/>
                    <a:pt x="1" y="4"/>
                  </a:cubicBezTo>
                  <a:cubicBezTo>
                    <a:pt x="0" y="4"/>
                    <a:pt x="0" y="3"/>
                    <a:pt x="0" y="2"/>
                  </a:cubicBezTo>
                  <a:cubicBezTo>
                    <a:pt x="0" y="1"/>
                    <a:pt x="0" y="0"/>
                    <a:pt x="1" y="0"/>
                  </a:cubicBezTo>
                  <a:cubicBezTo>
                    <a:pt x="320" y="0"/>
                    <a:pt x="320" y="0"/>
                    <a:pt x="320" y="0"/>
                  </a:cubicBezTo>
                  <a:cubicBezTo>
                    <a:pt x="321" y="0"/>
                    <a:pt x="322" y="1"/>
                    <a:pt x="322" y="2"/>
                  </a:cubicBezTo>
                  <a:cubicBezTo>
                    <a:pt x="322" y="3"/>
                    <a:pt x="321" y="4"/>
                    <a:pt x="320"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73" name="Rectangle 121">
              <a:extLst>
                <a:ext uri="{FF2B5EF4-FFF2-40B4-BE49-F238E27FC236}">
                  <a16:creationId xmlns:a16="http://schemas.microsoft.com/office/drawing/2014/main" id="{D8AB47F8-979D-4E61-AB17-C0612F68271C}"/>
                </a:ext>
              </a:extLst>
            </p:cNvPr>
            <p:cNvSpPr>
              <a:spLocks noChangeArrowheads="1"/>
            </p:cNvSpPr>
            <p:nvPr/>
          </p:nvSpPr>
          <p:spPr bwMode="auto">
            <a:xfrm>
              <a:off x="1408113" y="1946275"/>
              <a:ext cx="63023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100</a:t>
              </a:r>
              <a:endParaRPr lang="ru-RU" altLang="ru-RU" sz="1800"/>
            </a:p>
          </p:txBody>
        </p:sp>
        <p:sp>
          <p:nvSpPr>
            <p:cNvPr id="25674" name="Rectangle 122">
              <a:extLst>
                <a:ext uri="{FF2B5EF4-FFF2-40B4-BE49-F238E27FC236}">
                  <a16:creationId xmlns:a16="http://schemas.microsoft.com/office/drawing/2014/main" id="{3146B072-324F-4E35-B34B-1E9C9139FEA6}"/>
                </a:ext>
              </a:extLst>
            </p:cNvPr>
            <p:cNvSpPr>
              <a:spLocks noChangeArrowheads="1"/>
            </p:cNvSpPr>
            <p:nvPr/>
          </p:nvSpPr>
          <p:spPr bwMode="auto">
            <a:xfrm>
              <a:off x="2570163" y="1946275"/>
              <a:ext cx="63023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200</a:t>
              </a:r>
              <a:endParaRPr lang="ru-RU" altLang="ru-RU" sz="1800"/>
            </a:p>
          </p:txBody>
        </p:sp>
        <p:sp>
          <p:nvSpPr>
            <p:cNvPr id="25675" name="Rectangle 123">
              <a:extLst>
                <a:ext uri="{FF2B5EF4-FFF2-40B4-BE49-F238E27FC236}">
                  <a16:creationId xmlns:a16="http://schemas.microsoft.com/office/drawing/2014/main" id="{B585919C-FD84-4209-BD3D-BE8C734D86CB}"/>
                </a:ext>
              </a:extLst>
            </p:cNvPr>
            <p:cNvSpPr>
              <a:spLocks noChangeArrowheads="1"/>
            </p:cNvSpPr>
            <p:nvPr/>
          </p:nvSpPr>
          <p:spPr bwMode="auto">
            <a:xfrm>
              <a:off x="3673475" y="1946275"/>
              <a:ext cx="630238"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300</a:t>
              </a:r>
              <a:endParaRPr lang="ru-RU" altLang="ru-RU" sz="1800"/>
            </a:p>
          </p:txBody>
        </p:sp>
        <p:sp>
          <p:nvSpPr>
            <p:cNvPr id="25676" name="Rectangle 124">
              <a:extLst>
                <a:ext uri="{FF2B5EF4-FFF2-40B4-BE49-F238E27FC236}">
                  <a16:creationId xmlns:a16="http://schemas.microsoft.com/office/drawing/2014/main" id="{54EAAF78-83EF-4A7A-8DB7-1D2C6055E31C}"/>
                </a:ext>
              </a:extLst>
            </p:cNvPr>
            <p:cNvSpPr>
              <a:spLocks noChangeArrowheads="1"/>
            </p:cNvSpPr>
            <p:nvPr/>
          </p:nvSpPr>
          <p:spPr bwMode="auto">
            <a:xfrm>
              <a:off x="4835525" y="1946275"/>
              <a:ext cx="630238"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400</a:t>
              </a:r>
              <a:endParaRPr lang="ru-RU" altLang="ru-RU" sz="1800"/>
            </a:p>
          </p:txBody>
        </p:sp>
      </p:grpSp>
      <p:sp>
        <p:nvSpPr>
          <p:cNvPr id="25602" name="TextBox 112">
            <a:extLst>
              <a:ext uri="{FF2B5EF4-FFF2-40B4-BE49-F238E27FC236}">
                <a16:creationId xmlns:a16="http://schemas.microsoft.com/office/drawing/2014/main" id="{DD666C2C-3333-4E70-BB6B-F2B379F9A82B}"/>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5603" name="TextBox 115">
            <a:extLst>
              <a:ext uri="{FF2B5EF4-FFF2-40B4-BE49-F238E27FC236}">
                <a16:creationId xmlns:a16="http://schemas.microsoft.com/office/drawing/2014/main" id="{9C97F7FD-84C9-430F-956A-2B8C469C32D2}"/>
              </a:ext>
            </a:extLst>
          </p:cNvPr>
          <p:cNvSpPr txBox="1">
            <a:spLocks noChangeArrowheads="1"/>
          </p:cNvSpPr>
          <p:nvPr/>
        </p:nvSpPr>
        <p:spPr bwMode="auto">
          <a:xfrm>
            <a:off x="1222375" y="1177925"/>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9" name="Группа 8">
            <a:extLst>
              <a:ext uri="{FF2B5EF4-FFF2-40B4-BE49-F238E27FC236}">
                <a16:creationId xmlns:a16="http://schemas.microsoft.com/office/drawing/2014/main" id="{35B2A635-001F-47A3-B268-25BE5EA4D606}"/>
              </a:ext>
            </a:extLst>
          </p:cNvPr>
          <p:cNvGrpSpPr/>
          <p:nvPr/>
        </p:nvGrpSpPr>
        <p:grpSpPr>
          <a:xfrm>
            <a:off x="8348663" y="1887538"/>
            <a:ext cx="2697162" cy="1114425"/>
            <a:chOff x="8348663" y="1887538"/>
            <a:chExt cx="2697162" cy="1114425"/>
          </a:xfrm>
        </p:grpSpPr>
        <p:sp>
          <p:nvSpPr>
            <p:cNvPr id="25604" name="Rectangle 37">
              <a:extLst>
                <a:ext uri="{FF2B5EF4-FFF2-40B4-BE49-F238E27FC236}">
                  <a16:creationId xmlns:a16="http://schemas.microsoft.com/office/drawing/2014/main" id="{72478730-28CD-445E-8424-F2DB28B76571}"/>
                </a:ext>
              </a:extLst>
            </p:cNvPr>
            <p:cNvSpPr>
              <a:spLocks noChangeArrowheads="1"/>
            </p:cNvSpPr>
            <p:nvPr/>
          </p:nvSpPr>
          <p:spPr bwMode="auto">
            <a:xfrm>
              <a:off x="8348663" y="1887538"/>
              <a:ext cx="2454275" cy="10652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05" name="Rectangle 38">
              <a:extLst>
                <a:ext uri="{FF2B5EF4-FFF2-40B4-BE49-F238E27FC236}">
                  <a16:creationId xmlns:a16="http://schemas.microsoft.com/office/drawing/2014/main" id="{17957728-B1A2-4465-A500-452AC84795CD}"/>
                </a:ext>
              </a:extLst>
            </p:cNvPr>
            <p:cNvSpPr>
              <a:spLocks noChangeArrowheads="1"/>
            </p:cNvSpPr>
            <p:nvPr/>
          </p:nvSpPr>
          <p:spPr bwMode="auto">
            <a:xfrm>
              <a:off x="9593263" y="1887538"/>
              <a:ext cx="1209675" cy="1065212"/>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19" name="Freeform 52">
              <a:extLst>
                <a:ext uri="{FF2B5EF4-FFF2-40B4-BE49-F238E27FC236}">
                  <a16:creationId xmlns:a16="http://schemas.microsoft.com/office/drawing/2014/main" id="{D198A752-2198-4995-8B9F-DEB38909616F}"/>
                </a:ext>
              </a:extLst>
            </p:cNvPr>
            <p:cNvSpPr>
              <a:spLocks noEditPoints="1"/>
            </p:cNvSpPr>
            <p:nvPr/>
          </p:nvSpPr>
          <p:spPr bwMode="auto">
            <a:xfrm>
              <a:off x="8613775" y="2087563"/>
              <a:ext cx="701675" cy="700087"/>
            </a:xfrm>
            <a:custGeom>
              <a:avLst/>
              <a:gdLst>
                <a:gd name="T0" fmla="*/ 1113909063 w 442"/>
                <a:gd name="T1" fmla="*/ 771167262 h 441"/>
                <a:gd name="T2" fmla="*/ 1113909063 w 442"/>
                <a:gd name="T3" fmla="*/ 0 h 441"/>
                <a:gd name="T4" fmla="*/ 0 w 442"/>
                <a:gd name="T5" fmla="*/ 0 h 441"/>
                <a:gd name="T6" fmla="*/ 0 w 442"/>
                <a:gd name="T7" fmla="*/ 771167262 h 441"/>
                <a:gd name="T8" fmla="*/ 466229700 w 442"/>
                <a:gd name="T9" fmla="*/ 771167262 h 441"/>
                <a:gd name="T10" fmla="*/ 466229700 w 442"/>
                <a:gd name="T11" fmla="*/ 1033263325 h 441"/>
                <a:gd name="T12" fmla="*/ 340221888 w 442"/>
                <a:gd name="T13" fmla="*/ 1033263325 h 441"/>
                <a:gd name="T14" fmla="*/ 294859075 w 442"/>
                <a:gd name="T15" fmla="*/ 1111388906 h 441"/>
                <a:gd name="T16" fmla="*/ 466229700 w 442"/>
                <a:gd name="T17" fmla="*/ 1111388906 h 441"/>
                <a:gd name="T18" fmla="*/ 635079375 w 442"/>
                <a:gd name="T19" fmla="*/ 1111388906 h 441"/>
                <a:gd name="T20" fmla="*/ 806450000 w 442"/>
                <a:gd name="T21" fmla="*/ 1111388906 h 441"/>
                <a:gd name="T22" fmla="*/ 761087188 w 442"/>
                <a:gd name="T23" fmla="*/ 1033263325 h 441"/>
                <a:gd name="T24" fmla="*/ 635079375 w 442"/>
                <a:gd name="T25" fmla="*/ 1033263325 h 441"/>
                <a:gd name="T26" fmla="*/ 635079375 w 442"/>
                <a:gd name="T27" fmla="*/ 771167262 h 441"/>
                <a:gd name="T28" fmla="*/ 1113909063 w 442"/>
                <a:gd name="T29" fmla="*/ 771167262 h 441"/>
                <a:gd name="T30" fmla="*/ 488910313 w 442"/>
                <a:gd name="T31" fmla="*/ 168851142 h 441"/>
                <a:gd name="T32" fmla="*/ 942538438 w 442"/>
                <a:gd name="T33" fmla="*/ 168851142 h 441"/>
                <a:gd name="T34" fmla="*/ 942538438 w 442"/>
                <a:gd name="T35" fmla="*/ 214213922 h 441"/>
                <a:gd name="T36" fmla="*/ 488910313 w 442"/>
                <a:gd name="T37" fmla="*/ 214213922 h 441"/>
                <a:gd name="T38" fmla="*/ 488910313 w 442"/>
                <a:gd name="T39" fmla="*/ 168851142 h 441"/>
                <a:gd name="T40" fmla="*/ 488910313 w 442"/>
                <a:gd name="T41" fmla="*/ 340221645 h 441"/>
                <a:gd name="T42" fmla="*/ 942538438 w 442"/>
                <a:gd name="T43" fmla="*/ 340221645 h 441"/>
                <a:gd name="T44" fmla="*/ 942538438 w 442"/>
                <a:gd name="T45" fmla="*/ 385584425 h 441"/>
                <a:gd name="T46" fmla="*/ 488910313 w 442"/>
                <a:gd name="T47" fmla="*/ 385584425 h 441"/>
                <a:gd name="T48" fmla="*/ 488910313 w 442"/>
                <a:gd name="T49" fmla="*/ 340221645 h 441"/>
                <a:gd name="T50" fmla="*/ 488910313 w 442"/>
                <a:gd name="T51" fmla="*/ 509071199 h 441"/>
                <a:gd name="T52" fmla="*/ 942538438 w 442"/>
                <a:gd name="T53" fmla="*/ 509071199 h 441"/>
                <a:gd name="T54" fmla="*/ 942538438 w 442"/>
                <a:gd name="T55" fmla="*/ 554433979 h 441"/>
                <a:gd name="T56" fmla="*/ 488910313 w 442"/>
                <a:gd name="T57" fmla="*/ 554433979 h 441"/>
                <a:gd name="T58" fmla="*/ 488910313 w 442"/>
                <a:gd name="T59" fmla="*/ 509071199 h 441"/>
                <a:gd name="T60" fmla="*/ 284778450 w 442"/>
                <a:gd name="T61" fmla="*/ 612398325 h 441"/>
                <a:gd name="T62" fmla="*/ 181451250 w 442"/>
                <a:gd name="T63" fmla="*/ 554433979 h 441"/>
                <a:gd name="T64" fmla="*/ 194052825 w 442"/>
                <a:gd name="T65" fmla="*/ 521672765 h 441"/>
                <a:gd name="T66" fmla="*/ 272176875 w 442"/>
                <a:gd name="T67" fmla="*/ 554433979 h 441"/>
                <a:gd name="T68" fmla="*/ 352821875 w 442"/>
                <a:gd name="T69" fmla="*/ 441027823 h 441"/>
                <a:gd name="T70" fmla="*/ 385584700 w 442"/>
                <a:gd name="T71" fmla="*/ 463708419 h 441"/>
                <a:gd name="T72" fmla="*/ 284778450 w 442"/>
                <a:gd name="T73" fmla="*/ 612398325 h 441"/>
                <a:gd name="T74" fmla="*/ 284778450 w 442"/>
                <a:gd name="T75" fmla="*/ 430947205 h 441"/>
                <a:gd name="T76" fmla="*/ 181451250 w 442"/>
                <a:gd name="T77" fmla="*/ 385584425 h 441"/>
                <a:gd name="T78" fmla="*/ 194052825 w 442"/>
                <a:gd name="T79" fmla="*/ 350302262 h 441"/>
                <a:gd name="T80" fmla="*/ 272176875 w 442"/>
                <a:gd name="T81" fmla="*/ 385584425 h 441"/>
                <a:gd name="T82" fmla="*/ 352821875 w 442"/>
                <a:gd name="T83" fmla="*/ 272176681 h 441"/>
                <a:gd name="T84" fmla="*/ 385584700 w 442"/>
                <a:gd name="T85" fmla="*/ 294858864 h 441"/>
                <a:gd name="T86" fmla="*/ 284778450 w 442"/>
                <a:gd name="T87" fmla="*/ 430947205 h 441"/>
                <a:gd name="T88" fmla="*/ 284778450 w 442"/>
                <a:gd name="T89" fmla="*/ 259576702 h 441"/>
                <a:gd name="T90" fmla="*/ 181451250 w 442"/>
                <a:gd name="T91" fmla="*/ 214213922 h 441"/>
                <a:gd name="T92" fmla="*/ 194052825 w 442"/>
                <a:gd name="T93" fmla="*/ 168851142 h 441"/>
                <a:gd name="T94" fmla="*/ 272176875 w 442"/>
                <a:gd name="T95" fmla="*/ 214213922 h 441"/>
                <a:gd name="T96" fmla="*/ 352821875 w 442"/>
                <a:gd name="T97" fmla="*/ 100806178 h 441"/>
                <a:gd name="T98" fmla="*/ 385584700 w 442"/>
                <a:gd name="T99" fmla="*/ 123488362 h 441"/>
                <a:gd name="T100" fmla="*/ 284778450 w 442"/>
                <a:gd name="T101" fmla="*/ 259576702 h 4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42" h="441">
                  <a:moveTo>
                    <a:pt x="442" y="306"/>
                  </a:moveTo>
                  <a:lnTo>
                    <a:pt x="442" y="0"/>
                  </a:lnTo>
                  <a:lnTo>
                    <a:pt x="0" y="0"/>
                  </a:lnTo>
                  <a:lnTo>
                    <a:pt x="0" y="306"/>
                  </a:lnTo>
                  <a:lnTo>
                    <a:pt x="185" y="306"/>
                  </a:lnTo>
                  <a:lnTo>
                    <a:pt x="185" y="410"/>
                  </a:lnTo>
                  <a:lnTo>
                    <a:pt x="135" y="410"/>
                  </a:lnTo>
                  <a:lnTo>
                    <a:pt x="117" y="441"/>
                  </a:lnTo>
                  <a:lnTo>
                    <a:pt x="185" y="441"/>
                  </a:lnTo>
                  <a:lnTo>
                    <a:pt x="252" y="441"/>
                  </a:lnTo>
                  <a:lnTo>
                    <a:pt x="320" y="441"/>
                  </a:lnTo>
                  <a:lnTo>
                    <a:pt x="302" y="410"/>
                  </a:lnTo>
                  <a:lnTo>
                    <a:pt x="252" y="410"/>
                  </a:lnTo>
                  <a:lnTo>
                    <a:pt x="252" y="306"/>
                  </a:lnTo>
                  <a:lnTo>
                    <a:pt x="442" y="306"/>
                  </a:lnTo>
                  <a:close/>
                  <a:moveTo>
                    <a:pt x="194" y="67"/>
                  </a:moveTo>
                  <a:lnTo>
                    <a:pt x="374" y="67"/>
                  </a:lnTo>
                  <a:lnTo>
                    <a:pt x="374" y="85"/>
                  </a:lnTo>
                  <a:lnTo>
                    <a:pt x="194" y="85"/>
                  </a:lnTo>
                  <a:lnTo>
                    <a:pt x="194" y="67"/>
                  </a:lnTo>
                  <a:close/>
                  <a:moveTo>
                    <a:pt x="194" y="135"/>
                  </a:moveTo>
                  <a:lnTo>
                    <a:pt x="374" y="135"/>
                  </a:lnTo>
                  <a:lnTo>
                    <a:pt x="374" y="153"/>
                  </a:lnTo>
                  <a:lnTo>
                    <a:pt x="194" y="153"/>
                  </a:lnTo>
                  <a:lnTo>
                    <a:pt x="194" y="135"/>
                  </a:lnTo>
                  <a:close/>
                  <a:moveTo>
                    <a:pt x="194" y="202"/>
                  </a:moveTo>
                  <a:lnTo>
                    <a:pt x="374" y="202"/>
                  </a:lnTo>
                  <a:lnTo>
                    <a:pt x="374" y="220"/>
                  </a:lnTo>
                  <a:lnTo>
                    <a:pt x="194" y="220"/>
                  </a:lnTo>
                  <a:lnTo>
                    <a:pt x="194" y="202"/>
                  </a:lnTo>
                  <a:close/>
                  <a:moveTo>
                    <a:pt x="113" y="243"/>
                  </a:moveTo>
                  <a:lnTo>
                    <a:pt x="72" y="220"/>
                  </a:lnTo>
                  <a:lnTo>
                    <a:pt x="77" y="207"/>
                  </a:lnTo>
                  <a:lnTo>
                    <a:pt x="108" y="220"/>
                  </a:lnTo>
                  <a:lnTo>
                    <a:pt x="140" y="175"/>
                  </a:lnTo>
                  <a:lnTo>
                    <a:pt x="153" y="184"/>
                  </a:lnTo>
                  <a:lnTo>
                    <a:pt x="113" y="243"/>
                  </a:lnTo>
                  <a:close/>
                  <a:moveTo>
                    <a:pt x="113" y="171"/>
                  </a:moveTo>
                  <a:lnTo>
                    <a:pt x="72" y="153"/>
                  </a:lnTo>
                  <a:lnTo>
                    <a:pt x="77" y="139"/>
                  </a:lnTo>
                  <a:lnTo>
                    <a:pt x="108" y="153"/>
                  </a:lnTo>
                  <a:lnTo>
                    <a:pt x="140" y="108"/>
                  </a:lnTo>
                  <a:lnTo>
                    <a:pt x="153" y="117"/>
                  </a:lnTo>
                  <a:lnTo>
                    <a:pt x="113" y="171"/>
                  </a:lnTo>
                  <a:close/>
                  <a:moveTo>
                    <a:pt x="113" y="103"/>
                  </a:moveTo>
                  <a:lnTo>
                    <a:pt x="72" y="85"/>
                  </a:lnTo>
                  <a:lnTo>
                    <a:pt x="77" y="67"/>
                  </a:lnTo>
                  <a:lnTo>
                    <a:pt x="108" y="85"/>
                  </a:lnTo>
                  <a:lnTo>
                    <a:pt x="140" y="40"/>
                  </a:lnTo>
                  <a:lnTo>
                    <a:pt x="153" y="49"/>
                  </a:lnTo>
                  <a:lnTo>
                    <a:pt x="113" y="1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31" name="Rectangle 80">
              <a:extLst>
                <a:ext uri="{FF2B5EF4-FFF2-40B4-BE49-F238E27FC236}">
                  <a16:creationId xmlns:a16="http://schemas.microsoft.com/office/drawing/2014/main" id="{66C1B753-D779-43C8-8195-F93A75186FB4}"/>
                </a:ext>
              </a:extLst>
            </p:cNvPr>
            <p:cNvSpPr>
              <a:spLocks noChangeArrowheads="1"/>
            </p:cNvSpPr>
            <p:nvPr/>
          </p:nvSpPr>
          <p:spPr bwMode="auto">
            <a:xfrm>
              <a:off x="9815513" y="1971675"/>
              <a:ext cx="1230312"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6100" b="1">
                  <a:solidFill>
                    <a:srgbClr val="FFFFFF"/>
                  </a:solidFill>
                  <a:latin typeface="Arial" panose="020B0604020202020204" pitchFamily="34" charset="0"/>
                </a:rPr>
                <a:t>#1</a:t>
              </a:r>
              <a:endParaRPr lang="ru-RU" altLang="ru-RU" sz="1800"/>
            </a:p>
          </p:txBody>
        </p:sp>
      </p:grpSp>
      <p:grpSp>
        <p:nvGrpSpPr>
          <p:cNvPr id="10" name="Группа 9">
            <a:extLst>
              <a:ext uri="{FF2B5EF4-FFF2-40B4-BE49-F238E27FC236}">
                <a16:creationId xmlns:a16="http://schemas.microsoft.com/office/drawing/2014/main" id="{CF791992-504F-444F-AD59-3EB93FB68A55}"/>
              </a:ext>
            </a:extLst>
          </p:cNvPr>
          <p:cNvGrpSpPr/>
          <p:nvPr/>
        </p:nvGrpSpPr>
        <p:grpSpPr>
          <a:xfrm>
            <a:off x="8020050" y="3103563"/>
            <a:ext cx="2697163" cy="1114425"/>
            <a:chOff x="8020050" y="3103563"/>
            <a:chExt cx="2697163" cy="1114425"/>
          </a:xfrm>
        </p:grpSpPr>
        <p:sp>
          <p:nvSpPr>
            <p:cNvPr id="25606" name="Rectangle 39">
              <a:extLst>
                <a:ext uri="{FF2B5EF4-FFF2-40B4-BE49-F238E27FC236}">
                  <a16:creationId xmlns:a16="http://schemas.microsoft.com/office/drawing/2014/main" id="{0519A1F8-E5BF-42CB-AD71-13731613EC5C}"/>
                </a:ext>
              </a:extLst>
            </p:cNvPr>
            <p:cNvSpPr>
              <a:spLocks noChangeArrowheads="1"/>
            </p:cNvSpPr>
            <p:nvPr/>
          </p:nvSpPr>
          <p:spPr bwMode="auto">
            <a:xfrm>
              <a:off x="8020050" y="3103563"/>
              <a:ext cx="2446338" cy="106521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07" name="Rectangle 40">
              <a:extLst>
                <a:ext uri="{FF2B5EF4-FFF2-40B4-BE49-F238E27FC236}">
                  <a16:creationId xmlns:a16="http://schemas.microsoft.com/office/drawing/2014/main" id="{46070AED-AF01-4AB2-9A0F-E2303AEC4418}"/>
                </a:ext>
              </a:extLst>
            </p:cNvPr>
            <p:cNvSpPr>
              <a:spLocks noChangeArrowheads="1"/>
            </p:cNvSpPr>
            <p:nvPr/>
          </p:nvSpPr>
          <p:spPr bwMode="auto">
            <a:xfrm>
              <a:off x="9264650" y="3103563"/>
              <a:ext cx="1201738" cy="1065212"/>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20" name="Freeform 53">
              <a:extLst>
                <a:ext uri="{FF2B5EF4-FFF2-40B4-BE49-F238E27FC236}">
                  <a16:creationId xmlns:a16="http://schemas.microsoft.com/office/drawing/2014/main" id="{C94A7CFB-F3B5-4697-9916-79ACF88E6CF3}"/>
                </a:ext>
              </a:extLst>
            </p:cNvPr>
            <p:cNvSpPr>
              <a:spLocks/>
            </p:cNvSpPr>
            <p:nvPr/>
          </p:nvSpPr>
          <p:spPr bwMode="auto">
            <a:xfrm>
              <a:off x="8548688" y="3911600"/>
              <a:ext cx="230187" cy="42863"/>
            </a:xfrm>
            <a:custGeom>
              <a:avLst/>
              <a:gdLst>
                <a:gd name="T0" fmla="*/ 1500589053 w 32"/>
                <a:gd name="T1" fmla="*/ 306206128 h 6"/>
                <a:gd name="T2" fmla="*/ 155232358 w 32"/>
                <a:gd name="T3" fmla="*/ 306206128 h 6"/>
                <a:gd name="T4" fmla="*/ 0 w 32"/>
                <a:gd name="T5" fmla="*/ 153106636 h 6"/>
                <a:gd name="T6" fmla="*/ 0 w 32"/>
                <a:gd name="T7" fmla="*/ 153106636 h 6"/>
                <a:gd name="T8" fmla="*/ 155232358 w 32"/>
                <a:gd name="T9" fmla="*/ 0 h 6"/>
                <a:gd name="T10" fmla="*/ 1500589053 w 32"/>
                <a:gd name="T11" fmla="*/ 0 h 6"/>
                <a:gd name="T12" fmla="*/ 1655821411 w 32"/>
                <a:gd name="T13" fmla="*/ 153106636 h 6"/>
                <a:gd name="T14" fmla="*/ 1655821411 w 32"/>
                <a:gd name="T15" fmla="*/ 153106636 h 6"/>
                <a:gd name="T16" fmla="*/ 1500589053 w 32"/>
                <a:gd name="T17" fmla="*/ 306206128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 h="6">
                  <a:moveTo>
                    <a:pt x="29" y="6"/>
                  </a:moveTo>
                  <a:cubicBezTo>
                    <a:pt x="3" y="6"/>
                    <a:pt x="3" y="6"/>
                    <a:pt x="3" y="6"/>
                  </a:cubicBezTo>
                  <a:cubicBezTo>
                    <a:pt x="1" y="6"/>
                    <a:pt x="0" y="5"/>
                    <a:pt x="0" y="3"/>
                  </a:cubicBezTo>
                  <a:cubicBezTo>
                    <a:pt x="0" y="3"/>
                    <a:pt x="0" y="3"/>
                    <a:pt x="0" y="3"/>
                  </a:cubicBezTo>
                  <a:cubicBezTo>
                    <a:pt x="0" y="1"/>
                    <a:pt x="1" y="0"/>
                    <a:pt x="3" y="0"/>
                  </a:cubicBezTo>
                  <a:cubicBezTo>
                    <a:pt x="29" y="0"/>
                    <a:pt x="29" y="0"/>
                    <a:pt x="29" y="0"/>
                  </a:cubicBezTo>
                  <a:cubicBezTo>
                    <a:pt x="31" y="0"/>
                    <a:pt x="32" y="1"/>
                    <a:pt x="32" y="3"/>
                  </a:cubicBezTo>
                  <a:cubicBezTo>
                    <a:pt x="32" y="3"/>
                    <a:pt x="32" y="3"/>
                    <a:pt x="32" y="3"/>
                  </a:cubicBezTo>
                  <a:cubicBezTo>
                    <a:pt x="32" y="5"/>
                    <a:pt x="31" y="6"/>
                    <a:pt x="29"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21" name="Freeform 54">
              <a:extLst>
                <a:ext uri="{FF2B5EF4-FFF2-40B4-BE49-F238E27FC236}">
                  <a16:creationId xmlns:a16="http://schemas.microsoft.com/office/drawing/2014/main" id="{74A1DD89-E381-476A-845E-6AADA4CE4FA6}"/>
                </a:ext>
              </a:extLst>
            </p:cNvPr>
            <p:cNvSpPr>
              <a:spLocks/>
            </p:cNvSpPr>
            <p:nvPr/>
          </p:nvSpPr>
          <p:spPr bwMode="auto">
            <a:xfrm>
              <a:off x="8577263" y="3975100"/>
              <a:ext cx="165100" cy="50800"/>
            </a:xfrm>
            <a:custGeom>
              <a:avLst/>
              <a:gdLst>
                <a:gd name="T0" fmla="*/ 1030547022 w 23"/>
                <a:gd name="T1" fmla="*/ 368662857 h 7"/>
                <a:gd name="T2" fmla="*/ 206109404 w 23"/>
                <a:gd name="T3" fmla="*/ 368662857 h 7"/>
                <a:gd name="T4" fmla="*/ 0 w 23"/>
                <a:gd name="T5" fmla="*/ 210667600 h 7"/>
                <a:gd name="T6" fmla="*/ 0 w 23"/>
                <a:gd name="T7" fmla="*/ 210667600 h 7"/>
                <a:gd name="T8" fmla="*/ 206109404 w 23"/>
                <a:gd name="T9" fmla="*/ 0 h 7"/>
                <a:gd name="T10" fmla="*/ 1030547022 w 23"/>
                <a:gd name="T11" fmla="*/ 0 h 7"/>
                <a:gd name="T12" fmla="*/ 1185130870 w 23"/>
                <a:gd name="T13" fmla="*/ 210667600 h 7"/>
                <a:gd name="T14" fmla="*/ 1185130870 w 23"/>
                <a:gd name="T15" fmla="*/ 210667600 h 7"/>
                <a:gd name="T16" fmla="*/ 1030547022 w 23"/>
                <a:gd name="T17" fmla="*/ 36866285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 h="7">
                  <a:moveTo>
                    <a:pt x="20" y="7"/>
                  </a:moveTo>
                  <a:cubicBezTo>
                    <a:pt x="4" y="7"/>
                    <a:pt x="4" y="7"/>
                    <a:pt x="4" y="7"/>
                  </a:cubicBezTo>
                  <a:cubicBezTo>
                    <a:pt x="2" y="7"/>
                    <a:pt x="0" y="5"/>
                    <a:pt x="0" y="4"/>
                  </a:cubicBezTo>
                  <a:cubicBezTo>
                    <a:pt x="0" y="4"/>
                    <a:pt x="0" y="4"/>
                    <a:pt x="0" y="4"/>
                  </a:cubicBezTo>
                  <a:cubicBezTo>
                    <a:pt x="0" y="2"/>
                    <a:pt x="2" y="0"/>
                    <a:pt x="4" y="0"/>
                  </a:cubicBezTo>
                  <a:cubicBezTo>
                    <a:pt x="20" y="0"/>
                    <a:pt x="20" y="0"/>
                    <a:pt x="20" y="0"/>
                  </a:cubicBezTo>
                  <a:cubicBezTo>
                    <a:pt x="22" y="0"/>
                    <a:pt x="23" y="2"/>
                    <a:pt x="23" y="4"/>
                  </a:cubicBezTo>
                  <a:cubicBezTo>
                    <a:pt x="23" y="4"/>
                    <a:pt x="23" y="4"/>
                    <a:pt x="23" y="4"/>
                  </a:cubicBezTo>
                  <a:cubicBezTo>
                    <a:pt x="23" y="5"/>
                    <a:pt x="22" y="7"/>
                    <a:pt x="2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22" name="Freeform 55">
              <a:extLst>
                <a:ext uri="{FF2B5EF4-FFF2-40B4-BE49-F238E27FC236}">
                  <a16:creationId xmlns:a16="http://schemas.microsoft.com/office/drawing/2014/main" id="{A8D916FF-DFAA-49F2-8EAD-4A9EDAB36758}"/>
                </a:ext>
              </a:extLst>
            </p:cNvPr>
            <p:cNvSpPr>
              <a:spLocks/>
            </p:cNvSpPr>
            <p:nvPr/>
          </p:nvSpPr>
          <p:spPr bwMode="auto">
            <a:xfrm>
              <a:off x="8262938" y="3509963"/>
              <a:ext cx="100012" cy="50800"/>
            </a:xfrm>
            <a:custGeom>
              <a:avLst/>
              <a:gdLst>
                <a:gd name="T0" fmla="*/ 510332661 w 14"/>
                <a:gd name="T1" fmla="*/ 368662857 h 7"/>
                <a:gd name="T2" fmla="*/ 204131636 w 14"/>
                <a:gd name="T3" fmla="*/ 368662857 h 7"/>
                <a:gd name="T4" fmla="*/ 0 w 14"/>
                <a:gd name="T5" fmla="*/ 210667600 h 7"/>
                <a:gd name="T6" fmla="*/ 0 w 14"/>
                <a:gd name="T7" fmla="*/ 210667600 h 7"/>
                <a:gd name="T8" fmla="*/ 204131636 w 14"/>
                <a:gd name="T9" fmla="*/ 0 h 7"/>
                <a:gd name="T10" fmla="*/ 510332661 w 14"/>
                <a:gd name="T11" fmla="*/ 0 h 7"/>
                <a:gd name="T12" fmla="*/ 714464297 w 14"/>
                <a:gd name="T13" fmla="*/ 210667600 h 7"/>
                <a:gd name="T14" fmla="*/ 714464297 w 14"/>
                <a:gd name="T15" fmla="*/ 210667600 h 7"/>
                <a:gd name="T16" fmla="*/ 510332661 w 14"/>
                <a:gd name="T17" fmla="*/ 36866285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7">
                  <a:moveTo>
                    <a:pt x="10" y="7"/>
                  </a:moveTo>
                  <a:cubicBezTo>
                    <a:pt x="4" y="7"/>
                    <a:pt x="4" y="7"/>
                    <a:pt x="4" y="7"/>
                  </a:cubicBezTo>
                  <a:cubicBezTo>
                    <a:pt x="2" y="7"/>
                    <a:pt x="0" y="5"/>
                    <a:pt x="0" y="4"/>
                  </a:cubicBezTo>
                  <a:cubicBezTo>
                    <a:pt x="0" y="4"/>
                    <a:pt x="0" y="4"/>
                    <a:pt x="0" y="4"/>
                  </a:cubicBezTo>
                  <a:cubicBezTo>
                    <a:pt x="0" y="2"/>
                    <a:pt x="2" y="0"/>
                    <a:pt x="4" y="0"/>
                  </a:cubicBezTo>
                  <a:cubicBezTo>
                    <a:pt x="10" y="0"/>
                    <a:pt x="10" y="0"/>
                    <a:pt x="10" y="0"/>
                  </a:cubicBezTo>
                  <a:cubicBezTo>
                    <a:pt x="12" y="0"/>
                    <a:pt x="14" y="2"/>
                    <a:pt x="14" y="4"/>
                  </a:cubicBezTo>
                  <a:cubicBezTo>
                    <a:pt x="14" y="4"/>
                    <a:pt x="14" y="4"/>
                    <a:pt x="14" y="4"/>
                  </a:cubicBezTo>
                  <a:cubicBezTo>
                    <a:pt x="14" y="5"/>
                    <a:pt x="12" y="7"/>
                    <a:pt x="1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23" name="Freeform 56">
              <a:extLst>
                <a:ext uri="{FF2B5EF4-FFF2-40B4-BE49-F238E27FC236}">
                  <a16:creationId xmlns:a16="http://schemas.microsoft.com/office/drawing/2014/main" id="{99C470DC-B3E3-482C-B62B-38CC6C286FBC}"/>
                </a:ext>
              </a:extLst>
            </p:cNvPr>
            <p:cNvSpPr>
              <a:spLocks/>
            </p:cNvSpPr>
            <p:nvPr/>
          </p:nvSpPr>
          <p:spPr bwMode="auto">
            <a:xfrm>
              <a:off x="8964613" y="3509963"/>
              <a:ext cx="92075" cy="50800"/>
            </a:xfrm>
            <a:custGeom>
              <a:avLst/>
              <a:gdLst>
                <a:gd name="T0" fmla="*/ 501645848 w 13"/>
                <a:gd name="T1" fmla="*/ 368662857 h 7"/>
                <a:gd name="T2" fmla="*/ 150493046 w 13"/>
                <a:gd name="T3" fmla="*/ 368662857 h 7"/>
                <a:gd name="T4" fmla="*/ 0 w 13"/>
                <a:gd name="T5" fmla="*/ 210667600 h 7"/>
                <a:gd name="T6" fmla="*/ 0 w 13"/>
                <a:gd name="T7" fmla="*/ 210667600 h 7"/>
                <a:gd name="T8" fmla="*/ 150493046 w 13"/>
                <a:gd name="T9" fmla="*/ 0 h 7"/>
                <a:gd name="T10" fmla="*/ 501645848 w 13"/>
                <a:gd name="T11" fmla="*/ 0 h 7"/>
                <a:gd name="T12" fmla="*/ 652138894 w 13"/>
                <a:gd name="T13" fmla="*/ 210667600 h 7"/>
                <a:gd name="T14" fmla="*/ 652138894 w 13"/>
                <a:gd name="T15" fmla="*/ 210667600 h 7"/>
                <a:gd name="T16" fmla="*/ 501645848 w 13"/>
                <a:gd name="T17" fmla="*/ 36866285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7">
                  <a:moveTo>
                    <a:pt x="10" y="7"/>
                  </a:moveTo>
                  <a:cubicBezTo>
                    <a:pt x="3" y="7"/>
                    <a:pt x="3" y="7"/>
                    <a:pt x="3" y="7"/>
                  </a:cubicBezTo>
                  <a:cubicBezTo>
                    <a:pt x="2" y="7"/>
                    <a:pt x="0" y="5"/>
                    <a:pt x="0" y="4"/>
                  </a:cubicBezTo>
                  <a:cubicBezTo>
                    <a:pt x="0" y="4"/>
                    <a:pt x="0" y="4"/>
                    <a:pt x="0" y="4"/>
                  </a:cubicBezTo>
                  <a:cubicBezTo>
                    <a:pt x="0" y="2"/>
                    <a:pt x="2" y="0"/>
                    <a:pt x="3" y="0"/>
                  </a:cubicBezTo>
                  <a:cubicBezTo>
                    <a:pt x="10" y="0"/>
                    <a:pt x="10" y="0"/>
                    <a:pt x="10" y="0"/>
                  </a:cubicBezTo>
                  <a:cubicBezTo>
                    <a:pt x="12" y="0"/>
                    <a:pt x="13" y="2"/>
                    <a:pt x="13" y="4"/>
                  </a:cubicBezTo>
                  <a:cubicBezTo>
                    <a:pt x="13" y="4"/>
                    <a:pt x="13" y="4"/>
                    <a:pt x="13" y="4"/>
                  </a:cubicBezTo>
                  <a:cubicBezTo>
                    <a:pt x="13" y="5"/>
                    <a:pt x="12" y="7"/>
                    <a:pt x="1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24" name="Freeform 57">
              <a:extLst>
                <a:ext uri="{FF2B5EF4-FFF2-40B4-BE49-F238E27FC236}">
                  <a16:creationId xmlns:a16="http://schemas.microsoft.com/office/drawing/2014/main" id="{0599A955-2EDC-46A8-B4A1-90F0D6EE9AAA}"/>
                </a:ext>
              </a:extLst>
            </p:cNvPr>
            <p:cNvSpPr>
              <a:spLocks/>
            </p:cNvSpPr>
            <p:nvPr/>
          </p:nvSpPr>
          <p:spPr bwMode="auto">
            <a:xfrm>
              <a:off x="8370888" y="3246438"/>
              <a:ext cx="85725" cy="85725"/>
            </a:xfrm>
            <a:custGeom>
              <a:avLst/>
              <a:gdLst>
                <a:gd name="T0" fmla="*/ 306202556 w 12"/>
                <a:gd name="T1" fmla="*/ 561363019 h 12"/>
                <a:gd name="T2" fmla="*/ 102069900 w 12"/>
                <a:gd name="T3" fmla="*/ 306202556 h 12"/>
                <a:gd name="T4" fmla="*/ 102069900 w 12"/>
                <a:gd name="T5" fmla="*/ 51034950 h 12"/>
                <a:gd name="T6" fmla="*/ 102069900 w 12"/>
                <a:gd name="T7" fmla="*/ 51034950 h 12"/>
                <a:gd name="T8" fmla="*/ 306202556 w 12"/>
                <a:gd name="T9" fmla="*/ 51034950 h 12"/>
                <a:gd name="T10" fmla="*/ 561363019 w 12"/>
                <a:gd name="T11" fmla="*/ 306202556 h 12"/>
                <a:gd name="T12" fmla="*/ 561363019 w 12"/>
                <a:gd name="T13" fmla="*/ 561363019 h 12"/>
                <a:gd name="T14" fmla="*/ 561363019 w 12"/>
                <a:gd name="T15" fmla="*/ 561363019 h 12"/>
                <a:gd name="T16" fmla="*/ 306202556 w 12"/>
                <a:gd name="T17" fmla="*/ 561363019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 h="12">
                  <a:moveTo>
                    <a:pt x="6" y="11"/>
                  </a:moveTo>
                  <a:cubicBezTo>
                    <a:pt x="2" y="6"/>
                    <a:pt x="2" y="6"/>
                    <a:pt x="2" y="6"/>
                  </a:cubicBezTo>
                  <a:cubicBezTo>
                    <a:pt x="0" y="5"/>
                    <a:pt x="0" y="3"/>
                    <a:pt x="2" y="1"/>
                  </a:cubicBezTo>
                  <a:cubicBezTo>
                    <a:pt x="2" y="1"/>
                    <a:pt x="2" y="1"/>
                    <a:pt x="2" y="1"/>
                  </a:cubicBezTo>
                  <a:cubicBezTo>
                    <a:pt x="3" y="0"/>
                    <a:pt x="5" y="0"/>
                    <a:pt x="6" y="1"/>
                  </a:cubicBezTo>
                  <a:cubicBezTo>
                    <a:pt x="11" y="6"/>
                    <a:pt x="11" y="6"/>
                    <a:pt x="11" y="6"/>
                  </a:cubicBezTo>
                  <a:cubicBezTo>
                    <a:pt x="12" y="7"/>
                    <a:pt x="12" y="9"/>
                    <a:pt x="11" y="11"/>
                  </a:cubicBezTo>
                  <a:cubicBezTo>
                    <a:pt x="11" y="11"/>
                    <a:pt x="11" y="11"/>
                    <a:pt x="11" y="11"/>
                  </a:cubicBezTo>
                  <a:cubicBezTo>
                    <a:pt x="10" y="12"/>
                    <a:pt x="8" y="12"/>
                    <a:pt x="6"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25" name="Freeform 58">
              <a:extLst>
                <a:ext uri="{FF2B5EF4-FFF2-40B4-BE49-F238E27FC236}">
                  <a16:creationId xmlns:a16="http://schemas.microsoft.com/office/drawing/2014/main" id="{EFB3ABFF-5B43-47B8-BA74-76F220EBFE96}"/>
                </a:ext>
              </a:extLst>
            </p:cNvPr>
            <p:cNvSpPr>
              <a:spLocks/>
            </p:cNvSpPr>
            <p:nvPr/>
          </p:nvSpPr>
          <p:spPr bwMode="auto">
            <a:xfrm>
              <a:off x="8864600" y="3740150"/>
              <a:ext cx="85725" cy="85725"/>
            </a:xfrm>
            <a:custGeom>
              <a:avLst/>
              <a:gdLst>
                <a:gd name="T0" fmla="*/ 306202556 w 12"/>
                <a:gd name="T1" fmla="*/ 561363019 h 12"/>
                <a:gd name="T2" fmla="*/ 102069900 w 12"/>
                <a:gd name="T3" fmla="*/ 306202556 h 12"/>
                <a:gd name="T4" fmla="*/ 102069900 w 12"/>
                <a:gd name="T5" fmla="*/ 102069900 h 12"/>
                <a:gd name="T6" fmla="*/ 102069900 w 12"/>
                <a:gd name="T7" fmla="*/ 102069900 h 12"/>
                <a:gd name="T8" fmla="*/ 306202556 w 12"/>
                <a:gd name="T9" fmla="*/ 102069900 h 12"/>
                <a:gd name="T10" fmla="*/ 561363019 w 12"/>
                <a:gd name="T11" fmla="*/ 306202556 h 12"/>
                <a:gd name="T12" fmla="*/ 561363019 w 12"/>
                <a:gd name="T13" fmla="*/ 561363019 h 12"/>
                <a:gd name="T14" fmla="*/ 561363019 w 12"/>
                <a:gd name="T15" fmla="*/ 561363019 h 12"/>
                <a:gd name="T16" fmla="*/ 306202556 w 12"/>
                <a:gd name="T17" fmla="*/ 561363019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 h="12">
                  <a:moveTo>
                    <a:pt x="6" y="11"/>
                  </a:moveTo>
                  <a:cubicBezTo>
                    <a:pt x="2" y="6"/>
                    <a:pt x="2" y="6"/>
                    <a:pt x="2" y="6"/>
                  </a:cubicBezTo>
                  <a:cubicBezTo>
                    <a:pt x="0" y="5"/>
                    <a:pt x="0" y="3"/>
                    <a:pt x="2" y="2"/>
                  </a:cubicBezTo>
                  <a:cubicBezTo>
                    <a:pt x="2" y="2"/>
                    <a:pt x="2" y="2"/>
                    <a:pt x="2" y="2"/>
                  </a:cubicBezTo>
                  <a:cubicBezTo>
                    <a:pt x="3" y="0"/>
                    <a:pt x="5" y="0"/>
                    <a:pt x="6" y="2"/>
                  </a:cubicBezTo>
                  <a:cubicBezTo>
                    <a:pt x="11" y="6"/>
                    <a:pt x="11" y="6"/>
                    <a:pt x="11" y="6"/>
                  </a:cubicBezTo>
                  <a:cubicBezTo>
                    <a:pt x="12" y="7"/>
                    <a:pt x="12" y="9"/>
                    <a:pt x="11" y="11"/>
                  </a:cubicBezTo>
                  <a:cubicBezTo>
                    <a:pt x="11" y="11"/>
                    <a:pt x="11" y="11"/>
                    <a:pt x="11" y="11"/>
                  </a:cubicBezTo>
                  <a:cubicBezTo>
                    <a:pt x="10" y="12"/>
                    <a:pt x="8" y="12"/>
                    <a:pt x="6"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26" name="Freeform 59">
              <a:extLst>
                <a:ext uri="{FF2B5EF4-FFF2-40B4-BE49-F238E27FC236}">
                  <a16:creationId xmlns:a16="http://schemas.microsoft.com/office/drawing/2014/main" id="{3119E66C-1CF0-4C57-8660-2153300CC725}"/>
                </a:ext>
              </a:extLst>
            </p:cNvPr>
            <p:cNvSpPr>
              <a:spLocks/>
            </p:cNvSpPr>
            <p:nvPr/>
          </p:nvSpPr>
          <p:spPr bwMode="auto">
            <a:xfrm>
              <a:off x="8370888" y="3740150"/>
              <a:ext cx="85725" cy="85725"/>
            </a:xfrm>
            <a:custGeom>
              <a:avLst/>
              <a:gdLst>
                <a:gd name="T0" fmla="*/ 561363019 w 12"/>
                <a:gd name="T1" fmla="*/ 306202556 h 12"/>
                <a:gd name="T2" fmla="*/ 306202556 w 12"/>
                <a:gd name="T3" fmla="*/ 561363019 h 12"/>
                <a:gd name="T4" fmla="*/ 102069900 w 12"/>
                <a:gd name="T5" fmla="*/ 561363019 h 12"/>
                <a:gd name="T6" fmla="*/ 102069900 w 12"/>
                <a:gd name="T7" fmla="*/ 561363019 h 12"/>
                <a:gd name="T8" fmla="*/ 102069900 w 12"/>
                <a:gd name="T9" fmla="*/ 306202556 h 12"/>
                <a:gd name="T10" fmla="*/ 306202556 w 12"/>
                <a:gd name="T11" fmla="*/ 102069900 h 12"/>
                <a:gd name="T12" fmla="*/ 561363019 w 12"/>
                <a:gd name="T13" fmla="*/ 102069900 h 12"/>
                <a:gd name="T14" fmla="*/ 561363019 w 12"/>
                <a:gd name="T15" fmla="*/ 102069900 h 12"/>
                <a:gd name="T16" fmla="*/ 561363019 w 12"/>
                <a:gd name="T17" fmla="*/ 306202556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 h="12">
                  <a:moveTo>
                    <a:pt x="11" y="6"/>
                  </a:moveTo>
                  <a:cubicBezTo>
                    <a:pt x="6" y="11"/>
                    <a:pt x="6" y="11"/>
                    <a:pt x="6" y="11"/>
                  </a:cubicBezTo>
                  <a:cubicBezTo>
                    <a:pt x="5" y="12"/>
                    <a:pt x="3" y="12"/>
                    <a:pt x="2" y="11"/>
                  </a:cubicBezTo>
                  <a:cubicBezTo>
                    <a:pt x="2" y="11"/>
                    <a:pt x="2" y="11"/>
                    <a:pt x="2" y="11"/>
                  </a:cubicBezTo>
                  <a:cubicBezTo>
                    <a:pt x="0" y="9"/>
                    <a:pt x="0" y="7"/>
                    <a:pt x="2" y="6"/>
                  </a:cubicBezTo>
                  <a:cubicBezTo>
                    <a:pt x="6" y="2"/>
                    <a:pt x="6" y="2"/>
                    <a:pt x="6" y="2"/>
                  </a:cubicBezTo>
                  <a:cubicBezTo>
                    <a:pt x="8" y="0"/>
                    <a:pt x="10" y="0"/>
                    <a:pt x="11" y="2"/>
                  </a:cubicBezTo>
                  <a:cubicBezTo>
                    <a:pt x="11" y="2"/>
                    <a:pt x="11" y="2"/>
                    <a:pt x="11" y="2"/>
                  </a:cubicBezTo>
                  <a:cubicBezTo>
                    <a:pt x="12" y="3"/>
                    <a:pt x="12" y="5"/>
                    <a:pt x="1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27" name="Freeform 60">
              <a:extLst>
                <a:ext uri="{FF2B5EF4-FFF2-40B4-BE49-F238E27FC236}">
                  <a16:creationId xmlns:a16="http://schemas.microsoft.com/office/drawing/2014/main" id="{C4E36668-B881-45F6-B3B8-9D0376896CCA}"/>
                </a:ext>
              </a:extLst>
            </p:cNvPr>
            <p:cNvSpPr>
              <a:spLocks/>
            </p:cNvSpPr>
            <p:nvPr/>
          </p:nvSpPr>
          <p:spPr bwMode="auto">
            <a:xfrm>
              <a:off x="8864600" y="3246438"/>
              <a:ext cx="85725" cy="85725"/>
            </a:xfrm>
            <a:custGeom>
              <a:avLst/>
              <a:gdLst>
                <a:gd name="T0" fmla="*/ 561363019 w 12"/>
                <a:gd name="T1" fmla="*/ 306202556 h 12"/>
                <a:gd name="T2" fmla="*/ 306202556 w 12"/>
                <a:gd name="T3" fmla="*/ 561363019 h 12"/>
                <a:gd name="T4" fmla="*/ 102069900 w 12"/>
                <a:gd name="T5" fmla="*/ 561363019 h 12"/>
                <a:gd name="T6" fmla="*/ 102069900 w 12"/>
                <a:gd name="T7" fmla="*/ 561363019 h 12"/>
                <a:gd name="T8" fmla="*/ 102069900 w 12"/>
                <a:gd name="T9" fmla="*/ 306202556 h 12"/>
                <a:gd name="T10" fmla="*/ 306202556 w 12"/>
                <a:gd name="T11" fmla="*/ 51034950 h 12"/>
                <a:gd name="T12" fmla="*/ 561363019 w 12"/>
                <a:gd name="T13" fmla="*/ 51034950 h 12"/>
                <a:gd name="T14" fmla="*/ 561363019 w 12"/>
                <a:gd name="T15" fmla="*/ 51034950 h 12"/>
                <a:gd name="T16" fmla="*/ 561363019 w 12"/>
                <a:gd name="T17" fmla="*/ 306202556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 h="12">
                  <a:moveTo>
                    <a:pt x="11" y="6"/>
                  </a:moveTo>
                  <a:cubicBezTo>
                    <a:pt x="6" y="11"/>
                    <a:pt x="6" y="11"/>
                    <a:pt x="6" y="11"/>
                  </a:cubicBezTo>
                  <a:cubicBezTo>
                    <a:pt x="5" y="12"/>
                    <a:pt x="3" y="12"/>
                    <a:pt x="2" y="11"/>
                  </a:cubicBezTo>
                  <a:cubicBezTo>
                    <a:pt x="2" y="11"/>
                    <a:pt x="2" y="11"/>
                    <a:pt x="2" y="11"/>
                  </a:cubicBezTo>
                  <a:cubicBezTo>
                    <a:pt x="0" y="9"/>
                    <a:pt x="0" y="7"/>
                    <a:pt x="2" y="6"/>
                  </a:cubicBezTo>
                  <a:cubicBezTo>
                    <a:pt x="6" y="1"/>
                    <a:pt x="6" y="1"/>
                    <a:pt x="6" y="1"/>
                  </a:cubicBezTo>
                  <a:cubicBezTo>
                    <a:pt x="8" y="0"/>
                    <a:pt x="10" y="0"/>
                    <a:pt x="11" y="1"/>
                  </a:cubicBezTo>
                  <a:cubicBezTo>
                    <a:pt x="11" y="1"/>
                    <a:pt x="11" y="1"/>
                    <a:pt x="11" y="1"/>
                  </a:cubicBezTo>
                  <a:cubicBezTo>
                    <a:pt x="12" y="3"/>
                    <a:pt x="12" y="5"/>
                    <a:pt x="1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28" name="Freeform 61">
              <a:extLst>
                <a:ext uri="{FF2B5EF4-FFF2-40B4-BE49-F238E27FC236}">
                  <a16:creationId xmlns:a16="http://schemas.microsoft.com/office/drawing/2014/main" id="{3295C7AE-1FF4-49AC-8D68-3EECDCB9A838}"/>
                </a:ext>
              </a:extLst>
            </p:cNvPr>
            <p:cNvSpPr>
              <a:spLocks/>
            </p:cNvSpPr>
            <p:nvPr/>
          </p:nvSpPr>
          <p:spPr bwMode="auto">
            <a:xfrm>
              <a:off x="8391525" y="3267075"/>
              <a:ext cx="530225" cy="615950"/>
            </a:xfrm>
            <a:custGeom>
              <a:avLst/>
              <a:gdLst>
                <a:gd name="T0" fmla="*/ 1745565187 w 74"/>
                <a:gd name="T1" fmla="*/ 102591486 h 86"/>
                <a:gd name="T2" fmla="*/ 102677355 w 74"/>
                <a:gd name="T3" fmla="*/ 1641513912 h 86"/>
                <a:gd name="T4" fmla="*/ 821440333 w 74"/>
                <a:gd name="T5" fmla="*/ 2147483646 h 86"/>
                <a:gd name="T6" fmla="*/ 1129479563 w 74"/>
                <a:gd name="T7" fmla="*/ 2147483646 h 86"/>
                <a:gd name="T8" fmla="*/ 1129479563 w 74"/>
                <a:gd name="T9" fmla="*/ 2147483646 h 86"/>
                <a:gd name="T10" fmla="*/ 1283502760 w 74"/>
                <a:gd name="T11" fmla="*/ 2147483646 h 86"/>
                <a:gd name="T12" fmla="*/ 1796903864 w 74"/>
                <a:gd name="T13" fmla="*/ 2147483646 h 86"/>
                <a:gd name="T14" fmla="*/ 1796903864 w 74"/>
                <a:gd name="T15" fmla="*/ 2147483646 h 86"/>
                <a:gd name="T16" fmla="*/ 1591541990 w 74"/>
                <a:gd name="T17" fmla="*/ 2147483646 h 86"/>
                <a:gd name="T18" fmla="*/ 1950927061 w 74"/>
                <a:gd name="T19" fmla="*/ 1949295533 h 86"/>
                <a:gd name="T20" fmla="*/ 2147483646 w 74"/>
                <a:gd name="T21" fmla="*/ 2147483646 h 86"/>
                <a:gd name="T22" fmla="*/ 2104943094 w 74"/>
                <a:gd name="T23" fmla="*/ 2147483646 h 86"/>
                <a:gd name="T24" fmla="*/ 2104943094 w 74"/>
                <a:gd name="T25" fmla="*/ 2147483646 h 86"/>
                <a:gd name="T26" fmla="*/ 2147483646 w 74"/>
                <a:gd name="T27" fmla="*/ 2147483646 h 86"/>
                <a:gd name="T28" fmla="*/ 2147483646 w 74"/>
                <a:gd name="T29" fmla="*/ 2147483646 h 86"/>
                <a:gd name="T30" fmla="*/ 2147483646 w 74"/>
                <a:gd name="T31" fmla="*/ 2147483646 h 86"/>
                <a:gd name="T32" fmla="*/ 2147483646 w 74"/>
                <a:gd name="T33" fmla="*/ 2147483646 h 86"/>
                <a:gd name="T34" fmla="*/ 2147483646 w 74"/>
                <a:gd name="T35" fmla="*/ 1949295533 h 86"/>
                <a:gd name="T36" fmla="*/ 1745565187 w 74"/>
                <a:gd name="T37" fmla="*/ 102591486 h 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4" h="86">
                  <a:moveTo>
                    <a:pt x="34" y="2"/>
                  </a:moveTo>
                  <a:cubicBezTo>
                    <a:pt x="18" y="4"/>
                    <a:pt x="5" y="16"/>
                    <a:pt x="2" y="32"/>
                  </a:cubicBezTo>
                  <a:cubicBezTo>
                    <a:pt x="0" y="46"/>
                    <a:pt x="6" y="59"/>
                    <a:pt x="16" y="66"/>
                  </a:cubicBezTo>
                  <a:cubicBezTo>
                    <a:pt x="20" y="69"/>
                    <a:pt x="22" y="69"/>
                    <a:pt x="22" y="73"/>
                  </a:cubicBezTo>
                  <a:cubicBezTo>
                    <a:pt x="22" y="82"/>
                    <a:pt x="22" y="82"/>
                    <a:pt x="22" y="82"/>
                  </a:cubicBezTo>
                  <a:cubicBezTo>
                    <a:pt x="22" y="85"/>
                    <a:pt x="23" y="86"/>
                    <a:pt x="25" y="86"/>
                  </a:cubicBezTo>
                  <a:cubicBezTo>
                    <a:pt x="35" y="86"/>
                    <a:pt x="35" y="86"/>
                    <a:pt x="35" y="86"/>
                  </a:cubicBezTo>
                  <a:cubicBezTo>
                    <a:pt x="35" y="50"/>
                    <a:pt x="35" y="50"/>
                    <a:pt x="35" y="50"/>
                  </a:cubicBezTo>
                  <a:cubicBezTo>
                    <a:pt x="33" y="49"/>
                    <a:pt x="31" y="47"/>
                    <a:pt x="31" y="44"/>
                  </a:cubicBezTo>
                  <a:cubicBezTo>
                    <a:pt x="31" y="41"/>
                    <a:pt x="34" y="38"/>
                    <a:pt x="38" y="38"/>
                  </a:cubicBezTo>
                  <a:cubicBezTo>
                    <a:pt x="41" y="38"/>
                    <a:pt x="44" y="41"/>
                    <a:pt x="44" y="44"/>
                  </a:cubicBezTo>
                  <a:cubicBezTo>
                    <a:pt x="44" y="47"/>
                    <a:pt x="43" y="49"/>
                    <a:pt x="41" y="50"/>
                  </a:cubicBezTo>
                  <a:cubicBezTo>
                    <a:pt x="41" y="86"/>
                    <a:pt x="41" y="86"/>
                    <a:pt x="41" y="86"/>
                  </a:cubicBezTo>
                  <a:cubicBezTo>
                    <a:pt x="51" y="86"/>
                    <a:pt x="51" y="86"/>
                    <a:pt x="51" y="86"/>
                  </a:cubicBezTo>
                  <a:cubicBezTo>
                    <a:pt x="53" y="86"/>
                    <a:pt x="54" y="85"/>
                    <a:pt x="54" y="83"/>
                  </a:cubicBezTo>
                  <a:cubicBezTo>
                    <a:pt x="54" y="73"/>
                    <a:pt x="54" y="73"/>
                    <a:pt x="54" y="73"/>
                  </a:cubicBezTo>
                  <a:cubicBezTo>
                    <a:pt x="54" y="69"/>
                    <a:pt x="56" y="69"/>
                    <a:pt x="59" y="66"/>
                  </a:cubicBezTo>
                  <a:cubicBezTo>
                    <a:pt x="68" y="60"/>
                    <a:pt x="74" y="49"/>
                    <a:pt x="74" y="38"/>
                  </a:cubicBezTo>
                  <a:cubicBezTo>
                    <a:pt x="74" y="16"/>
                    <a:pt x="55" y="0"/>
                    <a:pt x="3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32" name="Rectangle 81">
              <a:extLst>
                <a:ext uri="{FF2B5EF4-FFF2-40B4-BE49-F238E27FC236}">
                  <a16:creationId xmlns:a16="http://schemas.microsoft.com/office/drawing/2014/main" id="{592DB04B-BF4D-4375-9904-C0C953EAE340}"/>
                </a:ext>
              </a:extLst>
            </p:cNvPr>
            <p:cNvSpPr>
              <a:spLocks noChangeArrowheads="1"/>
            </p:cNvSpPr>
            <p:nvPr/>
          </p:nvSpPr>
          <p:spPr bwMode="auto">
            <a:xfrm>
              <a:off x="9486900" y="3187700"/>
              <a:ext cx="12303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6100" b="1">
                  <a:solidFill>
                    <a:srgbClr val="FFFFFF"/>
                  </a:solidFill>
                  <a:latin typeface="Arial" panose="020B0604020202020204" pitchFamily="34" charset="0"/>
                </a:rPr>
                <a:t>#2</a:t>
              </a:r>
              <a:endParaRPr lang="ru-RU" altLang="ru-RU" sz="1800"/>
            </a:p>
          </p:txBody>
        </p:sp>
      </p:grpSp>
      <p:grpSp>
        <p:nvGrpSpPr>
          <p:cNvPr id="11" name="Группа 10">
            <a:extLst>
              <a:ext uri="{FF2B5EF4-FFF2-40B4-BE49-F238E27FC236}">
                <a16:creationId xmlns:a16="http://schemas.microsoft.com/office/drawing/2014/main" id="{47E7DBFD-AFE4-4F44-89B8-3336C519AABB}"/>
              </a:ext>
            </a:extLst>
          </p:cNvPr>
          <p:cNvGrpSpPr/>
          <p:nvPr/>
        </p:nvGrpSpPr>
        <p:grpSpPr>
          <a:xfrm>
            <a:off x="7691438" y="4319588"/>
            <a:ext cx="2695575" cy="1114425"/>
            <a:chOff x="7691438" y="4319588"/>
            <a:chExt cx="2695575" cy="1114425"/>
          </a:xfrm>
        </p:grpSpPr>
        <p:sp>
          <p:nvSpPr>
            <p:cNvPr id="25608" name="Rectangle 41">
              <a:extLst>
                <a:ext uri="{FF2B5EF4-FFF2-40B4-BE49-F238E27FC236}">
                  <a16:creationId xmlns:a16="http://schemas.microsoft.com/office/drawing/2014/main" id="{56F6BC91-3671-47F7-86E9-13029AB63ABB}"/>
                </a:ext>
              </a:extLst>
            </p:cNvPr>
            <p:cNvSpPr>
              <a:spLocks noChangeArrowheads="1"/>
            </p:cNvSpPr>
            <p:nvPr/>
          </p:nvSpPr>
          <p:spPr bwMode="auto">
            <a:xfrm>
              <a:off x="7691438" y="4319588"/>
              <a:ext cx="2446337" cy="106521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09" name="Rectangle 42">
              <a:extLst>
                <a:ext uri="{FF2B5EF4-FFF2-40B4-BE49-F238E27FC236}">
                  <a16:creationId xmlns:a16="http://schemas.microsoft.com/office/drawing/2014/main" id="{19C66A77-EB59-4EA9-8E3F-39E82B0CF8A5}"/>
                </a:ext>
              </a:extLst>
            </p:cNvPr>
            <p:cNvSpPr>
              <a:spLocks noChangeArrowheads="1"/>
            </p:cNvSpPr>
            <p:nvPr/>
          </p:nvSpPr>
          <p:spPr bwMode="auto">
            <a:xfrm>
              <a:off x="8936038" y="4319588"/>
              <a:ext cx="1201737" cy="1065212"/>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29" name="Freeform 62">
              <a:extLst>
                <a:ext uri="{FF2B5EF4-FFF2-40B4-BE49-F238E27FC236}">
                  <a16:creationId xmlns:a16="http://schemas.microsoft.com/office/drawing/2014/main" id="{2DB5F817-BEB0-4107-A808-1E4C37080023}"/>
                </a:ext>
              </a:extLst>
            </p:cNvPr>
            <p:cNvSpPr>
              <a:spLocks/>
            </p:cNvSpPr>
            <p:nvPr/>
          </p:nvSpPr>
          <p:spPr bwMode="auto">
            <a:xfrm>
              <a:off x="7934325" y="4597400"/>
              <a:ext cx="836613" cy="587375"/>
            </a:xfrm>
            <a:custGeom>
              <a:avLst/>
              <a:gdLst>
                <a:gd name="T0" fmla="*/ 2147483646 w 117"/>
                <a:gd name="T1" fmla="*/ 0 h 82"/>
                <a:gd name="T2" fmla="*/ 2147483646 w 117"/>
                <a:gd name="T3" fmla="*/ 513100715 h 82"/>
                <a:gd name="T4" fmla="*/ 2147483646 w 117"/>
                <a:gd name="T5" fmla="*/ 1949784149 h 82"/>
                <a:gd name="T6" fmla="*/ 1227125357 w 117"/>
                <a:gd name="T7" fmla="*/ 1949784149 h 82"/>
                <a:gd name="T8" fmla="*/ 255653202 w 117"/>
                <a:gd name="T9" fmla="*/ 1539302145 h 82"/>
                <a:gd name="T10" fmla="*/ 204519701 w 117"/>
                <a:gd name="T11" fmla="*/ 1847165439 h 82"/>
                <a:gd name="T12" fmla="*/ 766952454 w 117"/>
                <a:gd name="T13" fmla="*/ 2147483646 h 82"/>
                <a:gd name="T14" fmla="*/ 0 w 117"/>
                <a:gd name="T15" fmla="*/ 2147483646 h 82"/>
                <a:gd name="T16" fmla="*/ 2096337662 w 117"/>
                <a:gd name="T17" fmla="*/ 2147483646 h 82"/>
                <a:gd name="T18" fmla="*/ 2147483646 w 117"/>
                <a:gd name="T19" fmla="*/ 2147483646 h 82"/>
                <a:gd name="T20" fmla="*/ 2147483646 w 117"/>
                <a:gd name="T21" fmla="*/ 1847165439 h 82"/>
                <a:gd name="T22" fmla="*/ 2147483646 w 117"/>
                <a:gd name="T23" fmla="*/ 0 h 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7" h="82">
                  <a:moveTo>
                    <a:pt x="78" y="0"/>
                  </a:moveTo>
                  <a:cubicBezTo>
                    <a:pt x="79" y="3"/>
                    <a:pt x="79" y="6"/>
                    <a:pt x="79" y="10"/>
                  </a:cubicBezTo>
                  <a:cubicBezTo>
                    <a:pt x="79" y="25"/>
                    <a:pt x="67" y="38"/>
                    <a:pt x="51" y="38"/>
                  </a:cubicBezTo>
                  <a:cubicBezTo>
                    <a:pt x="24" y="38"/>
                    <a:pt x="24" y="38"/>
                    <a:pt x="24" y="38"/>
                  </a:cubicBezTo>
                  <a:cubicBezTo>
                    <a:pt x="17" y="38"/>
                    <a:pt x="10" y="35"/>
                    <a:pt x="5" y="30"/>
                  </a:cubicBezTo>
                  <a:cubicBezTo>
                    <a:pt x="4" y="32"/>
                    <a:pt x="4" y="34"/>
                    <a:pt x="4" y="36"/>
                  </a:cubicBezTo>
                  <a:cubicBezTo>
                    <a:pt x="4" y="45"/>
                    <a:pt x="8" y="52"/>
                    <a:pt x="15" y="59"/>
                  </a:cubicBezTo>
                  <a:cubicBezTo>
                    <a:pt x="14" y="74"/>
                    <a:pt x="0" y="82"/>
                    <a:pt x="0" y="82"/>
                  </a:cubicBezTo>
                  <a:cubicBezTo>
                    <a:pt x="0" y="82"/>
                    <a:pt x="33" y="78"/>
                    <a:pt x="41" y="72"/>
                  </a:cubicBezTo>
                  <a:cubicBezTo>
                    <a:pt x="47" y="73"/>
                    <a:pt x="53" y="74"/>
                    <a:pt x="60" y="74"/>
                  </a:cubicBezTo>
                  <a:cubicBezTo>
                    <a:pt x="92" y="74"/>
                    <a:pt x="117" y="57"/>
                    <a:pt x="117" y="36"/>
                  </a:cubicBezTo>
                  <a:cubicBezTo>
                    <a:pt x="117" y="19"/>
                    <a:pt x="100" y="5"/>
                    <a:pt x="7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30" name="Freeform 63">
              <a:extLst>
                <a:ext uri="{FF2B5EF4-FFF2-40B4-BE49-F238E27FC236}">
                  <a16:creationId xmlns:a16="http://schemas.microsoft.com/office/drawing/2014/main" id="{07295B5D-9A79-4871-A2A9-8E2D5DE748A0}"/>
                </a:ext>
              </a:extLst>
            </p:cNvPr>
            <p:cNvSpPr>
              <a:spLocks noEditPoints="1"/>
            </p:cNvSpPr>
            <p:nvPr/>
          </p:nvSpPr>
          <p:spPr bwMode="auto">
            <a:xfrm>
              <a:off x="7962900" y="4519613"/>
              <a:ext cx="485775" cy="300037"/>
            </a:xfrm>
            <a:custGeom>
              <a:avLst/>
              <a:gdLst>
                <a:gd name="T0" fmla="*/ 2147483646 w 68"/>
                <a:gd name="T1" fmla="*/ 0 h 42"/>
                <a:gd name="T2" fmla="*/ 1020663281 w 68"/>
                <a:gd name="T3" fmla="*/ 0 h 42"/>
                <a:gd name="T4" fmla="*/ 0 w 68"/>
                <a:gd name="T5" fmla="*/ 1071696445 h 42"/>
                <a:gd name="T6" fmla="*/ 1020663281 w 68"/>
                <a:gd name="T7" fmla="*/ 2143392891 h 42"/>
                <a:gd name="T8" fmla="*/ 2147483646 w 68"/>
                <a:gd name="T9" fmla="*/ 2143392891 h 42"/>
                <a:gd name="T10" fmla="*/ 2147483646 w 68"/>
                <a:gd name="T11" fmla="*/ 1071696445 h 42"/>
                <a:gd name="T12" fmla="*/ 2147483646 w 68"/>
                <a:gd name="T13" fmla="*/ 0 h 42"/>
                <a:gd name="T14" fmla="*/ 765495675 w 68"/>
                <a:gd name="T15" fmla="*/ 1428926213 h 42"/>
                <a:gd name="T16" fmla="*/ 357230363 w 68"/>
                <a:gd name="T17" fmla="*/ 1071696445 h 42"/>
                <a:gd name="T18" fmla="*/ 765495675 w 68"/>
                <a:gd name="T19" fmla="*/ 663431813 h 42"/>
                <a:gd name="T20" fmla="*/ 1122733181 w 68"/>
                <a:gd name="T21" fmla="*/ 1071696445 h 42"/>
                <a:gd name="T22" fmla="*/ 765495675 w 68"/>
                <a:gd name="T23" fmla="*/ 1428926213 h 42"/>
                <a:gd name="T24" fmla="*/ 1735131150 w 68"/>
                <a:gd name="T25" fmla="*/ 1428926213 h 42"/>
                <a:gd name="T26" fmla="*/ 1326865838 w 68"/>
                <a:gd name="T27" fmla="*/ 1071696445 h 42"/>
                <a:gd name="T28" fmla="*/ 1735131150 w 68"/>
                <a:gd name="T29" fmla="*/ 663431813 h 42"/>
                <a:gd name="T30" fmla="*/ 2092361513 w 68"/>
                <a:gd name="T31" fmla="*/ 1071696445 h 42"/>
                <a:gd name="T32" fmla="*/ 1735131150 w 68"/>
                <a:gd name="T33" fmla="*/ 1428926213 h 42"/>
                <a:gd name="T34" fmla="*/ 2147483646 w 68"/>
                <a:gd name="T35" fmla="*/ 1428926213 h 42"/>
                <a:gd name="T36" fmla="*/ 2147483646 w 68"/>
                <a:gd name="T37" fmla="*/ 1071696445 h 42"/>
                <a:gd name="T38" fmla="*/ 2147483646 w 68"/>
                <a:gd name="T39" fmla="*/ 663431813 h 42"/>
                <a:gd name="T40" fmla="*/ 2147483646 w 68"/>
                <a:gd name="T41" fmla="*/ 1071696445 h 42"/>
                <a:gd name="T42" fmla="*/ 2147483646 w 68"/>
                <a:gd name="T43" fmla="*/ 1428926213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8" h="42">
                  <a:moveTo>
                    <a:pt x="47" y="0"/>
                  </a:moveTo>
                  <a:cubicBezTo>
                    <a:pt x="20" y="0"/>
                    <a:pt x="20" y="0"/>
                    <a:pt x="20" y="0"/>
                  </a:cubicBezTo>
                  <a:cubicBezTo>
                    <a:pt x="9" y="0"/>
                    <a:pt x="0" y="9"/>
                    <a:pt x="0" y="21"/>
                  </a:cubicBezTo>
                  <a:cubicBezTo>
                    <a:pt x="0" y="32"/>
                    <a:pt x="9" y="42"/>
                    <a:pt x="20" y="42"/>
                  </a:cubicBezTo>
                  <a:cubicBezTo>
                    <a:pt x="47" y="42"/>
                    <a:pt x="47" y="42"/>
                    <a:pt x="47" y="42"/>
                  </a:cubicBezTo>
                  <a:cubicBezTo>
                    <a:pt x="58" y="42"/>
                    <a:pt x="68" y="32"/>
                    <a:pt x="68" y="21"/>
                  </a:cubicBezTo>
                  <a:cubicBezTo>
                    <a:pt x="68" y="9"/>
                    <a:pt x="58" y="0"/>
                    <a:pt x="47" y="0"/>
                  </a:cubicBezTo>
                  <a:close/>
                  <a:moveTo>
                    <a:pt x="15" y="28"/>
                  </a:moveTo>
                  <a:cubicBezTo>
                    <a:pt x="11" y="28"/>
                    <a:pt x="7" y="25"/>
                    <a:pt x="7" y="21"/>
                  </a:cubicBezTo>
                  <a:cubicBezTo>
                    <a:pt x="7" y="17"/>
                    <a:pt x="11" y="13"/>
                    <a:pt x="15" y="13"/>
                  </a:cubicBezTo>
                  <a:cubicBezTo>
                    <a:pt x="19" y="13"/>
                    <a:pt x="22" y="17"/>
                    <a:pt x="22" y="21"/>
                  </a:cubicBezTo>
                  <a:cubicBezTo>
                    <a:pt x="22" y="25"/>
                    <a:pt x="19" y="28"/>
                    <a:pt x="15" y="28"/>
                  </a:cubicBezTo>
                  <a:close/>
                  <a:moveTo>
                    <a:pt x="34" y="28"/>
                  </a:moveTo>
                  <a:cubicBezTo>
                    <a:pt x="30" y="28"/>
                    <a:pt x="26" y="25"/>
                    <a:pt x="26" y="21"/>
                  </a:cubicBezTo>
                  <a:cubicBezTo>
                    <a:pt x="26" y="17"/>
                    <a:pt x="30" y="13"/>
                    <a:pt x="34" y="13"/>
                  </a:cubicBezTo>
                  <a:cubicBezTo>
                    <a:pt x="38" y="13"/>
                    <a:pt x="41" y="17"/>
                    <a:pt x="41" y="21"/>
                  </a:cubicBezTo>
                  <a:cubicBezTo>
                    <a:pt x="41" y="25"/>
                    <a:pt x="38" y="28"/>
                    <a:pt x="34" y="28"/>
                  </a:cubicBezTo>
                  <a:close/>
                  <a:moveTo>
                    <a:pt x="53" y="28"/>
                  </a:moveTo>
                  <a:cubicBezTo>
                    <a:pt x="48" y="28"/>
                    <a:pt x="45" y="25"/>
                    <a:pt x="45" y="21"/>
                  </a:cubicBezTo>
                  <a:cubicBezTo>
                    <a:pt x="45" y="17"/>
                    <a:pt x="48" y="13"/>
                    <a:pt x="53" y="13"/>
                  </a:cubicBezTo>
                  <a:cubicBezTo>
                    <a:pt x="57" y="13"/>
                    <a:pt x="60" y="17"/>
                    <a:pt x="60" y="21"/>
                  </a:cubicBezTo>
                  <a:cubicBezTo>
                    <a:pt x="60" y="25"/>
                    <a:pt x="57" y="28"/>
                    <a:pt x="53"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33" name="Rectangle 82">
              <a:extLst>
                <a:ext uri="{FF2B5EF4-FFF2-40B4-BE49-F238E27FC236}">
                  <a16:creationId xmlns:a16="http://schemas.microsoft.com/office/drawing/2014/main" id="{C2B5C051-8C12-4C96-985C-141D01A93503}"/>
                </a:ext>
              </a:extLst>
            </p:cNvPr>
            <p:cNvSpPr>
              <a:spLocks noChangeArrowheads="1"/>
            </p:cNvSpPr>
            <p:nvPr/>
          </p:nvSpPr>
          <p:spPr bwMode="auto">
            <a:xfrm>
              <a:off x="9156700" y="4403725"/>
              <a:ext cx="12303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6100" b="1">
                  <a:solidFill>
                    <a:srgbClr val="FFFFFF"/>
                  </a:solidFill>
                  <a:latin typeface="Arial" panose="020B0604020202020204" pitchFamily="34" charset="0"/>
                </a:rPr>
                <a:t>#3</a:t>
              </a:r>
              <a:endParaRPr lang="ru-RU" altLang="ru-RU" sz="1800"/>
            </a:p>
          </p:txBody>
        </p:sp>
      </p:grpSp>
      <p:grpSp>
        <p:nvGrpSpPr>
          <p:cNvPr id="12" name="Группа 11">
            <a:extLst>
              <a:ext uri="{FF2B5EF4-FFF2-40B4-BE49-F238E27FC236}">
                <a16:creationId xmlns:a16="http://schemas.microsoft.com/office/drawing/2014/main" id="{45F50DF6-5153-41B6-8678-5DAF81E28447}"/>
              </a:ext>
            </a:extLst>
          </p:cNvPr>
          <p:cNvGrpSpPr/>
          <p:nvPr/>
        </p:nvGrpSpPr>
        <p:grpSpPr>
          <a:xfrm>
            <a:off x="7361238" y="5535613"/>
            <a:ext cx="2697162" cy="1108075"/>
            <a:chOff x="7361238" y="5535613"/>
            <a:chExt cx="2697162" cy="1108075"/>
          </a:xfrm>
        </p:grpSpPr>
        <p:sp>
          <p:nvSpPr>
            <p:cNvPr id="25610" name="Rectangle 43">
              <a:extLst>
                <a:ext uri="{FF2B5EF4-FFF2-40B4-BE49-F238E27FC236}">
                  <a16:creationId xmlns:a16="http://schemas.microsoft.com/office/drawing/2014/main" id="{4E118EF3-A4F5-45F0-8F41-CB5771365F6D}"/>
                </a:ext>
              </a:extLst>
            </p:cNvPr>
            <p:cNvSpPr>
              <a:spLocks noChangeArrowheads="1"/>
            </p:cNvSpPr>
            <p:nvPr/>
          </p:nvSpPr>
          <p:spPr bwMode="auto">
            <a:xfrm>
              <a:off x="7361238" y="5535613"/>
              <a:ext cx="2447925" cy="1065212"/>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11" name="Rectangle 44">
              <a:extLst>
                <a:ext uri="{FF2B5EF4-FFF2-40B4-BE49-F238E27FC236}">
                  <a16:creationId xmlns:a16="http://schemas.microsoft.com/office/drawing/2014/main" id="{4EF5DCCA-6FCE-4F93-A79B-3A9E42F7C8AE}"/>
                </a:ext>
              </a:extLst>
            </p:cNvPr>
            <p:cNvSpPr>
              <a:spLocks noChangeArrowheads="1"/>
            </p:cNvSpPr>
            <p:nvPr/>
          </p:nvSpPr>
          <p:spPr bwMode="auto">
            <a:xfrm>
              <a:off x="8605838" y="5535613"/>
              <a:ext cx="1203325" cy="1065212"/>
            </a:xfrm>
            <a:prstGeom prst="rect">
              <a:avLst/>
            </a:prstGeom>
            <a:solidFill>
              <a:schemeClr val="accent5">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12" name="Rectangle 45">
              <a:extLst>
                <a:ext uri="{FF2B5EF4-FFF2-40B4-BE49-F238E27FC236}">
                  <a16:creationId xmlns:a16="http://schemas.microsoft.com/office/drawing/2014/main" id="{77A07A8A-44CC-4883-8BB2-FA3E90AB81AE}"/>
                </a:ext>
              </a:extLst>
            </p:cNvPr>
            <p:cNvSpPr>
              <a:spLocks noChangeArrowheads="1"/>
            </p:cNvSpPr>
            <p:nvPr/>
          </p:nvSpPr>
          <p:spPr bwMode="auto">
            <a:xfrm>
              <a:off x="8162925" y="6378575"/>
              <a:ext cx="57150" cy="57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13" name="Rectangle 46">
              <a:extLst>
                <a:ext uri="{FF2B5EF4-FFF2-40B4-BE49-F238E27FC236}">
                  <a16:creationId xmlns:a16="http://schemas.microsoft.com/office/drawing/2014/main" id="{E7C7EABC-6BD3-460D-8A2D-C71B78595E93}"/>
                </a:ext>
              </a:extLst>
            </p:cNvPr>
            <p:cNvSpPr>
              <a:spLocks noChangeArrowheads="1"/>
            </p:cNvSpPr>
            <p:nvPr/>
          </p:nvSpPr>
          <p:spPr bwMode="auto">
            <a:xfrm>
              <a:off x="7734300" y="6378575"/>
              <a:ext cx="49213" cy="57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14" name="Freeform 47">
              <a:extLst>
                <a:ext uri="{FF2B5EF4-FFF2-40B4-BE49-F238E27FC236}">
                  <a16:creationId xmlns:a16="http://schemas.microsoft.com/office/drawing/2014/main" id="{F2321773-C2A4-49FA-AB38-AF90A7DC1E0B}"/>
                </a:ext>
              </a:extLst>
            </p:cNvPr>
            <p:cNvSpPr>
              <a:spLocks/>
            </p:cNvSpPr>
            <p:nvPr/>
          </p:nvSpPr>
          <p:spPr bwMode="auto">
            <a:xfrm>
              <a:off x="7569200" y="6215063"/>
              <a:ext cx="57150" cy="106362"/>
            </a:xfrm>
            <a:custGeom>
              <a:avLst/>
              <a:gdLst>
                <a:gd name="T0" fmla="*/ 408265313 w 8"/>
                <a:gd name="T1" fmla="*/ 603356172 h 15"/>
                <a:gd name="T2" fmla="*/ 408265313 w 8"/>
                <a:gd name="T3" fmla="*/ 201116360 h 15"/>
                <a:gd name="T4" fmla="*/ 204132656 w 8"/>
                <a:gd name="T5" fmla="*/ 0 h 15"/>
                <a:gd name="T6" fmla="*/ 204132656 w 8"/>
                <a:gd name="T7" fmla="*/ 0 h 15"/>
                <a:gd name="T8" fmla="*/ 0 w 8"/>
                <a:gd name="T9" fmla="*/ 201116360 h 15"/>
                <a:gd name="T10" fmla="*/ 0 w 8"/>
                <a:gd name="T11" fmla="*/ 603356172 h 15"/>
                <a:gd name="T12" fmla="*/ 204132656 w 8"/>
                <a:gd name="T13" fmla="*/ 754198760 h 15"/>
                <a:gd name="T14" fmla="*/ 204132656 w 8"/>
                <a:gd name="T15" fmla="*/ 754198760 h 15"/>
                <a:gd name="T16" fmla="*/ 408265313 w 8"/>
                <a:gd name="T17" fmla="*/ 603356172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15">
                  <a:moveTo>
                    <a:pt x="8" y="12"/>
                  </a:moveTo>
                  <a:cubicBezTo>
                    <a:pt x="8" y="4"/>
                    <a:pt x="8" y="4"/>
                    <a:pt x="8" y="4"/>
                  </a:cubicBezTo>
                  <a:cubicBezTo>
                    <a:pt x="8" y="2"/>
                    <a:pt x="6" y="0"/>
                    <a:pt x="4" y="0"/>
                  </a:cubicBezTo>
                  <a:cubicBezTo>
                    <a:pt x="4" y="0"/>
                    <a:pt x="4" y="0"/>
                    <a:pt x="4" y="0"/>
                  </a:cubicBezTo>
                  <a:cubicBezTo>
                    <a:pt x="2" y="0"/>
                    <a:pt x="0" y="2"/>
                    <a:pt x="0" y="4"/>
                  </a:cubicBezTo>
                  <a:cubicBezTo>
                    <a:pt x="0" y="12"/>
                    <a:pt x="0" y="12"/>
                    <a:pt x="0" y="12"/>
                  </a:cubicBezTo>
                  <a:cubicBezTo>
                    <a:pt x="0" y="14"/>
                    <a:pt x="2" y="15"/>
                    <a:pt x="4" y="15"/>
                  </a:cubicBezTo>
                  <a:cubicBezTo>
                    <a:pt x="4" y="15"/>
                    <a:pt x="4" y="15"/>
                    <a:pt x="4" y="15"/>
                  </a:cubicBezTo>
                  <a:cubicBezTo>
                    <a:pt x="6" y="15"/>
                    <a:pt x="8" y="14"/>
                    <a:pt x="8"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15" name="Freeform 48">
              <a:extLst>
                <a:ext uri="{FF2B5EF4-FFF2-40B4-BE49-F238E27FC236}">
                  <a16:creationId xmlns:a16="http://schemas.microsoft.com/office/drawing/2014/main" id="{10AB920B-4B8D-4A63-A9A6-EFFDBA1A40CC}"/>
                </a:ext>
              </a:extLst>
            </p:cNvPr>
            <p:cNvSpPr>
              <a:spLocks/>
            </p:cNvSpPr>
            <p:nvPr/>
          </p:nvSpPr>
          <p:spPr bwMode="auto">
            <a:xfrm>
              <a:off x="7569200" y="5756275"/>
              <a:ext cx="57150" cy="107950"/>
            </a:xfrm>
            <a:custGeom>
              <a:avLst/>
              <a:gdLst>
                <a:gd name="T0" fmla="*/ 408265313 w 8"/>
                <a:gd name="T1" fmla="*/ 621504133 h 15"/>
                <a:gd name="T2" fmla="*/ 408265313 w 8"/>
                <a:gd name="T3" fmla="*/ 207170443 h 15"/>
                <a:gd name="T4" fmla="*/ 204132656 w 8"/>
                <a:gd name="T5" fmla="*/ 0 h 15"/>
                <a:gd name="T6" fmla="*/ 204132656 w 8"/>
                <a:gd name="T7" fmla="*/ 0 h 15"/>
                <a:gd name="T8" fmla="*/ 0 w 8"/>
                <a:gd name="T9" fmla="*/ 207170443 h 15"/>
                <a:gd name="T10" fmla="*/ 0 w 8"/>
                <a:gd name="T11" fmla="*/ 621504133 h 15"/>
                <a:gd name="T12" fmla="*/ 204132656 w 8"/>
                <a:gd name="T13" fmla="*/ 776880167 h 15"/>
                <a:gd name="T14" fmla="*/ 204132656 w 8"/>
                <a:gd name="T15" fmla="*/ 776880167 h 15"/>
                <a:gd name="T16" fmla="*/ 408265313 w 8"/>
                <a:gd name="T17" fmla="*/ 621504133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15">
                  <a:moveTo>
                    <a:pt x="8" y="12"/>
                  </a:moveTo>
                  <a:cubicBezTo>
                    <a:pt x="8" y="4"/>
                    <a:pt x="8" y="4"/>
                    <a:pt x="8" y="4"/>
                  </a:cubicBezTo>
                  <a:cubicBezTo>
                    <a:pt x="8" y="2"/>
                    <a:pt x="6" y="0"/>
                    <a:pt x="4" y="0"/>
                  </a:cubicBezTo>
                  <a:cubicBezTo>
                    <a:pt x="4" y="0"/>
                    <a:pt x="4" y="0"/>
                    <a:pt x="4" y="0"/>
                  </a:cubicBezTo>
                  <a:cubicBezTo>
                    <a:pt x="2" y="0"/>
                    <a:pt x="0" y="2"/>
                    <a:pt x="0" y="4"/>
                  </a:cubicBezTo>
                  <a:cubicBezTo>
                    <a:pt x="0" y="12"/>
                    <a:pt x="0" y="12"/>
                    <a:pt x="0" y="12"/>
                  </a:cubicBezTo>
                  <a:cubicBezTo>
                    <a:pt x="0" y="14"/>
                    <a:pt x="2" y="15"/>
                    <a:pt x="4" y="15"/>
                  </a:cubicBezTo>
                  <a:cubicBezTo>
                    <a:pt x="4" y="15"/>
                    <a:pt x="4" y="15"/>
                    <a:pt x="4" y="15"/>
                  </a:cubicBezTo>
                  <a:cubicBezTo>
                    <a:pt x="6" y="15"/>
                    <a:pt x="8" y="14"/>
                    <a:pt x="8"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16" name="Oval 49">
              <a:extLst>
                <a:ext uri="{FF2B5EF4-FFF2-40B4-BE49-F238E27FC236}">
                  <a16:creationId xmlns:a16="http://schemas.microsoft.com/office/drawing/2014/main" id="{1ECF7151-8EBC-4673-B5DC-010BE4E0FAF9}"/>
                </a:ext>
              </a:extLst>
            </p:cNvPr>
            <p:cNvSpPr>
              <a:spLocks noChangeArrowheads="1"/>
            </p:cNvSpPr>
            <p:nvPr/>
          </p:nvSpPr>
          <p:spPr bwMode="auto">
            <a:xfrm>
              <a:off x="7840663" y="5970588"/>
              <a:ext cx="50800" cy="587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17" name="Freeform 50">
              <a:extLst>
                <a:ext uri="{FF2B5EF4-FFF2-40B4-BE49-F238E27FC236}">
                  <a16:creationId xmlns:a16="http://schemas.microsoft.com/office/drawing/2014/main" id="{08DBDE55-008E-487B-AE9C-21925C0D5F6D}"/>
                </a:ext>
              </a:extLst>
            </p:cNvPr>
            <p:cNvSpPr>
              <a:spLocks noEditPoints="1"/>
            </p:cNvSpPr>
            <p:nvPr/>
          </p:nvSpPr>
          <p:spPr bwMode="auto">
            <a:xfrm>
              <a:off x="7705725" y="5842000"/>
              <a:ext cx="320675" cy="322263"/>
            </a:xfrm>
            <a:custGeom>
              <a:avLst/>
              <a:gdLst>
                <a:gd name="T0" fmla="*/ 2147483646 w 45"/>
                <a:gd name="T1" fmla="*/ 923140267 h 45"/>
                <a:gd name="T2" fmla="*/ 2082043009 w 45"/>
                <a:gd name="T3" fmla="*/ 461573714 h 45"/>
                <a:gd name="T4" fmla="*/ 1980474548 w 45"/>
                <a:gd name="T5" fmla="*/ 615429232 h 45"/>
                <a:gd name="T6" fmla="*/ 1675790541 w 45"/>
                <a:gd name="T7" fmla="*/ 615429232 h 45"/>
                <a:gd name="T8" fmla="*/ 1675790541 w 45"/>
                <a:gd name="T9" fmla="*/ 615429232 h 45"/>
                <a:gd name="T10" fmla="*/ 1675790541 w 45"/>
                <a:gd name="T11" fmla="*/ 307711035 h 45"/>
                <a:gd name="T12" fmla="*/ 1828132544 w 45"/>
                <a:gd name="T13" fmla="*/ 205145464 h 45"/>
                <a:gd name="T14" fmla="*/ 1320318741 w 45"/>
                <a:gd name="T15" fmla="*/ 0 h 45"/>
                <a:gd name="T16" fmla="*/ 1320318741 w 45"/>
                <a:gd name="T17" fmla="*/ 153855518 h 45"/>
                <a:gd name="T18" fmla="*/ 1167976737 w 45"/>
                <a:gd name="T19" fmla="*/ 359000982 h 45"/>
                <a:gd name="T20" fmla="*/ 1167976737 w 45"/>
                <a:gd name="T21" fmla="*/ 359000982 h 45"/>
                <a:gd name="T22" fmla="*/ 964846940 w 45"/>
                <a:gd name="T23" fmla="*/ 153855518 h 45"/>
                <a:gd name="T24" fmla="*/ 964846940 w 45"/>
                <a:gd name="T25" fmla="*/ 0 h 45"/>
                <a:gd name="T26" fmla="*/ 457033136 w 45"/>
                <a:gd name="T27" fmla="*/ 205145464 h 45"/>
                <a:gd name="T28" fmla="*/ 609375139 w 45"/>
                <a:gd name="T29" fmla="*/ 307711035 h 45"/>
                <a:gd name="T30" fmla="*/ 609375139 w 45"/>
                <a:gd name="T31" fmla="*/ 615429232 h 45"/>
                <a:gd name="T32" fmla="*/ 609375139 w 45"/>
                <a:gd name="T33" fmla="*/ 615429232 h 45"/>
                <a:gd name="T34" fmla="*/ 355471801 w 45"/>
                <a:gd name="T35" fmla="*/ 615429232 h 45"/>
                <a:gd name="T36" fmla="*/ 203122671 w 45"/>
                <a:gd name="T37" fmla="*/ 461573714 h 45"/>
                <a:gd name="T38" fmla="*/ 0 w 45"/>
                <a:gd name="T39" fmla="*/ 923140267 h 45"/>
                <a:gd name="T40" fmla="*/ 203122671 w 45"/>
                <a:gd name="T41" fmla="*/ 923140267 h 45"/>
                <a:gd name="T42" fmla="*/ 355471801 w 45"/>
                <a:gd name="T43" fmla="*/ 1128285731 h 45"/>
                <a:gd name="T44" fmla="*/ 355471801 w 45"/>
                <a:gd name="T45" fmla="*/ 1128285731 h 45"/>
                <a:gd name="T46" fmla="*/ 203122671 w 45"/>
                <a:gd name="T47" fmla="*/ 1333424034 h 45"/>
                <a:gd name="T48" fmla="*/ 0 w 45"/>
                <a:gd name="T49" fmla="*/ 1333424034 h 45"/>
                <a:gd name="T50" fmla="*/ 203122671 w 45"/>
                <a:gd name="T51" fmla="*/ 1794997749 h 45"/>
                <a:gd name="T52" fmla="*/ 355471801 w 45"/>
                <a:gd name="T53" fmla="*/ 1692425016 h 45"/>
                <a:gd name="T54" fmla="*/ 609375139 w 45"/>
                <a:gd name="T55" fmla="*/ 1692425016 h 45"/>
                <a:gd name="T56" fmla="*/ 609375139 w 45"/>
                <a:gd name="T57" fmla="*/ 1692425016 h 45"/>
                <a:gd name="T58" fmla="*/ 609375139 w 45"/>
                <a:gd name="T59" fmla="*/ 1948853266 h 45"/>
                <a:gd name="T60" fmla="*/ 457033136 w 45"/>
                <a:gd name="T61" fmla="*/ 2102708784 h 45"/>
                <a:gd name="T62" fmla="*/ 964846940 w 45"/>
                <a:gd name="T63" fmla="*/ 2147483646 h 45"/>
                <a:gd name="T64" fmla="*/ 964846940 w 45"/>
                <a:gd name="T65" fmla="*/ 2102708784 h 45"/>
                <a:gd name="T66" fmla="*/ 1167976737 w 45"/>
                <a:gd name="T67" fmla="*/ 1897570481 h 45"/>
                <a:gd name="T68" fmla="*/ 1167976737 w 45"/>
                <a:gd name="T69" fmla="*/ 1897570481 h 45"/>
                <a:gd name="T70" fmla="*/ 1320318741 w 45"/>
                <a:gd name="T71" fmla="*/ 2102708784 h 45"/>
                <a:gd name="T72" fmla="*/ 1320318741 w 45"/>
                <a:gd name="T73" fmla="*/ 2147483646 h 45"/>
                <a:gd name="T74" fmla="*/ 1828132544 w 45"/>
                <a:gd name="T75" fmla="*/ 2102708784 h 45"/>
                <a:gd name="T76" fmla="*/ 1675790541 w 45"/>
                <a:gd name="T77" fmla="*/ 1948853266 h 45"/>
                <a:gd name="T78" fmla="*/ 1675790541 w 45"/>
                <a:gd name="T79" fmla="*/ 1692425016 h 45"/>
                <a:gd name="T80" fmla="*/ 1675790541 w 45"/>
                <a:gd name="T81" fmla="*/ 1692425016 h 45"/>
                <a:gd name="T82" fmla="*/ 1980474548 w 45"/>
                <a:gd name="T83" fmla="*/ 1692425016 h 45"/>
                <a:gd name="T84" fmla="*/ 2082043009 w 45"/>
                <a:gd name="T85" fmla="*/ 1794997749 h 45"/>
                <a:gd name="T86" fmla="*/ 2147483646 w 45"/>
                <a:gd name="T87" fmla="*/ 1333424034 h 45"/>
                <a:gd name="T88" fmla="*/ 2082043009 w 45"/>
                <a:gd name="T89" fmla="*/ 1333424034 h 45"/>
                <a:gd name="T90" fmla="*/ 1929693880 w 45"/>
                <a:gd name="T91" fmla="*/ 1128285731 h 45"/>
                <a:gd name="T92" fmla="*/ 1929693880 w 45"/>
                <a:gd name="T93" fmla="*/ 1128285731 h 45"/>
                <a:gd name="T94" fmla="*/ 2082043009 w 45"/>
                <a:gd name="T95" fmla="*/ 923140267 h 45"/>
                <a:gd name="T96" fmla="*/ 2147483646 w 45"/>
                <a:gd name="T97" fmla="*/ 923140267 h 45"/>
                <a:gd name="T98" fmla="*/ 1167976737 w 45"/>
                <a:gd name="T99" fmla="*/ 1538569499 h 45"/>
                <a:gd name="T100" fmla="*/ 761724269 w 45"/>
                <a:gd name="T101" fmla="*/ 1128285731 h 45"/>
                <a:gd name="T102" fmla="*/ 1167976737 w 45"/>
                <a:gd name="T103" fmla="*/ 769284749 h 45"/>
                <a:gd name="T104" fmla="*/ 1523441412 w 45"/>
                <a:gd name="T105" fmla="*/ 1128285731 h 45"/>
                <a:gd name="T106" fmla="*/ 1167976737 w 45"/>
                <a:gd name="T107" fmla="*/ 1538569499 h 4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5" h="45">
                  <a:moveTo>
                    <a:pt x="45" y="18"/>
                  </a:moveTo>
                  <a:cubicBezTo>
                    <a:pt x="44" y="15"/>
                    <a:pt x="43" y="12"/>
                    <a:pt x="41" y="9"/>
                  </a:cubicBezTo>
                  <a:cubicBezTo>
                    <a:pt x="39" y="12"/>
                    <a:pt x="39" y="12"/>
                    <a:pt x="39" y="12"/>
                  </a:cubicBezTo>
                  <a:cubicBezTo>
                    <a:pt x="37" y="13"/>
                    <a:pt x="35" y="13"/>
                    <a:pt x="33" y="12"/>
                  </a:cubicBezTo>
                  <a:cubicBezTo>
                    <a:pt x="33" y="12"/>
                    <a:pt x="33" y="12"/>
                    <a:pt x="33" y="12"/>
                  </a:cubicBezTo>
                  <a:cubicBezTo>
                    <a:pt x="32" y="10"/>
                    <a:pt x="32" y="8"/>
                    <a:pt x="33" y="6"/>
                  </a:cubicBezTo>
                  <a:cubicBezTo>
                    <a:pt x="36" y="4"/>
                    <a:pt x="36" y="4"/>
                    <a:pt x="36" y="4"/>
                  </a:cubicBezTo>
                  <a:cubicBezTo>
                    <a:pt x="33" y="2"/>
                    <a:pt x="30" y="0"/>
                    <a:pt x="26" y="0"/>
                  </a:cubicBezTo>
                  <a:cubicBezTo>
                    <a:pt x="26" y="3"/>
                    <a:pt x="26" y="3"/>
                    <a:pt x="26" y="3"/>
                  </a:cubicBezTo>
                  <a:cubicBezTo>
                    <a:pt x="26" y="5"/>
                    <a:pt x="25" y="7"/>
                    <a:pt x="23" y="7"/>
                  </a:cubicBezTo>
                  <a:cubicBezTo>
                    <a:pt x="23" y="7"/>
                    <a:pt x="23" y="7"/>
                    <a:pt x="23" y="7"/>
                  </a:cubicBezTo>
                  <a:cubicBezTo>
                    <a:pt x="20" y="7"/>
                    <a:pt x="19" y="5"/>
                    <a:pt x="19" y="3"/>
                  </a:cubicBezTo>
                  <a:cubicBezTo>
                    <a:pt x="19" y="0"/>
                    <a:pt x="19" y="0"/>
                    <a:pt x="19" y="0"/>
                  </a:cubicBezTo>
                  <a:cubicBezTo>
                    <a:pt x="15" y="0"/>
                    <a:pt x="12" y="2"/>
                    <a:pt x="9" y="4"/>
                  </a:cubicBezTo>
                  <a:cubicBezTo>
                    <a:pt x="12" y="6"/>
                    <a:pt x="12" y="6"/>
                    <a:pt x="12" y="6"/>
                  </a:cubicBezTo>
                  <a:cubicBezTo>
                    <a:pt x="13" y="8"/>
                    <a:pt x="13" y="10"/>
                    <a:pt x="12" y="12"/>
                  </a:cubicBezTo>
                  <a:cubicBezTo>
                    <a:pt x="12" y="12"/>
                    <a:pt x="12" y="12"/>
                    <a:pt x="12" y="12"/>
                  </a:cubicBezTo>
                  <a:cubicBezTo>
                    <a:pt x="10" y="13"/>
                    <a:pt x="8" y="13"/>
                    <a:pt x="7" y="12"/>
                  </a:cubicBezTo>
                  <a:cubicBezTo>
                    <a:pt x="4" y="9"/>
                    <a:pt x="4" y="9"/>
                    <a:pt x="4" y="9"/>
                  </a:cubicBezTo>
                  <a:cubicBezTo>
                    <a:pt x="2" y="12"/>
                    <a:pt x="1" y="15"/>
                    <a:pt x="0" y="18"/>
                  </a:cubicBezTo>
                  <a:cubicBezTo>
                    <a:pt x="4" y="18"/>
                    <a:pt x="4" y="18"/>
                    <a:pt x="4" y="18"/>
                  </a:cubicBezTo>
                  <a:cubicBezTo>
                    <a:pt x="6" y="18"/>
                    <a:pt x="7" y="20"/>
                    <a:pt x="7" y="22"/>
                  </a:cubicBezTo>
                  <a:cubicBezTo>
                    <a:pt x="7" y="22"/>
                    <a:pt x="7" y="22"/>
                    <a:pt x="7" y="22"/>
                  </a:cubicBezTo>
                  <a:cubicBezTo>
                    <a:pt x="7" y="24"/>
                    <a:pt x="6" y="26"/>
                    <a:pt x="4" y="26"/>
                  </a:cubicBezTo>
                  <a:cubicBezTo>
                    <a:pt x="0" y="26"/>
                    <a:pt x="0" y="26"/>
                    <a:pt x="0" y="26"/>
                  </a:cubicBezTo>
                  <a:cubicBezTo>
                    <a:pt x="1" y="29"/>
                    <a:pt x="2" y="33"/>
                    <a:pt x="4" y="35"/>
                  </a:cubicBezTo>
                  <a:cubicBezTo>
                    <a:pt x="7" y="33"/>
                    <a:pt x="7" y="33"/>
                    <a:pt x="7" y="33"/>
                  </a:cubicBezTo>
                  <a:cubicBezTo>
                    <a:pt x="8" y="31"/>
                    <a:pt x="10" y="31"/>
                    <a:pt x="12" y="33"/>
                  </a:cubicBezTo>
                  <a:cubicBezTo>
                    <a:pt x="12" y="33"/>
                    <a:pt x="12" y="33"/>
                    <a:pt x="12" y="33"/>
                  </a:cubicBezTo>
                  <a:cubicBezTo>
                    <a:pt x="13" y="34"/>
                    <a:pt x="13" y="37"/>
                    <a:pt x="12" y="38"/>
                  </a:cubicBezTo>
                  <a:cubicBezTo>
                    <a:pt x="9" y="41"/>
                    <a:pt x="9" y="41"/>
                    <a:pt x="9" y="41"/>
                  </a:cubicBezTo>
                  <a:cubicBezTo>
                    <a:pt x="12" y="43"/>
                    <a:pt x="15" y="44"/>
                    <a:pt x="19" y="45"/>
                  </a:cubicBezTo>
                  <a:cubicBezTo>
                    <a:pt x="19" y="41"/>
                    <a:pt x="19" y="41"/>
                    <a:pt x="19" y="41"/>
                  </a:cubicBezTo>
                  <a:cubicBezTo>
                    <a:pt x="19" y="39"/>
                    <a:pt x="20" y="37"/>
                    <a:pt x="23" y="37"/>
                  </a:cubicBezTo>
                  <a:cubicBezTo>
                    <a:pt x="23" y="37"/>
                    <a:pt x="23" y="37"/>
                    <a:pt x="23" y="37"/>
                  </a:cubicBezTo>
                  <a:cubicBezTo>
                    <a:pt x="25" y="37"/>
                    <a:pt x="26" y="39"/>
                    <a:pt x="26" y="41"/>
                  </a:cubicBezTo>
                  <a:cubicBezTo>
                    <a:pt x="26" y="45"/>
                    <a:pt x="26" y="45"/>
                    <a:pt x="26" y="45"/>
                  </a:cubicBezTo>
                  <a:cubicBezTo>
                    <a:pt x="30" y="44"/>
                    <a:pt x="33" y="43"/>
                    <a:pt x="36" y="41"/>
                  </a:cubicBezTo>
                  <a:cubicBezTo>
                    <a:pt x="33" y="38"/>
                    <a:pt x="33" y="38"/>
                    <a:pt x="33" y="38"/>
                  </a:cubicBezTo>
                  <a:cubicBezTo>
                    <a:pt x="32" y="37"/>
                    <a:pt x="32" y="34"/>
                    <a:pt x="33" y="33"/>
                  </a:cubicBezTo>
                  <a:cubicBezTo>
                    <a:pt x="33" y="33"/>
                    <a:pt x="33" y="33"/>
                    <a:pt x="33" y="33"/>
                  </a:cubicBezTo>
                  <a:cubicBezTo>
                    <a:pt x="35" y="31"/>
                    <a:pt x="37" y="31"/>
                    <a:pt x="39" y="33"/>
                  </a:cubicBezTo>
                  <a:cubicBezTo>
                    <a:pt x="41" y="35"/>
                    <a:pt x="41" y="35"/>
                    <a:pt x="41" y="35"/>
                  </a:cubicBezTo>
                  <a:cubicBezTo>
                    <a:pt x="43" y="33"/>
                    <a:pt x="44" y="29"/>
                    <a:pt x="45" y="26"/>
                  </a:cubicBezTo>
                  <a:cubicBezTo>
                    <a:pt x="41" y="26"/>
                    <a:pt x="41" y="26"/>
                    <a:pt x="41" y="26"/>
                  </a:cubicBezTo>
                  <a:cubicBezTo>
                    <a:pt x="39" y="26"/>
                    <a:pt x="38" y="24"/>
                    <a:pt x="38" y="22"/>
                  </a:cubicBezTo>
                  <a:cubicBezTo>
                    <a:pt x="38" y="22"/>
                    <a:pt x="38" y="22"/>
                    <a:pt x="38" y="22"/>
                  </a:cubicBezTo>
                  <a:cubicBezTo>
                    <a:pt x="38" y="20"/>
                    <a:pt x="39" y="18"/>
                    <a:pt x="41" y="18"/>
                  </a:cubicBezTo>
                  <a:lnTo>
                    <a:pt x="45" y="18"/>
                  </a:lnTo>
                  <a:close/>
                  <a:moveTo>
                    <a:pt x="23" y="30"/>
                  </a:moveTo>
                  <a:cubicBezTo>
                    <a:pt x="18" y="30"/>
                    <a:pt x="15" y="26"/>
                    <a:pt x="15" y="22"/>
                  </a:cubicBezTo>
                  <a:cubicBezTo>
                    <a:pt x="15" y="18"/>
                    <a:pt x="18" y="15"/>
                    <a:pt x="23" y="15"/>
                  </a:cubicBezTo>
                  <a:cubicBezTo>
                    <a:pt x="27" y="15"/>
                    <a:pt x="30" y="18"/>
                    <a:pt x="30" y="22"/>
                  </a:cubicBezTo>
                  <a:cubicBezTo>
                    <a:pt x="30" y="26"/>
                    <a:pt x="27" y="30"/>
                    <a:pt x="2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18" name="Freeform 51">
              <a:extLst>
                <a:ext uri="{FF2B5EF4-FFF2-40B4-BE49-F238E27FC236}">
                  <a16:creationId xmlns:a16="http://schemas.microsoft.com/office/drawing/2014/main" id="{74EBC1E8-21BF-4E4E-A3EF-DCF04F02C17E}"/>
                </a:ext>
              </a:extLst>
            </p:cNvPr>
            <p:cNvSpPr>
              <a:spLocks noEditPoints="1"/>
            </p:cNvSpPr>
            <p:nvPr/>
          </p:nvSpPr>
          <p:spPr bwMode="auto">
            <a:xfrm>
              <a:off x="7597775" y="5707063"/>
              <a:ext cx="750888" cy="700087"/>
            </a:xfrm>
            <a:custGeom>
              <a:avLst/>
              <a:gdLst>
                <a:gd name="T0" fmla="*/ 0 w 105"/>
                <a:gd name="T1" fmla="*/ 0 h 98"/>
                <a:gd name="T2" fmla="*/ 0 w 105"/>
                <a:gd name="T3" fmla="*/ 2147483646 h 98"/>
                <a:gd name="T4" fmla="*/ 2147483646 w 105"/>
                <a:gd name="T5" fmla="*/ 2147483646 h 98"/>
                <a:gd name="T6" fmla="*/ 2147483646 w 105"/>
                <a:gd name="T7" fmla="*/ 0 h 98"/>
                <a:gd name="T8" fmla="*/ 0 w 105"/>
                <a:gd name="T9" fmla="*/ 0 h 98"/>
                <a:gd name="T10" fmla="*/ 2147483646 w 105"/>
                <a:gd name="T11" fmla="*/ 1530997400 h 98"/>
                <a:gd name="T12" fmla="*/ 2147483646 w 105"/>
                <a:gd name="T13" fmla="*/ 1888227508 h 98"/>
                <a:gd name="T14" fmla="*/ 2147483646 w 105"/>
                <a:gd name="T15" fmla="*/ 2147483646 h 98"/>
                <a:gd name="T16" fmla="*/ 2147483646 w 105"/>
                <a:gd name="T17" fmla="*/ 2147483646 h 98"/>
                <a:gd name="T18" fmla="*/ 2147483646 w 105"/>
                <a:gd name="T19" fmla="*/ 2147483646 h 98"/>
                <a:gd name="T20" fmla="*/ 2147483646 w 105"/>
                <a:gd name="T21" fmla="*/ 2147483646 h 98"/>
                <a:gd name="T22" fmla="*/ 2147483646 w 105"/>
                <a:gd name="T23" fmla="*/ 2147483646 h 98"/>
                <a:gd name="T24" fmla="*/ 2147483646 w 105"/>
                <a:gd name="T25" fmla="*/ 1888227508 h 98"/>
                <a:gd name="T26" fmla="*/ 2147483646 w 105"/>
                <a:gd name="T27" fmla="*/ 1530997400 h 98"/>
                <a:gd name="T28" fmla="*/ 1943369657 w 105"/>
                <a:gd name="T29" fmla="*/ 765495128 h 98"/>
                <a:gd name="T30" fmla="*/ 2147483646 w 105"/>
                <a:gd name="T31" fmla="*/ 2092360018 h 98"/>
                <a:gd name="T32" fmla="*/ 1943369657 w 105"/>
                <a:gd name="T33" fmla="*/ 2147483646 h 98"/>
                <a:gd name="T34" fmla="*/ 562550987 w 105"/>
                <a:gd name="T35" fmla="*/ 2092360018 h 98"/>
                <a:gd name="T36" fmla="*/ 1943369657 w 105"/>
                <a:gd name="T37" fmla="*/ 765495128 h 98"/>
                <a:gd name="T38" fmla="*/ 2147483646 w 105"/>
                <a:gd name="T39" fmla="*/ 2147483646 h 98"/>
                <a:gd name="T40" fmla="*/ 357987642 w 105"/>
                <a:gd name="T41" fmla="*/ 2147483646 h 98"/>
                <a:gd name="T42" fmla="*/ 357987642 w 105"/>
                <a:gd name="T43" fmla="*/ 2147483646 h 98"/>
                <a:gd name="T44" fmla="*/ 2147483646 w 105"/>
                <a:gd name="T45" fmla="*/ 2147483646 h 98"/>
                <a:gd name="T46" fmla="*/ 2147483646 w 105"/>
                <a:gd name="T47" fmla="*/ 2147483646 h 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5" h="98">
                  <a:moveTo>
                    <a:pt x="0" y="0"/>
                  </a:moveTo>
                  <a:cubicBezTo>
                    <a:pt x="0" y="98"/>
                    <a:pt x="0" y="98"/>
                    <a:pt x="0" y="98"/>
                  </a:cubicBezTo>
                  <a:cubicBezTo>
                    <a:pt x="105" y="98"/>
                    <a:pt x="105" y="98"/>
                    <a:pt x="105" y="98"/>
                  </a:cubicBezTo>
                  <a:cubicBezTo>
                    <a:pt x="105" y="0"/>
                    <a:pt x="105" y="0"/>
                    <a:pt x="105" y="0"/>
                  </a:cubicBezTo>
                  <a:lnTo>
                    <a:pt x="0" y="0"/>
                  </a:lnTo>
                  <a:close/>
                  <a:moveTo>
                    <a:pt x="79" y="30"/>
                  </a:moveTo>
                  <a:cubicBezTo>
                    <a:pt x="83" y="30"/>
                    <a:pt x="87" y="33"/>
                    <a:pt x="87" y="37"/>
                  </a:cubicBezTo>
                  <a:cubicBezTo>
                    <a:pt x="87" y="40"/>
                    <a:pt x="85" y="43"/>
                    <a:pt x="83" y="44"/>
                  </a:cubicBezTo>
                  <a:cubicBezTo>
                    <a:pt x="83" y="53"/>
                    <a:pt x="83" y="53"/>
                    <a:pt x="83" y="53"/>
                  </a:cubicBezTo>
                  <a:cubicBezTo>
                    <a:pt x="83" y="55"/>
                    <a:pt x="81" y="53"/>
                    <a:pt x="79" y="53"/>
                  </a:cubicBezTo>
                  <a:cubicBezTo>
                    <a:pt x="77" y="53"/>
                    <a:pt x="75" y="55"/>
                    <a:pt x="75" y="53"/>
                  </a:cubicBezTo>
                  <a:cubicBezTo>
                    <a:pt x="75" y="44"/>
                    <a:pt x="75" y="44"/>
                    <a:pt x="75" y="44"/>
                  </a:cubicBezTo>
                  <a:cubicBezTo>
                    <a:pt x="73" y="43"/>
                    <a:pt x="71" y="40"/>
                    <a:pt x="71" y="37"/>
                  </a:cubicBezTo>
                  <a:cubicBezTo>
                    <a:pt x="71" y="33"/>
                    <a:pt x="75" y="30"/>
                    <a:pt x="79" y="30"/>
                  </a:cubicBezTo>
                  <a:close/>
                  <a:moveTo>
                    <a:pt x="38" y="15"/>
                  </a:moveTo>
                  <a:cubicBezTo>
                    <a:pt x="52" y="15"/>
                    <a:pt x="64" y="27"/>
                    <a:pt x="64" y="41"/>
                  </a:cubicBezTo>
                  <a:cubicBezTo>
                    <a:pt x="64" y="56"/>
                    <a:pt x="52" y="68"/>
                    <a:pt x="38" y="68"/>
                  </a:cubicBezTo>
                  <a:cubicBezTo>
                    <a:pt x="23" y="68"/>
                    <a:pt x="11" y="56"/>
                    <a:pt x="11" y="41"/>
                  </a:cubicBezTo>
                  <a:cubicBezTo>
                    <a:pt x="11" y="27"/>
                    <a:pt x="23" y="15"/>
                    <a:pt x="38" y="15"/>
                  </a:cubicBezTo>
                  <a:close/>
                  <a:moveTo>
                    <a:pt x="98" y="90"/>
                  </a:moveTo>
                  <a:cubicBezTo>
                    <a:pt x="7" y="90"/>
                    <a:pt x="7" y="90"/>
                    <a:pt x="7" y="90"/>
                  </a:cubicBezTo>
                  <a:cubicBezTo>
                    <a:pt x="7" y="86"/>
                    <a:pt x="7" y="86"/>
                    <a:pt x="7" y="86"/>
                  </a:cubicBezTo>
                  <a:cubicBezTo>
                    <a:pt x="98" y="86"/>
                    <a:pt x="98" y="86"/>
                    <a:pt x="98" y="86"/>
                  </a:cubicBezTo>
                  <a:lnTo>
                    <a:pt x="98"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5634" name="Rectangle 83">
              <a:extLst>
                <a:ext uri="{FF2B5EF4-FFF2-40B4-BE49-F238E27FC236}">
                  <a16:creationId xmlns:a16="http://schemas.microsoft.com/office/drawing/2014/main" id="{B1CA49A6-8245-4E82-A4B1-5660B46A1377}"/>
                </a:ext>
              </a:extLst>
            </p:cNvPr>
            <p:cNvSpPr>
              <a:spLocks noChangeArrowheads="1"/>
            </p:cNvSpPr>
            <p:nvPr/>
          </p:nvSpPr>
          <p:spPr bwMode="auto">
            <a:xfrm>
              <a:off x="8828088" y="5613400"/>
              <a:ext cx="1230312"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6100" b="1">
                  <a:solidFill>
                    <a:srgbClr val="FFFFFF"/>
                  </a:solidFill>
                  <a:latin typeface="Arial" panose="020B0604020202020204" pitchFamily="34" charset="0"/>
                </a:rPr>
                <a:t>#4</a:t>
              </a:r>
              <a:endParaRPr lang="ru-RU" altLang="ru-RU" sz="1800"/>
            </a:p>
          </p:txBody>
        </p:sp>
      </p:grpSp>
      <p:sp>
        <p:nvSpPr>
          <p:cNvPr id="25635" name="TextBox 115">
            <a:extLst>
              <a:ext uri="{FF2B5EF4-FFF2-40B4-BE49-F238E27FC236}">
                <a16:creationId xmlns:a16="http://schemas.microsoft.com/office/drawing/2014/main" id="{763DD1F6-501A-41B0-868C-5C2BFF320C82}"/>
              </a:ext>
            </a:extLst>
          </p:cNvPr>
          <p:cNvSpPr txBox="1">
            <a:spLocks noChangeArrowheads="1"/>
          </p:cNvSpPr>
          <p:nvPr/>
        </p:nvSpPr>
        <p:spPr bwMode="auto">
          <a:xfrm>
            <a:off x="5986463" y="1933575"/>
            <a:ext cx="23209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 consectetur adipiscing elit, sed do eiusmod tempor incididunt</a:t>
            </a:r>
            <a:endParaRPr lang="ru-RU" altLang="ru-RU" sz="1200">
              <a:solidFill>
                <a:srgbClr val="73858E"/>
              </a:solidFill>
              <a:latin typeface="Arial" panose="020B0604020202020204" pitchFamily="34" charset="0"/>
              <a:cs typeface="Arial" panose="020B0604020202020204" pitchFamily="34" charset="0"/>
            </a:endParaRPr>
          </a:p>
        </p:txBody>
      </p:sp>
      <p:sp>
        <p:nvSpPr>
          <p:cNvPr id="25636" name="TextBox 115">
            <a:extLst>
              <a:ext uri="{FF2B5EF4-FFF2-40B4-BE49-F238E27FC236}">
                <a16:creationId xmlns:a16="http://schemas.microsoft.com/office/drawing/2014/main" id="{FB0E3215-F9D9-4A85-83E4-F3CB660323D7}"/>
              </a:ext>
            </a:extLst>
          </p:cNvPr>
          <p:cNvSpPr txBox="1">
            <a:spLocks noChangeArrowheads="1"/>
          </p:cNvSpPr>
          <p:nvPr/>
        </p:nvSpPr>
        <p:spPr bwMode="auto">
          <a:xfrm>
            <a:off x="5986463" y="3138488"/>
            <a:ext cx="20415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a:solidFill>
                <a:srgbClr val="73858E"/>
              </a:solidFill>
              <a:latin typeface="Arial" panose="020B0604020202020204" pitchFamily="34" charset="0"/>
              <a:cs typeface="Arial" panose="020B0604020202020204" pitchFamily="34" charset="0"/>
            </a:endParaRPr>
          </a:p>
        </p:txBody>
      </p:sp>
      <p:sp>
        <p:nvSpPr>
          <p:cNvPr id="25637" name="TextBox 115">
            <a:extLst>
              <a:ext uri="{FF2B5EF4-FFF2-40B4-BE49-F238E27FC236}">
                <a16:creationId xmlns:a16="http://schemas.microsoft.com/office/drawing/2014/main" id="{151E4735-BE16-48B2-9A94-B4B002A90A44}"/>
              </a:ext>
            </a:extLst>
          </p:cNvPr>
          <p:cNvSpPr txBox="1">
            <a:spLocks noChangeArrowheads="1"/>
          </p:cNvSpPr>
          <p:nvPr/>
        </p:nvSpPr>
        <p:spPr bwMode="auto">
          <a:xfrm>
            <a:off x="5986463" y="4379913"/>
            <a:ext cx="17049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amet, consectetur adipiscing elit, sed do eiusmod tempor</a:t>
            </a:r>
            <a:endParaRPr lang="ru-RU" altLang="ru-RU" sz="1200">
              <a:solidFill>
                <a:srgbClr val="73858E"/>
              </a:solidFill>
              <a:latin typeface="Arial" panose="020B0604020202020204" pitchFamily="34" charset="0"/>
              <a:cs typeface="Arial" panose="020B0604020202020204" pitchFamily="34" charset="0"/>
            </a:endParaRPr>
          </a:p>
        </p:txBody>
      </p:sp>
      <p:sp>
        <p:nvSpPr>
          <p:cNvPr id="25638" name="TextBox 115">
            <a:extLst>
              <a:ext uri="{FF2B5EF4-FFF2-40B4-BE49-F238E27FC236}">
                <a16:creationId xmlns:a16="http://schemas.microsoft.com/office/drawing/2014/main" id="{0C7F8D47-7694-4822-A899-596041D49487}"/>
              </a:ext>
            </a:extLst>
          </p:cNvPr>
          <p:cNvSpPr txBox="1">
            <a:spLocks noChangeArrowheads="1"/>
          </p:cNvSpPr>
          <p:nvPr/>
        </p:nvSpPr>
        <p:spPr bwMode="auto">
          <a:xfrm>
            <a:off x="5986463" y="5613400"/>
            <a:ext cx="13763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amet, consectetur adipiscing elit</a:t>
            </a:r>
            <a:endParaRPr lang="ru-RU" altLang="ru-RU" sz="1200">
              <a:solidFill>
                <a:srgbClr val="73858E"/>
              </a:solidFill>
              <a:latin typeface="Arial" panose="020B0604020202020204" pitchFamily="34" charset="0"/>
              <a:cs typeface="Arial" panose="020B0604020202020204" pitchFamily="34" charset="0"/>
            </a:endParaRPr>
          </a:p>
        </p:txBody>
      </p:sp>
      <p:sp>
        <p:nvSpPr>
          <p:cNvPr id="25659" name="Rectangle 107">
            <a:extLst>
              <a:ext uri="{FF2B5EF4-FFF2-40B4-BE49-F238E27FC236}">
                <a16:creationId xmlns:a16="http://schemas.microsoft.com/office/drawing/2014/main" id="{2B07EA08-573D-4BE7-8400-6EF032FFC647}"/>
              </a:ext>
            </a:extLst>
          </p:cNvPr>
          <p:cNvSpPr>
            <a:spLocks noChangeArrowheads="1"/>
          </p:cNvSpPr>
          <p:nvPr/>
        </p:nvSpPr>
        <p:spPr bwMode="auto">
          <a:xfrm>
            <a:off x="1509713" y="2994025"/>
            <a:ext cx="371475" cy="37147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2" name="Группа 1">
            <a:extLst>
              <a:ext uri="{FF2B5EF4-FFF2-40B4-BE49-F238E27FC236}">
                <a16:creationId xmlns:a16="http://schemas.microsoft.com/office/drawing/2014/main" id="{1E8463C6-AC6B-462F-8D4D-8D8A1BF02872}"/>
              </a:ext>
            </a:extLst>
          </p:cNvPr>
          <p:cNvGrpSpPr/>
          <p:nvPr/>
        </p:nvGrpSpPr>
        <p:grpSpPr>
          <a:xfrm>
            <a:off x="1509713" y="6216650"/>
            <a:ext cx="3770312" cy="358775"/>
            <a:chOff x="1509713" y="6216650"/>
            <a:chExt cx="3770312" cy="358775"/>
          </a:xfrm>
        </p:grpSpPr>
        <p:sp>
          <p:nvSpPr>
            <p:cNvPr id="25653" name="Rectangle 101">
              <a:extLst>
                <a:ext uri="{FF2B5EF4-FFF2-40B4-BE49-F238E27FC236}">
                  <a16:creationId xmlns:a16="http://schemas.microsoft.com/office/drawing/2014/main" id="{8EF6E8B1-692A-41EB-9942-92A44DEAC0B3}"/>
                </a:ext>
              </a:extLst>
            </p:cNvPr>
            <p:cNvSpPr>
              <a:spLocks noChangeArrowheads="1"/>
            </p:cNvSpPr>
            <p:nvPr/>
          </p:nvSpPr>
          <p:spPr bwMode="auto">
            <a:xfrm>
              <a:off x="1509713" y="6216650"/>
              <a:ext cx="371475" cy="35877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60" name="Rectangle 108">
              <a:extLst>
                <a:ext uri="{FF2B5EF4-FFF2-40B4-BE49-F238E27FC236}">
                  <a16:creationId xmlns:a16="http://schemas.microsoft.com/office/drawing/2014/main" id="{46628E00-8D52-4243-BA7D-2C6448E3E86D}"/>
                </a:ext>
              </a:extLst>
            </p:cNvPr>
            <p:cNvSpPr>
              <a:spLocks noChangeArrowheads="1"/>
            </p:cNvSpPr>
            <p:nvPr/>
          </p:nvSpPr>
          <p:spPr bwMode="auto">
            <a:xfrm>
              <a:off x="2641600" y="6216650"/>
              <a:ext cx="373063" cy="3587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64" name="Rectangle 112">
              <a:extLst>
                <a:ext uri="{FF2B5EF4-FFF2-40B4-BE49-F238E27FC236}">
                  <a16:creationId xmlns:a16="http://schemas.microsoft.com/office/drawing/2014/main" id="{96FED58A-EC33-4F06-A002-819ACF950566}"/>
                </a:ext>
              </a:extLst>
            </p:cNvPr>
            <p:cNvSpPr>
              <a:spLocks noChangeArrowheads="1"/>
            </p:cNvSpPr>
            <p:nvPr/>
          </p:nvSpPr>
          <p:spPr bwMode="auto">
            <a:xfrm>
              <a:off x="3773488" y="6216650"/>
              <a:ext cx="373062" cy="3587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67" name="Rectangle 115">
              <a:extLst>
                <a:ext uri="{FF2B5EF4-FFF2-40B4-BE49-F238E27FC236}">
                  <a16:creationId xmlns:a16="http://schemas.microsoft.com/office/drawing/2014/main" id="{FD331353-0E9E-41C9-B37E-44B0979F3690}"/>
                </a:ext>
              </a:extLst>
            </p:cNvPr>
            <p:cNvSpPr>
              <a:spLocks noChangeArrowheads="1"/>
            </p:cNvSpPr>
            <p:nvPr/>
          </p:nvSpPr>
          <p:spPr bwMode="auto">
            <a:xfrm>
              <a:off x="4906963" y="6216650"/>
              <a:ext cx="373062" cy="35877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3" name="Группа 2">
            <a:extLst>
              <a:ext uri="{FF2B5EF4-FFF2-40B4-BE49-F238E27FC236}">
                <a16:creationId xmlns:a16="http://schemas.microsoft.com/office/drawing/2014/main" id="{9365C32D-F3DC-419D-A34E-894E6040D95B}"/>
              </a:ext>
            </a:extLst>
          </p:cNvPr>
          <p:cNvGrpSpPr/>
          <p:nvPr/>
        </p:nvGrpSpPr>
        <p:grpSpPr>
          <a:xfrm>
            <a:off x="1509713" y="5672138"/>
            <a:ext cx="3770312" cy="373062"/>
            <a:chOff x="1509713" y="5672138"/>
            <a:chExt cx="3770312" cy="373062"/>
          </a:xfrm>
        </p:grpSpPr>
        <p:sp>
          <p:nvSpPr>
            <p:cNvPr id="25654" name="Rectangle 102">
              <a:extLst>
                <a:ext uri="{FF2B5EF4-FFF2-40B4-BE49-F238E27FC236}">
                  <a16:creationId xmlns:a16="http://schemas.microsoft.com/office/drawing/2014/main" id="{9C8A92E7-6287-4E2D-97F3-10378FE47D6D}"/>
                </a:ext>
              </a:extLst>
            </p:cNvPr>
            <p:cNvSpPr>
              <a:spLocks noChangeArrowheads="1"/>
            </p:cNvSpPr>
            <p:nvPr/>
          </p:nvSpPr>
          <p:spPr bwMode="auto">
            <a:xfrm>
              <a:off x="1509713" y="5672138"/>
              <a:ext cx="371475" cy="37306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61" name="Rectangle 109">
              <a:extLst>
                <a:ext uri="{FF2B5EF4-FFF2-40B4-BE49-F238E27FC236}">
                  <a16:creationId xmlns:a16="http://schemas.microsoft.com/office/drawing/2014/main" id="{D28E787A-0037-421E-9D95-E3714EAA9554}"/>
                </a:ext>
              </a:extLst>
            </p:cNvPr>
            <p:cNvSpPr>
              <a:spLocks noChangeArrowheads="1"/>
            </p:cNvSpPr>
            <p:nvPr/>
          </p:nvSpPr>
          <p:spPr bwMode="auto">
            <a:xfrm>
              <a:off x="2641600" y="5672138"/>
              <a:ext cx="373063" cy="3730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65" name="Rectangle 113">
              <a:extLst>
                <a:ext uri="{FF2B5EF4-FFF2-40B4-BE49-F238E27FC236}">
                  <a16:creationId xmlns:a16="http://schemas.microsoft.com/office/drawing/2014/main" id="{09700CBF-F93E-4B38-B557-0008750A32E9}"/>
                </a:ext>
              </a:extLst>
            </p:cNvPr>
            <p:cNvSpPr>
              <a:spLocks noChangeArrowheads="1"/>
            </p:cNvSpPr>
            <p:nvPr/>
          </p:nvSpPr>
          <p:spPr bwMode="auto">
            <a:xfrm>
              <a:off x="3773488" y="5672138"/>
              <a:ext cx="373062" cy="37306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68" name="Rectangle 116">
              <a:extLst>
                <a:ext uri="{FF2B5EF4-FFF2-40B4-BE49-F238E27FC236}">
                  <a16:creationId xmlns:a16="http://schemas.microsoft.com/office/drawing/2014/main" id="{669BA11D-0112-4A72-B648-7D7DA93F4460}"/>
                </a:ext>
              </a:extLst>
            </p:cNvPr>
            <p:cNvSpPr>
              <a:spLocks noChangeArrowheads="1"/>
            </p:cNvSpPr>
            <p:nvPr/>
          </p:nvSpPr>
          <p:spPr bwMode="auto">
            <a:xfrm>
              <a:off x="4906963" y="5672138"/>
              <a:ext cx="373062" cy="373062"/>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4" name="Группа 3">
            <a:extLst>
              <a:ext uri="{FF2B5EF4-FFF2-40B4-BE49-F238E27FC236}">
                <a16:creationId xmlns:a16="http://schemas.microsoft.com/office/drawing/2014/main" id="{8F0A7615-1E69-452F-8734-8C6F473DA53F}"/>
              </a:ext>
            </a:extLst>
          </p:cNvPr>
          <p:cNvGrpSpPr/>
          <p:nvPr/>
        </p:nvGrpSpPr>
        <p:grpSpPr>
          <a:xfrm>
            <a:off x="1509713" y="5141913"/>
            <a:ext cx="3770312" cy="373062"/>
            <a:chOff x="1509713" y="5141913"/>
            <a:chExt cx="3770312" cy="373062"/>
          </a:xfrm>
        </p:grpSpPr>
        <p:sp>
          <p:nvSpPr>
            <p:cNvPr id="25655" name="Rectangle 103">
              <a:extLst>
                <a:ext uri="{FF2B5EF4-FFF2-40B4-BE49-F238E27FC236}">
                  <a16:creationId xmlns:a16="http://schemas.microsoft.com/office/drawing/2014/main" id="{D171971F-39F6-422D-8AE3-DD23322C244B}"/>
                </a:ext>
              </a:extLst>
            </p:cNvPr>
            <p:cNvSpPr>
              <a:spLocks noChangeArrowheads="1"/>
            </p:cNvSpPr>
            <p:nvPr/>
          </p:nvSpPr>
          <p:spPr bwMode="auto">
            <a:xfrm>
              <a:off x="1509713" y="5141913"/>
              <a:ext cx="371475" cy="37306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62" name="Rectangle 110">
              <a:extLst>
                <a:ext uri="{FF2B5EF4-FFF2-40B4-BE49-F238E27FC236}">
                  <a16:creationId xmlns:a16="http://schemas.microsoft.com/office/drawing/2014/main" id="{E08B0EB6-37A0-43EF-9E9C-A77D9DCE59ED}"/>
                </a:ext>
              </a:extLst>
            </p:cNvPr>
            <p:cNvSpPr>
              <a:spLocks noChangeArrowheads="1"/>
            </p:cNvSpPr>
            <p:nvPr/>
          </p:nvSpPr>
          <p:spPr bwMode="auto">
            <a:xfrm>
              <a:off x="2641600" y="5141913"/>
              <a:ext cx="373063" cy="3730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66" name="Rectangle 114">
              <a:extLst>
                <a:ext uri="{FF2B5EF4-FFF2-40B4-BE49-F238E27FC236}">
                  <a16:creationId xmlns:a16="http://schemas.microsoft.com/office/drawing/2014/main" id="{61BFDA2A-FA7F-4CF4-81AE-8F86AA3709BF}"/>
                </a:ext>
              </a:extLst>
            </p:cNvPr>
            <p:cNvSpPr>
              <a:spLocks noChangeArrowheads="1"/>
            </p:cNvSpPr>
            <p:nvPr/>
          </p:nvSpPr>
          <p:spPr bwMode="auto">
            <a:xfrm>
              <a:off x="3773488" y="5141913"/>
              <a:ext cx="373062" cy="37306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69" name="Rectangle 117">
              <a:extLst>
                <a:ext uri="{FF2B5EF4-FFF2-40B4-BE49-F238E27FC236}">
                  <a16:creationId xmlns:a16="http://schemas.microsoft.com/office/drawing/2014/main" id="{CD3EAEE3-C593-477F-9B86-C24EB544E77A}"/>
                </a:ext>
              </a:extLst>
            </p:cNvPr>
            <p:cNvSpPr>
              <a:spLocks noChangeArrowheads="1"/>
            </p:cNvSpPr>
            <p:nvPr/>
          </p:nvSpPr>
          <p:spPr bwMode="auto">
            <a:xfrm>
              <a:off x="4906963" y="5141913"/>
              <a:ext cx="373062" cy="373062"/>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5" name="Группа 4">
            <a:extLst>
              <a:ext uri="{FF2B5EF4-FFF2-40B4-BE49-F238E27FC236}">
                <a16:creationId xmlns:a16="http://schemas.microsoft.com/office/drawing/2014/main" id="{5D8FA417-4627-4279-A4FB-ECE334796E3F}"/>
              </a:ext>
            </a:extLst>
          </p:cNvPr>
          <p:cNvGrpSpPr/>
          <p:nvPr/>
        </p:nvGrpSpPr>
        <p:grpSpPr>
          <a:xfrm>
            <a:off x="1509713" y="4597400"/>
            <a:ext cx="3770312" cy="373063"/>
            <a:chOff x="1509713" y="4597400"/>
            <a:chExt cx="3770312" cy="373063"/>
          </a:xfrm>
        </p:grpSpPr>
        <p:sp>
          <p:nvSpPr>
            <p:cNvPr id="25656" name="Rectangle 104">
              <a:extLst>
                <a:ext uri="{FF2B5EF4-FFF2-40B4-BE49-F238E27FC236}">
                  <a16:creationId xmlns:a16="http://schemas.microsoft.com/office/drawing/2014/main" id="{C7B0F9D0-5EA7-4F6C-8E3E-165AB8979575}"/>
                </a:ext>
              </a:extLst>
            </p:cNvPr>
            <p:cNvSpPr>
              <a:spLocks noChangeArrowheads="1"/>
            </p:cNvSpPr>
            <p:nvPr/>
          </p:nvSpPr>
          <p:spPr bwMode="auto">
            <a:xfrm>
              <a:off x="1509713" y="4597400"/>
              <a:ext cx="371475" cy="373063"/>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dirty="0"/>
            </a:p>
          </p:txBody>
        </p:sp>
        <p:sp>
          <p:nvSpPr>
            <p:cNvPr id="25663" name="Rectangle 111">
              <a:extLst>
                <a:ext uri="{FF2B5EF4-FFF2-40B4-BE49-F238E27FC236}">
                  <a16:creationId xmlns:a16="http://schemas.microsoft.com/office/drawing/2014/main" id="{59D7E41D-830D-46FA-B2CC-959BD994AE33}"/>
                </a:ext>
              </a:extLst>
            </p:cNvPr>
            <p:cNvSpPr>
              <a:spLocks noChangeArrowheads="1"/>
            </p:cNvSpPr>
            <p:nvPr/>
          </p:nvSpPr>
          <p:spPr bwMode="auto">
            <a:xfrm>
              <a:off x="2641600" y="4597400"/>
              <a:ext cx="373063" cy="3730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70" name="Rectangle 118">
              <a:extLst>
                <a:ext uri="{FF2B5EF4-FFF2-40B4-BE49-F238E27FC236}">
                  <a16:creationId xmlns:a16="http://schemas.microsoft.com/office/drawing/2014/main" id="{03E00909-2B89-40D5-93BF-63B2829AD757}"/>
                </a:ext>
              </a:extLst>
            </p:cNvPr>
            <p:cNvSpPr>
              <a:spLocks noChangeArrowheads="1"/>
            </p:cNvSpPr>
            <p:nvPr/>
          </p:nvSpPr>
          <p:spPr bwMode="auto">
            <a:xfrm>
              <a:off x="4906963" y="4597400"/>
              <a:ext cx="373062" cy="37306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6" name="Группа 5">
            <a:extLst>
              <a:ext uri="{FF2B5EF4-FFF2-40B4-BE49-F238E27FC236}">
                <a16:creationId xmlns:a16="http://schemas.microsoft.com/office/drawing/2014/main" id="{23E7FD76-ED34-4ACC-BB87-A20282D87D7A}"/>
              </a:ext>
            </a:extLst>
          </p:cNvPr>
          <p:cNvGrpSpPr/>
          <p:nvPr/>
        </p:nvGrpSpPr>
        <p:grpSpPr>
          <a:xfrm>
            <a:off x="1509713" y="4068763"/>
            <a:ext cx="3770312" cy="371475"/>
            <a:chOff x="1509713" y="4068763"/>
            <a:chExt cx="3770312" cy="371475"/>
          </a:xfrm>
        </p:grpSpPr>
        <p:sp>
          <p:nvSpPr>
            <p:cNvPr id="25657" name="Rectangle 105">
              <a:extLst>
                <a:ext uri="{FF2B5EF4-FFF2-40B4-BE49-F238E27FC236}">
                  <a16:creationId xmlns:a16="http://schemas.microsoft.com/office/drawing/2014/main" id="{A289ADD1-FF62-46F7-B6DE-F573F857C4A1}"/>
                </a:ext>
              </a:extLst>
            </p:cNvPr>
            <p:cNvSpPr>
              <a:spLocks noChangeArrowheads="1"/>
            </p:cNvSpPr>
            <p:nvPr/>
          </p:nvSpPr>
          <p:spPr bwMode="auto">
            <a:xfrm>
              <a:off x="1509713" y="4068763"/>
              <a:ext cx="371475" cy="37147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71" name="Rectangle 119">
              <a:extLst>
                <a:ext uri="{FF2B5EF4-FFF2-40B4-BE49-F238E27FC236}">
                  <a16:creationId xmlns:a16="http://schemas.microsoft.com/office/drawing/2014/main" id="{70F06441-71E1-4C86-817B-611921495091}"/>
                </a:ext>
              </a:extLst>
            </p:cNvPr>
            <p:cNvSpPr>
              <a:spLocks noChangeArrowheads="1"/>
            </p:cNvSpPr>
            <p:nvPr/>
          </p:nvSpPr>
          <p:spPr bwMode="auto">
            <a:xfrm>
              <a:off x="4906963" y="4068763"/>
              <a:ext cx="373062" cy="37147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7" name="Группа 6">
            <a:extLst>
              <a:ext uri="{FF2B5EF4-FFF2-40B4-BE49-F238E27FC236}">
                <a16:creationId xmlns:a16="http://schemas.microsoft.com/office/drawing/2014/main" id="{1C336F4E-28A9-4619-A31E-9F0154B13811}"/>
              </a:ext>
            </a:extLst>
          </p:cNvPr>
          <p:cNvGrpSpPr/>
          <p:nvPr/>
        </p:nvGrpSpPr>
        <p:grpSpPr>
          <a:xfrm>
            <a:off x="1509713" y="3538538"/>
            <a:ext cx="3770312" cy="371475"/>
            <a:chOff x="1509713" y="3538538"/>
            <a:chExt cx="3770312" cy="371475"/>
          </a:xfrm>
        </p:grpSpPr>
        <p:sp>
          <p:nvSpPr>
            <p:cNvPr id="25658" name="Rectangle 106">
              <a:extLst>
                <a:ext uri="{FF2B5EF4-FFF2-40B4-BE49-F238E27FC236}">
                  <a16:creationId xmlns:a16="http://schemas.microsoft.com/office/drawing/2014/main" id="{60C6FBF5-764E-4611-88E7-027D9F08B20B}"/>
                </a:ext>
              </a:extLst>
            </p:cNvPr>
            <p:cNvSpPr>
              <a:spLocks noChangeArrowheads="1"/>
            </p:cNvSpPr>
            <p:nvPr/>
          </p:nvSpPr>
          <p:spPr bwMode="auto">
            <a:xfrm>
              <a:off x="1509713" y="3538538"/>
              <a:ext cx="371475" cy="37147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5672" name="Rectangle 120">
              <a:extLst>
                <a:ext uri="{FF2B5EF4-FFF2-40B4-BE49-F238E27FC236}">
                  <a16:creationId xmlns:a16="http://schemas.microsoft.com/office/drawing/2014/main" id="{1BBBBDF9-59A3-4B28-8FFC-2A946825FF09}"/>
                </a:ext>
              </a:extLst>
            </p:cNvPr>
            <p:cNvSpPr>
              <a:spLocks noChangeArrowheads="1"/>
            </p:cNvSpPr>
            <p:nvPr/>
          </p:nvSpPr>
          <p:spPr bwMode="auto">
            <a:xfrm>
              <a:off x="4906963" y="3538538"/>
              <a:ext cx="373062" cy="37147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ppt_x"/>
                                          </p:val>
                                        </p:tav>
                                        <p:tav tm="100000">
                                          <p:val>
                                            <p:strVal val="#ppt_x"/>
                                          </p:val>
                                        </p:tav>
                                      </p:tavLst>
                                    </p:anim>
                                    <p:anim calcmode="lin" valueType="num">
                                      <p:cBhvr additive="base">
                                        <p:cTn id="8" dur="500" fill="hold"/>
                                        <p:tgtEl>
                                          <p:spTgt spid="2560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5603"/>
                                        </p:tgtEl>
                                        <p:attrNameLst>
                                          <p:attrName>style.visibility</p:attrName>
                                        </p:attrNameLst>
                                      </p:cBhvr>
                                      <p:to>
                                        <p:strVal val="visible"/>
                                      </p:to>
                                    </p:set>
                                    <p:anim calcmode="lin" valueType="num">
                                      <p:cBhvr additive="base">
                                        <p:cTn id="11" dur="500" fill="hold"/>
                                        <p:tgtEl>
                                          <p:spTgt spid="25603"/>
                                        </p:tgtEl>
                                        <p:attrNameLst>
                                          <p:attrName>ppt_x</p:attrName>
                                        </p:attrNameLst>
                                      </p:cBhvr>
                                      <p:tavLst>
                                        <p:tav tm="0">
                                          <p:val>
                                            <p:strVal val="#ppt_x"/>
                                          </p:val>
                                        </p:tav>
                                        <p:tav tm="100000">
                                          <p:val>
                                            <p:strVal val="#ppt_x"/>
                                          </p:val>
                                        </p:tav>
                                      </p:tavLst>
                                    </p:anim>
                                    <p:anim calcmode="lin" valueType="num">
                                      <p:cBhvr additive="base">
                                        <p:cTn id="12" dur="500" fill="hold"/>
                                        <p:tgtEl>
                                          <p:spTgt spid="25603"/>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2" presetClass="entr" presetSubtype="4" fill="hold" nodeType="afterEffect">
                                  <p:stCondLst>
                                    <p:cond delay="150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12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100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75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50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ppt_x"/>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5659"/>
                                        </p:tgtEl>
                                        <p:attrNameLst>
                                          <p:attrName>style.visibility</p:attrName>
                                        </p:attrNameLst>
                                      </p:cBhvr>
                                      <p:to>
                                        <p:strVal val="visible"/>
                                      </p:to>
                                    </p:set>
                                    <p:anim calcmode="lin" valueType="num">
                                      <p:cBhvr additive="base">
                                        <p:cTn id="45" dur="500" fill="hold"/>
                                        <p:tgtEl>
                                          <p:spTgt spid="25659"/>
                                        </p:tgtEl>
                                        <p:attrNameLst>
                                          <p:attrName>ppt_x</p:attrName>
                                        </p:attrNameLst>
                                      </p:cBhvr>
                                      <p:tavLst>
                                        <p:tav tm="0">
                                          <p:val>
                                            <p:strVal val="#ppt_x"/>
                                          </p:val>
                                        </p:tav>
                                        <p:tav tm="100000">
                                          <p:val>
                                            <p:strVal val="#ppt_x"/>
                                          </p:val>
                                        </p:tav>
                                      </p:tavLst>
                                    </p:anim>
                                    <p:anim calcmode="lin" valueType="num">
                                      <p:cBhvr additive="base">
                                        <p:cTn id="46" dur="500" fill="hold"/>
                                        <p:tgtEl>
                                          <p:spTgt spid="25659"/>
                                        </p:tgtEl>
                                        <p:attrNameLst>
                                          <p:attrName>ppt_y</p:attrName>
                                        </p:attrNameLst>
                                      </p:cBhvr>
                                      <p:tavLst>
                                        <p:tav tm="0">
                                          <p:val>
                                            <p:strVal val="1+#ppt_h/2"/>
                                          </p:val>
                                        </p:tav>
                                        <p:tav tm="100000">
                                          <p:val>
                                            <p:strVal val="#ppt_y"/>
                                          </p:val>
                                        </p:tav>
                                      </p:tavLst>
                                    </p:anim>
                                  </p:childTnLst>
                                </p:cTn>
                              </p:par>
                              <p:par>
                                <p:cTn id="47" presetID="23" presetClass="entr" presetSubtype="16" fill="hold"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25635"/>
                                        </p:tgtEl>
                                        <p:attrNameLst>
                                          <p:attrName>style.visibility</p:attrName>
                                        </p:attrNameLst>
                                      </p:cBhvr>
                                      <p:to>
                                        <p:strVal val="visible"/>
                                      </p:to>
                                    </p:set>
                                    <p:anim calcmode="lin" valueType="num">
                                      <p:cBhvr>
                                        <p:cTn id="53" dur="500" fill="hold"/>
                                        <p:tgtEl>
                                          <p:spTgt spid="25635"/>
                                        </p:tgtEl>
                                        <p:attrNameLst>
                                          <p:attrName>ppt_w</p:attrName>
                                        </p:attrNameLst>
                                      </p:cBhvr>
                                      <p:tavLst>
                                        <p:tav tm="0">
                                          <p:val>
                                            <p:fltVal val="0"/>
                                          </p:val>
                                        </p:tav>
                                        <p:tav tm="100000">
                                          <p:val>
                                            <p:strVal val="#ppt_w"/>
                                          </p:val>
                                        </p:tav>
                                      </p:tavLst>
                                    </p:anim>
                                    <p:anim calcmode="lin" valueType="num">
                                      <p:cBhvr>
                                        <p:cTn id="54" dur="500" fill="hold"/>
                                        <p:tgtEl>
                                          <p:spTgt spid="25635"/>
                                        </p:tgtEl>
                                        <p:attrNameLst>
                                          <p:attrName>ppt_h</p:attrName>
                                        </p:attrNameLst>
                                      </p:cBhvr>
                                      <p:tavLst>
                                        <p:tav tm="0">
                                          <p:val>
                                            <p:fltVal val="0"/>
                                          </p:val>
                                        </p:tav>
                                        <p:tav tm="100000">
                                          <p:val>
                                            <p:strVal val="#ppt_h"/>
                                          </p:val>
                                        </p:tav>
                                      </p:tavLst>
                                    </p:anim>
                                  </p:childTnLst>
                                </p:cTn>
                              </p:par>
                              <p:par>
                                <p:cTn id="55" presetID="23" presetClass="entr" presetSubtype="16" fill="hold"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childTnLst>
                                </p:cTn>
                              </p:par>
                              <p:par>
                                <p:cTn id="59" presetID="23" presetClass="entr" presetSubtype="16" fill="hold" grpId="0" nodeType="withEffect">
                                  <p:stCondLst>
                                    <p:cond delay="0"/>
                                  </p:stCondLst>
                                  <p:childTnLst>
                                    <p:set>
                                      <p:cBhvr>
                                        <p:cTn id="60" dur="1" fill="hold">
                                          <p:stCondLst>
                                            <p:cond delay="0"/>
                                          </p:stCondLst>
                                        </p:cTn>
                                        <p:tgtEl>
                                          <p:spTgt spid="25636"/>
                                        </p:tgtEl>
                                        <p:attrNameLst>
                                          <p:attrName>style.visibility</p:attrName>
                                        </p:attrNameLst>
                                      </p:cBhvr>
                                      <p:to>
                                        <p:strVal val="visible"/>
                                      </p:to>
                                    </p:set>
                                    <p:anim calcmode="lin" valueType="num">
                                      <p:cBhvr>
                                        <p:cTn id="61" dur="500" fill="hold"/>
                                        <p:tgtEl>
                                          <p:spTgt spid="25636"/>
                                        </p:tgtEl>
                                        <p:attrNameLst>
                                          <p:attrName>ppt_w</p:attrName>
                                        </p:attrNameLst>
                                      </p:cBhvr>
                                      <p:tavLst>
                                        <p:tav tm="0">
                                          <p:val>
                                            <p:fltVal val="0"/>
                                          </p:val>
                                        </p:tav>
                                        <p:tav tm="100000">
                                          <p:val>
                                            <p:strVal val="#ppt_w"/>
                                          </p:val>
                                        </p:tav>
                                      </p:tavLst>
                                    </p:anim>
                                    <p:anim calcmode="lin" valueType="num">
                                      <p:cBhvr>
                                        <p:cTn id="62" dur="500" fill="hold"/>
                                        <p:tgtEl>
                                          <p:spTgt spid="25636"/>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ppt_w</p:attrName>
                                        </p:attrNameLst>
                                      </p:cBhvr>
                                      <p:tavLst>
                                        <p:tav tm="0">
                                          <p:val>
                                            <p:fltVal val="0"/>
                                          </p:val>
                                        </p:tav>
                                        <p:tav tm="100000">
                                          <p:val>
                                            <p:strVal val="#ppt_w"/>
                                          </p:val>
                                        </p:tav>
                                      </p:tavLst>
                                    </p:anim>
                                    <p:anim calcmode="lin" valueType="num">
                                      <p:cBhvr>
                                        <p:cTn id="66" dur="500" fill="hold"/>
                                        <p:tgtEl>
                                          <p:spTgt spid="11"/>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0"/>
                                  </p:stCondLst>
                                  <p:childTnLst>
                                    <p:set>
                                      <p:cBhvr>
                                        <p:cTn id="68" dur="1" fill="hold">
                                          <p:stCondLst>
                                            <p:cond delay="0"/>
                                          </p:stCondLst>
                                        </p:cTn>
                                        <p:tgtEl>
                                          <p:spTgt spid="25637"/>
                                        </p:tgtEl>
                                        <p:attrNameLst>
                                          <p:attrName>style.visibility</p:attrName>
                                        </p:attrNameLst>
                                      </p:cBhvr>
                                      <p:to>
                                        <p:strVal val="visible"/>
                                      </p:to>
                                    </p:set>
                                    <p:anim calcmode="lin" valueType="num">
                                      <p:cBhvr>
                                        <p:cTn id="69" dur="500" fill="hold"/>
                                        <p:tgtEl>
                                          <p:spTgt spid="25637"/>
                                        </p:tgtEl>
                                        <p:attrNameLst>
                                          <p:attrName>ppt_w</p:attrName>
                                        </p:attrNameLst>
                                      </p:cBhvr>
                                      <p:tavLst>
                                        <p:tav tm="0">
                                          <p:val>
                                            <p:fltVal val="0"/>
                                          </p:val>
                                        </p:tav>
                                        <p:tav tm="100000">
                                          <p:val>
                                            <p:strVal val="#ppt_w"/>
                                          </p:val>
                                        </p:tav>
                                      </p:tavLst>
                                    </p:anim>
                                    <p:anim calcmode="lin" valueType="num">
                                      <p:cBhvr>
                                        <p:cTn id="70" dur="500" fill="hold"/>
                                        <p:tgtEl>
                                          <p:spTgt spid="25637"/>
                                        </p:tgtEl>
                                        <p:attrNameLst>
                                          <p:attrName>ppt_h</p:attrName>
                                        </p:attrNameLst>
                                      </p:cBhvr>
                                      <p:tavLst>
                                        <p:tav tm="0">
                                          <p:val>
                                            <p:fltVal val="0"/>
                                          </p:val>
                                        </p:tav>
                                        <p:tav tm="100000">
                                          <p:val>
                                            <p:strVal val="#ppt_h"/>
                                          </p:val>
                                        </p:tav>
                                      </p:tavLst>
                                    </p:anim>
                                  </p:childTnLst>
                                </p:cTn>
                              </p:par>
                              <p:par>
                                <p:cTn id="71" presetID="23" presetClass="entr" presetSubtype="16" fill="hold" nodeType="with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fill="hold"/>
                                        <p:tgtEl>
                                          <p:spTgt spid="12"/>
                                        </p:tgtEl>
                                        <p:attrNameLst>
                                          <p:attrName>ppt_w</p:attrName>
                                        </p:attrNameLst>
                                      </p:cBhvr>
                                      <p:tavLst>
                                        <p:tav tm="0">
                                          <p:val>
                                            <p:fltVal val="0"/>
                                          </p:val>
                                        </p:tav>
                                        <p:tav tm="100000">
                                          <p:val>
                                            <p:strVal val="#ppt_w"/>
                                          </p:val>
                                        </p:tav>
                                      </p:tavLst>
                                    </p:anim>
                                    <p:anim calcmode="lin" valueType="num">
                                      <p:cBhvr>
                                        <p:cTn id="74" dur="500" fill="hold"/>
                                        <p:tgtEl>
                                          <p:spTgt spid="12"/>
                                        </p:tgtEl>
                                        <p:attrNameLst>
                                          <p:attrName>ppt_h</p:attrName>
                                        </p:attrNameLst>
                                      </p:cBhvr>
                                      <p:tavLst>
                                        <p:tav tm="0">
                                          <p:val>
                                            <p:fltVal val="0"/>
                                          </p:val>
                                        </p:tav>
                                        <p:tav tm="100000">
                                          <p:val>
                                            <p:strVal val="#ppt_h"/>
                                          </p:val>
                                        </p:tav>
                                      </p:tavLst>
                                    </p:anim>
                                  </p:childTnLst>
                                </p:cTn>
                              </p:par>
                              <p:par>
                                <p:cTn id="75" presetID="23" presetClass="entr" presetSubtype="16" fill="hold" grpId="0" nodeType="withEffect">
                                  <p:stCondLst>
                                    <p:cond delay="0"/>
                                  </p:stCondLst>
                                  <p:childTnLst>
                                    <p:set>
                                      <p:cBhvr>
                                        <p:cTn id="76" dur="1" fill="hold">
                                          <p:stCondLst>
                                            <p:cond delay="0"/>
                                          </p:stCondLst>
                                        </p:cTn>
                                        <p:tgtEl>
                                          <p:spTgt spid="25638"/>
                                        </p:tgtEl>
                                        <p:attrNameLst>
                                          <p:attrName>style.visibility</p:attrName>
                                        </p:attrNameLst>
                                      </p:cBhvr>
                                      <p:to>
                                        <p:strVal val="visible"/>
                                      </p:to>
                                    </p:set>
                                    <p:anim calcmode="lin" valueType="num">
                                      <p:cBhvr>
                                        <p:cTn id="77" dur="500" fill="hold"/>
                                        <p:tgtEl>
                                          <p:spTgt spid="25638"/>
                                        </p:tgtEl>
                                        <p:attrNameLst>
                                          <p:attrName>ppt_w</p:attrName>
                                        </p:attrNameLst>
                                      </p:cBhvr>
                                      <p:tavLst>
                                        <p:tav tm="0">
                                          <p:val>
                                            <p:fltVal val="0"/>
                                          </p:val>
                                        </p:tav>
                                        <p:tav tm="100000">
                                          <p:val>
                                            <p:strVal val="#ppt_w"/>
                                          </p:val>
                                        </p:tav>
                                      </p:tavLst>
                                    </p:anim>
                                    <p:anim calcmode="lin" valueType="num">
                                      <p:cBhvr>
                                        <p:cTn id="78" dur="500" fill="hold"/>
                                        <p:tgtEl>
                                          <p:spTgt spid="256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p:bldP spid="25635" grpId="0"/>
      <p:bldP spid="25636" grpId="0"/>
      <p:bldP spid="25637" grpId="0"/>
      <p:bldP spid="25638" grpId="0"/>
      <p:bldP spid="2565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a:extLst>
              <a:ext uri="{FF2B5EF4-FFF2-40B4-BE49-F238E27FC236}">
                <a16:creationId xmlns:a16="http://schemas.microsoft.com/office/drawing/2014/main" id="{F86D9AE8-E5B0-489F-A2D0-F713CB811B51}"/>
              </a:ext>
            </a:extLst>
          </p:cNvPr>
          <p:cNvGrpSpPr/>
          <p:nvPr/>
        </p:nvGrpSpPr>
        <p:grpSpPr>
          <a:xfrm>
            <a:off x="1562100" y="1985959"/>
            <a:ext cx="1390650" cy="3344863"/>
            <a:chOff x="-1566068" y="2336800"/>
            <a:chExt cx="1390650" cy="3344863"/>
          </a:xfrm>
        </p:grpSpPr>
        <p:sp>
          <p:nvSpPr>
            <p:cNvPr id="45" name="Freeform 21">
              <a:extLst>
                <a:ext uri="{FF2B5EF4-FFF2-40B4-BE49-F238E27FC236}">
                  <a16:creationId xmlns:a16="http://schemas.microsoft.com/office/drawing/2014/main" id="{2268FA5C-D681-4D20-9BB6-5861859E1F52}"/>
                </a:ext>
              </a:extLst>
            </p:cNvPr>
            <p:cNvSpPr>
              <a:spLocks noEditPoints="1"/>
            </p:cNvSpPr>
            <p:nvPr/>
          </p:nvSpPr>
          <p:spPr bwMode="auto">
            <a:xfrm>
              <a:off x="-1566068" y="2336800"/>
              <a:ext cx="1390650" cy="3344863"/>
            </a:xfrm>
            <a:custGeom>
              <a:avLst/>
              <a:gdLst>
                <a:gd name="T0" fmla="*/ 2147483646 w 131"/>
                <a:gd name="T1" fmla="*/ 2147483646 h 313"/>
                <a:gd name="T2" fmla="*/ 1915763686 w 131"/>
                <a:gd name="T3" fmla="*/ 2147483646 h 313"/>
                <a:gd name="T4" fmla="*/ 1915763686 w 131"/>
                <a:gd name="T5" fmla="*/ 2147483646 h 313"/>
                <a:gd name="T6" fmla="*/ 2147483646 w 131"/>
                <a:gd name="T7" fmla="*/ 2147483646 h 313"/>
                <a:gd name="T8" fmla="*/ 2147483646 w 131"/>
                <a:gd name="T9" fmla="*/ 2147483646 h 313"/>
                <a:gd name="T10" fmla="*/ 2147483646 w 131"/>
                <a:gd name="T11" fmla="*/ 2147483646 h 313"/>
                <a:gd name="T12" fmla="*/ 2147483646 w 131"/>
                <a:gd name="T13" fmla="*/ 2147483646 h 313"/>
                <a:gd name="T14" fmla="*/ 2147483646 w 131"/>
                <a:gd name="T15" fmla="*/ 2147483646 h 313"/>
                <a:gd name="T16" fmla="*/ 2147483646 w 131"/>
                <a:gd name="T17" fmla="*/ 2147483646 h 313"/>
                <a:gd name="T18" fmla="*/ 2147483646 w 131"/>
                <a:gd name="T19" fmla="*/ 0 h 313"/>
                <a:gd name="T20" fmla="*/ 2147483646 w 131"/>
                <a:gd name="T21" fmla="*/ 0 h 313"/>
                <a:gd name="T22" fmla="*/ 2147483646 w 131"/>
                <a:gd name="T23" fmla="*/ 2147483646 h 313"/>
                <a:gd name="T24" fmla="*/ 2147483646 w 131"/>
                <a:gd name="T25" fmla="*/ 2147483646 h 313"/>
                <a:gd name="T26" fmla="*/ 0 w 131"/>
                <a:gd name="T27" fmla="*/ 2147483646 h 313"/>
                <a:gd name="T28" fmla="*/ 0 w 131"/>
                <a:gd name="T29" fmla="*/ 2147483646 h 313"/>
                <a:gd name="T30" fmla="*/ 2147483646 w 131"/>
                <a:gd name="T31" fmla="*/ 2147483646 h 313"/>
                <a:gd name="T32" fmla="*/ 2147483646 w 131"/>
                <a:gd name="T33" fmla="*/ 2147483646 h 313"/>
                <a:gd name="T34" fmla="*/ 2147483646 w 131"/>
                <a:gd name="T35" fmla="*/ 2147483646 h 313"/>
                <a:gd name="T36" fmla="*/ 2147483646 w 131"/>
                <a:gd name="T37" fmla="*/ 2147483646 h 313"/>
                <a:gd name="T38" fmla="*/ 2147483646 w 131"/>
                <a:gd name="T39" fmla="*/ 2147483646 h 313"/>
                <a:gd name="T40" fmla="*/ 2147483646 w 131"/>
                <a:gd name="T41" fmla="*/ 2147483646 h 313"/>
                <a:gd name="T42" fmla="*/ 2147483646 w 131"/>
                <a:gd name="T43" fmla="*/ 0 h 31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1" h="313">
                  <a:moveTo>
                    <a:pt x="47" y="292"/>
                  </a:moveTo>
                  <a:cubicBezTo>
                    <a:pt x="31" y="292"/>
                    <a:pt x="17" y="279"/>
                    <a:pt x="17" y="262"/>
                  </a:cubicBezTo>
                  <a:cubicBezTo>
                    <a:pt x="17" y="83"/>
                    <a:pt x="17" y="83"/>
                    <a:pt x="17" y="83"/>
                  </a:cubicBezTo>
                  <a:cubicBezTo>
                    <a:pt x="17" y="66"/>
                    <a:pt x="31" y="53"/>
                    <a:pt x="47" y="53"/>
                  </a:cubicBezTo>
                  <a:cubicBezTo>
                    <a:pt x="84" y="53"/>
                    <a:pt x="84" y="53"/>
                    <a:pt x="84" y="53"/>
                  </a:cubicBezTo>
                  <a:cubicBezTo>
                    <a:pt x="101" y="53"/>
                    <a:pt x="114" y="66"/>
                    <a:pt x="114" y="83"/>
                  </a:cubicBezTo>
                  <a:cubicBezTo>
                    <a:pt x="114" y="262"/>
                    <a:pt x="114" y="262"/>
                    <a:pt x="114" y="262"/>
                  </a:cubicBezTo>
                  <a:cubicBezTo>
                    <a:pt x="114" y="279"/>
                    <a:pt x="101" y="292"/>
                    <a:pt x="84" y="292"/>
                  </a:cubicBezTo>
                  <a:cubicBezTo>
                    <a:pt x="47" y="292"/>
                    <a:pt x="47" y="292"/>
                    <a:pt x="47" y="292"/>
                  </a:cubicBezTo>
                  <a:moveTo>
                    <a:pt x="74" y="0"/>
                  </a:moveTo>
                  <a:cubicBezTo>
                    <a:pt x="58" y="0"/>
                    <a:pt x="58" y="0"/>
                    <a:pt x="58" y="0"/>
                  </a:cubicBezTo>
                  <a:cubicBezTo>
                    <a:pt x="46" y="0"/>
                    <a:pt x="37" y="9"/>
                    <a:pt x="37" y="20"/>
                  </a:cubicBezTo>
                  <a:cubicBezTo>
                    <a:pt x="37" y="32"/>
                    <a:pt x="37" y="32"/>
                    <a:pt x="37" y="32"/>
                  </a:cubicBezTo>
                  <a:cubicBezTo>
                    <a:pt x="17" y="34"/>
                    <a:pt x="0" y="51"/>
                    <a:pt x="0" y="72"/>
                  </a:cubicBezTo>
                  <a:cubicBezTo>
                    <a:pt x="0" y="273"/>
                    <a:pt x="0" y="273"/>
                    <a:pt x="0" y="273"/>
                  </a:cubicBezTo>
                  <a:cubicBezTo>
                    <a:pt x="0" y="295"/>
                    <a:pt x="18" y="313"/>
                    <a:pt x="40" y="313"/>
                  </a:cubicBezTo>
                  <a:cubicBezTo>
                    <a:pt x="91" y="313"/>
                    <a:pt x="91" y="313"/>
                    <a:pt x="91" y="313"/>
                  </a:cubicBezTo>
                  <a:cubicBezTo>
                    <a:pt x="113" y="313"/>
                    <a:pt x="131" y="295"/>
                    <a:pt x="131" y="273"/>
                  </a:cubicBezTo>
                  <a:cubicBezTo>
                    <a:pt x="131" y="72"/>
                    <a:pt x="131" y="72"/>
                    <a:pt x="131" y="72"/>
                  </a:cubicBezTo>
                  <a:cubicBezTo>
                    <a:pt x="131" y="51"/>
                    <a:pt x="115" y="34"/>
                    <a:pt x="94" y="32"/>
                  </a:cubicBezTo>
                  <a:cubicBezTo>
                    <a:pt x="94" y="20"/>
                    <a:pt x="94" y="20"/>
                    <a:pt x="94" y="20"/>
                  </a:cubicBezTo>
                  <a:cubicBezTo>
                    <a:pt x="94" y="9"/>
                    <a:pt x="85" y="0"/>
                    <a:pt x="74"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 name="Freeform 22">
              <a:extLst>
                <a:ext uri="{FF2B5EF4-FFF2-40B4-BE49-F238E27FC236}">
                  <a16:creationId xmlns:a16="http://schemas.microsoft.com/office/drawing/2014/main" id="{38960A7D-E08D-4288-A3DD-DD93B7AE0978}"/>
                </a:ext>
              </a:extLst>
            </p:cNvPr>
            <p:cNvSpPr>
              <a:spLocks/>
            </p:cNvSpPr>
            <p:nvPr/>
          </p:nvSpPr>
          <p:spPr bwMode="auto">
            <a:xfrm>
              <a:off x="-1386680" y="2903538"/>
              <a:ext cx="1030287" cy="2554287"/>
            </a:xfrm>
            <a:custGeom>
              <a:avLst/>
              <a:gdLst>
                <a:gd name="T0" fmla="*/ 2147483646 w 97"/>
                <a:gd name="T1" fmla="*/ 2147483646 h 239"/>
                <a:gd name="T2" fmla="*/ 2147483646 w 97"/>
                <a:gd name="T3" fmla="*/ 2147483646 h 239"/>
                <a:gd name="T4" fmla="*/ 0 w 97"/>
                <a:gd name="T5" fmla="*/ 2147483646 h 239"/>
                <a:gd name="T6" fmla="*/ 0 w 97"/>
                <a:gd name="T7" fmla="*/ 2147483646 h 239"/>
                <a:gd name="T8" fmla="*/ 2147483646 w 97"/>
                <a:gd name="T9" fmla="*/ 0 h 239"/>
                <a:gd name="T10" fmla="*/ 2147483646 w 97"/>
                <a:gd name="T11" fmla="*/ 0 h 239"/>
                <a:gd name="T12" fmla="*/ 2147483646 w 97"/>
                <a:gd name="T13" fmla="*/ 2147483646 h 239"/>
                <a:gd name="T14" fmla="*/ 2147483646 w 97"/>
                <a:gd name="T15" fmla="*/ 2147483646 h 239"/>
                <a:gd name="T16" fmla="*/ 2147483646 w 97"/>
                <a:gd name="T17" fmla="*/ 2147483646 h 2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7" h="239">
                  <a:moveTo>
                    <a:pt x="67" y="239"/>
                  </a:moveTo>
                  <a:cubicBezTo>
                    <a:pt x="30" y="239"/>
                    <a:pt x="30" y="239"/>
                    <a:pt x="30" y="239"/>
                  </a:cubicBezTo>
                  <a:cubicBezTo>
                    <a:pt x="14" y="239"/>
                    <a:pt x="0" y="226"/>
                    <a:pt x="0" y="209"/>
                  </a:cubicBezTo>
                  <a:cubicBezTo>
                    <a:pt x="0" y="30"/>
                    <a:pt x="0" y="30"/>
                    <a:pt x="0" y="30"/>
                  </a:cubicBezTo>
                  <a:cubicBezTo>
                    <a:pt x="0" y="13"/>
                    <a:pt x="14" y="0"/>
                    <a:pt x="30" y="0"/>
                  </a:cubicBezTo>
                  <a:cubicBezTo>
                    <a:pt x="67" y="0"/>
                    <a:pt x="67" y="0"/>
                    <a:pt x="67" y="0"/>
                  </a:cubicBezTo>
                  <a:cubicBezTo>
                    <a:pt x="84" y="0"/>
                    <a:pt x="97" y="13"/>
                    <a:pt x="97" y="30"/>
                  </a:cubicBezTo>
                  <a:cubicBezTo>
                    <a:pt x="97" y="209"/>
                    <a:pt x="97" y="209"/>
                    <a:pt x="97" y="209"/>
                  </a:cubicBezTo>
                  <a:cubicBezTo>
                    <a:pt x="97" y="226"/>
                    <a:pt x="84" y="239"/>
                    <a:pt x="67" y="23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7" name="Freeform 23">
              <a:extLst>
                <a:ext uri="{FF2B5EF4-FFF2-40B4-BE49-F238E27FC236}">
                  <a16:creationId xmlns:a16="http://schemas.microsoft.com/office/drawing/2014/main" id="{D93E921D-6189-4C07-AAC6-C5C9EF50F221}"/>
                </a:ext>
              </a:extLst>
            </p:cNvPr>
            <p:cNvSpPr>
              <a:spLocks/>
            </p:cNvSpPr>
            <p:nvPr/>
          </p:nvSpPr>
          <p:spPr bwMode="auto">
            <a:xfrm>
              <a:off x="-1258093" y="5105400"/>
              <a:ext cx="785813" cy="212725"/>
            </a:xfrm>
            <a:custGeom>
              <a:avLst/>
              <a:gdLst>
                <a:gd name="T0" fmla="*/ 2147483646 w 74"/>
                <a:gd name="T1" fmla="*/ 2147483646 h 20"/>
                <a:gd name="T2" fmla="*/ 1014888109 w 74"/>
                <a:gd name="T3" fmla="*/ 2147483646 h 20"/>
                <a:gd name="T4" fmla="*/ 0 w 74"/>
                <a:gd name="T5" fmla="*/ 1131303459 h 20"/>
                <a:gd name="T6" fmla="*/ 1014888109 w 74"/>
                <a:gd name="T7" fmla="*/ 0 h 20"/>
                <a:gd name="T8" fmla="*/ 2147483646 w 74"/>
                <a:gd name="T9" fmla="*/ 0 h 20"/>
                <a:gd name="T10" fmla="*/ 2147483646 w 74"/>
                <a:gd name="T11" fmla="*/ 1131303459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5"/>
                    <a:pt x="0" y="10"/>
                  </a:cubicBezTo>
                  <a:cubicBezTo>
                    <a:pt x="0" y="5"/>
                    <a:pt x="4" y="0"/>
                    <a:pt x="9" y="0"/>
                  </a:cubicBezTo>
                  <a:cubicBezTo>
                    <a:pt x="64" y="0"/>
                    <a:pt x="64" y="0"/>
                    <a:pt x="64" y="0"/>
                  </a:cubicBezTo>
                  <a:cubicBezTo>
                    <a:pt x="70" y="0"/>
                    <a:pt x="74" y="5"/>
                    <a:pt x="74" y="10"/>
                  </a:cubicBezTo>
                  <a:cubicBezTo>
                    <a:pt x="74" y="15"/>
                    <a:pt x="70" y="20"/>
                    <a:pt x="64" y="20"/>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8" name="Freeform 24">
              <a:extLst>
                <a:ext uri="{FF2B5EF4-FFF2-40B4-BE49-F238E27FC236}">
                  <a16:creationId xmlns:a16="http://schemas.microsoft.com/office/drawing/2014/main" id="{B94378E7-DFDD-4C15-8276-62EAE0A2B7CF}"/>
                </a:ext>
              </a:extLst>
            </p:cNvPr>
            <p:cNvSpPr>
              <a:spLocks/>
            </p:cNvSpPr>
            <p:nvPr/>
          </p:nvSpPr>
          <p:spPr bwMode="auto">
            <a:xfrm>
              <a:off x="-1258093" y="4816475"/>
              <a:ext cx="785813" cy="214313"/>
            </a:xfrm>
            <a:custGeom>
              <a:avLst/>
              <a:gdLst>
                <a:gd name="T0" fmla="*/ 2147483646 w 74"/>
                <a:gd name="T1" fmla="*/ 2147483646 h 20"/>
                <a:gd name="T2" fmla="*/ 1014888109 w 74"/>
                <a:gd name="T3" fmla="*/ 2147483646 h 20"/>
                <a:gd name="T4" fmla="*/ 0 w 74"/>
                <a:gd name="T5" fmla="*/ 1148256907 h 20"/>
                <a:gd name="T6" fmla="*/ 1014888109 w 74"/>
                <a:gd name="T7" fmla="*/ 0 h 20"/>
                <a:gd name="T8" fmla="*/ 2147483646 w 74"/>
                <a:gd name="T9" fmla="*/ 0 h 20"/>
                <a:gd name="T10" fmla="*/ 2147483646 w 74"/>
                <a:gd name="T11" fmla="*/ 1148256907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6"/>
                    <a:pt x="0" y="10"/>
                  </a:cubicBezTo>
                  <a:cubicBezTo>
                    <a:pt x="0" y="5"/>
                    <a:pt x="4" y="0"/>
                    <a:pt x="9" y="0"/>
                  </a:cubicBezTo>
                  <a:cubicBezTo>
                    <a:pt x="64" y="0"/>
                    <a:pt x="64" y="0"/>
                    <a:pt x="64" y="0"/>
                  </a:cubicBezTo>
                  <a:cubicBezTo>
                    <a:pt x="70" y="0"/>
                    <a:pt x="74" y="5"/>
                    <a:pt x="74" y="10"/>
                  </a:cubicBezTo>
                  <a:cubicBezTo>
                    <a:pt x="74" y="16"/>
                    <a:pt x="70" y="20"/>
                    <a:pt x="64" y="20"/>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9" name="Freeform 25">
              <a:extLst>
                <a:ext uri="{FF2B5EF4-FFF2-40B4-BE49-F238E27FC236}">
                  <a16:creationId xmlns:a16="http://schemas.microsoft.com/office/drawing/2014/main" id="{CB23FD2A-D1D7-41D8-BA75-EFB5ED3485D1}"/>
                </a:ext>
              </a:extLst>
            </p:cNvPr>
            <p:cNvSpPr>
              <a:spLocks/>
            </p:cNvSpPr>
            <p:nvPr/>
          </p:nvSpPr>
          <p:spPr bwMode="auto">
            <a:xfrm>
              <a:off x="-1258093" y="4538663"/>
              <a:ext cx="785813" cy="203200"/>
            </a:xfrm>
            <a:custGeom>
              <a:avLst/>
              <a:gdLst>
                <a:gd name="T0" fmla="*/ 2147483646 w 74"/>
                <a:gd name="T1" fmla="*/ 2147483646 h 19"/>
                <a:gd name="T2" fmla="*/ 1014888109 w 74"/>
                <a:gd name="T3" fmla="*/ 2147483646 h 19"/>
                <a:gd name="T4" fmla="*/ 0 w 74"/>
                <a:gd name="T5" fmla="*/ 1029400505 h 19"/>
                <a:gd name="T6" fmla="*/ 1014888109 w 74"/>
                <a:gd name="T7" fmla="*/ 0 h 19"/>
                <a:gd name="T8" fmla="*/ 2147483646 w 74"/>
                <a:gd name="T9" fmla="*/ 0 h 19"/>
                <a:gd name="T10" fmla="*/ 2147483646 w 74"/>
                <a:gd name="T11" fmla="*/ 1029400505 h 19"/>
                <a:gd name="T12" fmla="*/ 2147483646 w 74"/>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19"/>
                  </a:moveTo>
                  <a:cubicBezTo>
                    <a:pt x="9" y="19"/>
                    <a:pt x="9" y="19"/>
                    <a:pt x="9" y="19"/>
                  </a:cubicBezTo>
                  <a:cubicBezTo>
                    <a:pt x="4" y="19"/>
                    <a:pt x="0" y="15"/>
                    <a:pt x="0" y="9"/>
                  </a:cubicBezTo>
                  <a:cubicBezTo>
                    <a:pt x="0" y="4"/>
                    <a:pt x="4" y="0"/>
                    <a:pt x="9" y="0"/>
                  </a:cubicBezTo>
                  <a:cubicBezTo>
                    <a:pt x="64" y="0"/>
                    <a:pt x="64" y="0"/>
                    <a:pt x="64" y="0"/>
                  </a:cubicBezTo>
                  <a:cubicBezTo>
                    <a:pt x="70" y="0"/>
                    <a:pt x="74" y="4"/>
                    <a:pt x="74" y="9"/>
                  </a:cubicBezTo>
                  <a:cubicBezTo>
                    <a:pt x="74" y="15"/>
                    <a:pt x="70" y="19"/>
                    <a:pt x="64" y="19"/>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0" name="Freeform 26">
              <a:extLst>
                <a:ext uri="{FF2B5EF4-FFF2-40B4-BE49-F238E27FC236}">
                  <a16:creationId xmlns:a16="http://schemas.microsoft.com/office/drawing/2014/main" id="{C9BE7371-3015-42F8-8280-2CB2A6345323}"/>
                </a:ext>
              </a:extLst>
            </p:cNvPr>
            <p:cNvSpPr>
              <a:spLocks/>
            </p:cNvSpPr>
            <p:nvPr/>
          </p:nvSpPr>
          <p:spPr bwMode="auto">
            <a:xfrm>
              <a:off x="-1258093" y="4249738"/>
              <a:ext cx="785813" cy="203200"/>
            </a:xfrm>
            <a:custGeom>
              <a:avLst/>
              <a:gdLst>
                <a:gd name="T0" fmla="*/ 2147483646 w 74"/>
                <a:gd name="T1" fmla="*/ 0 h 19"/>
                <a:gd name="T2" fmla="*/ 1014888109 w 74"/>
                <a:gd name="T3" fmla="*/ 0 h 19"/>
                <a:gd name="T4" fmla="*/ 0 w 74"/>
                <a:gd name="T5" fmla="*/ 1143770021 h 19"/>
                <a:gd name="T6" fmla="*/ 1014888109 w 74"/>
                <a:gd name="T7" fmla="*/ 2147483646 h 19"/>
                <a:gd name="T8" fmla="*/ 2147483646 w 74"/>
                <a:gd name="T9" fmla="*/ 2147483646 h 19"/>
                <a:gd name="T10" fmla="*/ 2147483646 w 74"/>
                <a:gd name="T11" fmla="*/ 1143770021 h 19"/>
                <a:gd name="T12" fmla="*/ 2147483646 w 7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0"/>
                  </a:moveTo>
                  <a:cubicBezTo>
                    <a:pt x="9" y="0"/>
                    <a:pt x="9" y="0"/>
                    <a:pt x="9" y="0"/>
                  </a:cubicBezTo>
                  <a:cubicBezTo>
                    <a:pt x="4" y="0"/>
                    <a:pt x="0" y="4"/>
                    <a:pt x="0" y="10"/>
                  </a:cubicBezTo>
                  <a:cubicBezTo>
                    <a:pt x="0" y="15"/>
                    <a:pt x="4" y="19"/>
                    <a:pt x="9" y="19"/>
                  </a:cubicBezTo>
                  <a:cubicBezTo>
                    <a:pt x="64" y="19"/>
                    <a:pt x="64" y="19"/>
                    <a:pt x="64" y="19"/>
                  </a:cubicBezTo>
                  <a:cubicBezTo>
                    <a:pt x="70" y="19"/>
                    <a:pt x="74" y="15"/>
                    <a:pt x="74" y="10"/>
                  </a:cubicBezTo>
                  <a:cubicBezTo>
                    <a:pt x="74" y="4"/>
                    <a:pt x="70" y="0"/>
                    <a:pt x="64"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 name="Freeform 27">
              <a:extLst>
                <a:ext uri="{FF2B5EF4-FFF2-40B4-BE49-F238E27FC236}">
                  <a16:creationId xmlns:a16="http://schemas.microsoft.com/office/drawing/2014/main" id="{E449FBFD-4A30-48EA-9B70-193AD4BE99D0}"/>
                </a:ext>
              </a:extLst>
            </p:cNvPr>
            <p:cNvSpPr>
              <a:spLocks/>
            </p:cNvSpPr>
            <p:nvPr/>
          </p:nvSpPr>
          <p:spPr bwMode="auto">
            <a:xfrm>
              <a:off x="-1258093" y="3962400"/>
              <a:ext cx="785813" cy="212725"/>
            </a:xfrm>
            <a:custGeom>
              <a:avLst/>
              <a:gdLst>
                <a:gd name="T0" fmla="*/ 2147483646 w 74"/>
                <a:gd name="T1" fmla="*/ 0 h 20"/>
                <a:gd name="T2" fmla="*/ 1014888109 w 74"/>
                <a:gd name="T3" fmla="*/ 0 h 20"/>
                <a:gd name="T4" fmla="*/ 0 w 74"/>
                <a:gd name="T5" fmla="*/ 1131303459 h 20"/>
                <a:gd name="T6" fmla="*/ 1014888109 w 74"/>
                <a:gd name="T7" fmla="*/ 2147483646 h 20"/>
                <a:gd name="T8" fmla="*/ 2147483646 w 74"/>
                <a:gd name="T9" fmla="*/ 2147483646 h 20"/>
                <a:gd name="T10" fmla="*/ 2147483646 w 74"/>
                <a:gd name="T11" fmla="*/ 1131303459 h 20"/>
                <a:gd name="T12" fmla="*/ 2147483646 w 74"/>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0"/>
                  </a:moveTo>
                  <a:cubicBezTo>
                    <a:pt x="9" y="0"/>
                    <a:pt x="9" y="0"/>
                    <a:pt x="9" y="0"/>
                  </a:cubicBezTo>
                  <a:cubicBezTo>
                    <a:pt x="4" y="0"/>
                    <a:pt x="0" y="5"/>
                    <a:pt x="0" y="10"/>
                  </a:cubicBezTo>
                  <a:cubicBezTo>
                    <a:pt x="0" y="15"/>
                    <a:pt x="4" y="20"/>
                    <a:pt x="9" y="20"/>
                  </a:cubicBezTo>
                  <a:cubicBezTo>
                    <a:pt x="64" y="20"/>
                    <a:pt x="64" y="20"/>
                    <a:pt x="64" y="20"/>
                  </a:cubicBezTo>
                  <a:cubicBezTo>
                    <a:pt x="70" y="20"/>
                    <a:pt x="74" y="15"/>
                    <a:pt x="74" y="10"/>
                  </a:cubicBezTo>
                  <a:cubicBezTo>
                    <a:pt x="74" y="5"/>
                    <a:pt x="70" y="0"/>
                    <a:pt x="64"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2" name="Freeform 28">
              <a:extLst>
                <a:ext uri="{FF2B5EF4-FFF2-40B4-BE49-F238E27FC236}">
                  <a16:creationId xmlns:a16="http://schemas.microsoft.com/office/drawing/2014/main" id="{0E12A537-9E2C-4C53-B85F-688A1BB9752F}"/>
                </a:ext>
              </a:extLst>
            </p:cNvPr>
            <p:cNvSpPr>
              <a:spLocks/>
            </p:cNvSpPr>
            <p:nvPr/>
          </p:nvSpPr>
          <p:spPr bwMode="auto">
            <a:xfrm>
              <a:off x="-1258093" y="3673475"/>
              <a:ext cx="785813" cy="212725"/>
            </a:xfrm>
            <a:custGeom>
              <a:avLst/>
              <a:gdLst>
                <a:gd name="T0" fmla="*/ 2147483646 w 74"/>
                <a:gd name="T1" fmla="*/ 0 h 20"/>
                <a:gd name="T2" fmla="*/ 1014888109 w 74"/>
                <a:gd name="T3" fmla="*/ 0 h 20"/>
                <a:gd name="T4" fmla="*/ 0 w 74"/>
                <a:gd name="T5" fmla="*/ 1131303459 h 20"/>
                <a:gd name="T6" fmla="*/ 1014888109 w 74"/>
                <a:gd name="T7" fmla="*/ 2147483646 h 20"/>
                <a:gd name="T8" fmla="*/ 2147483646 w 74"/>
                <a:gd name="T9" fmla="*/ 2147483646 h 20"/>
                <a:gd name="T10" fmla="*/ 2147483646 w 74"/>
                <a:gd name="T11" fmla="*/ 1131303459 h 20"/>
                <a:gd name="T12" fmla="*/ 2147483646 w 74"/>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0"/>
                  </a:moveTo>
                  <a:cubicBezTo>
                    <a:pt x="9" y="0"/>
                    <a:pt x="9" y="0"/>
                    <a:pt x="9" y="0"/>
                  </a:cubicBezTo>
                  <a:cubicBezTo>
                    <a:pt x="4" y="0"/>
                    <a:pt x="0" y="5"/>
                    <a:pt x="0" y="10"/>
                  </a:cubicBezTo>
                  <a:cubicBezTo>
                    <a:pt x="0" y="16"/>
                    <a:pt x="4" y="20"/>
                    <a:pt x="9" y="20"/>
                  </a:cubicBezTo>
                  <a:cubicBezTo>
                    <a:pt x="64" y="20"/>
                    <a:pt x="64" y="20"/>
                    <a:pt x="64" y="20"/>
                  </a:cubicBezTo>
                  <a:cubicBezTo>
                    <a:pt x="70" y="20"/>
                    <a:pt x="74" y="16"/>
                    <a:pt x="74" y="10"/>
                  </a:cubicBezTo>
                  <a:cubicBezTo>
                    <a:pt x="74" y="5"/>
                    <a:pt x="70" y="0"/>
                    <a:pt x="64"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3" name="Freeform 29">
              <a:extLst>
                <a:ext uri="{FF2B5EF4-FFF2-40B4-BE49-F238E27FC236}">
                  <a16:creationId xmlns:a16="http://schemas.microsoft.com/office/drawing/2014/main" id="{FDF2DF66-FEB8-417A-8CA7-E5CC4F543E08}"/>
                </a:ext>
              </a:extLst>
            </p:cNvPr>
            <p:cNvSpPr>
              <a:spLocks/>
            </p:cNvSpPr>
            <p:nvPr/>
          </p:nvSpPr>
          <p:spPr bwMode="auto">
            <a:xfrm>
              <a:off x="-1258093" y="3395663"/>
              <a:ext cx="785813" cy="203200"/>
            </a:xfrm>
            <a:custGeom>
              <a:avLst/>
              <a:gdLst>
                <a:gd name="T0" fmla="*/ 2147483646 w 74"/>
                <a:gd name="T1" fmla="*/ 0 h 19"/>
                <a:gd name="T2" fmla="*/ 1014888109 w 74"/>
                <a:gd name="T3" fmla="*/ 0 h 19"/>
                <a:gd name="T4" fmla="*/ 0 w 74"/>
                <a:gd name="T5" fmla="*/ 1029400505 h 19"/>
                <a:gd name="T6" fmla="*/ 1014888109 w 74"/>
                <a:gd name="T7" fmla="*/ 2147483646 h 19"/>
                <a:gd name="T8" fmla="*/ 2147483646 w 74"/>
                <a:gd name="T9" fmla="*/ 2147483646 h 19"/>
                <a:gd name="T10" fmla="*/ 2147483646 w 74"/>
                <a:gd name="T11" fmla="*/ 1029400505 h 19"/>
                <a:gd name="T12" fmla="*/ 2147483646 w 7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0"/>
                  </a:moveTo>
                  <a:cubicBezTo>
                    <a:pt x="9" y="0"/>
                    <a:pt x="9" y="0"/>
                    <a:pt x="9" y="0"/>
                  </a:cubicBezTo>
                  <a:cubicBezTo>
                    <a:pt x="4" y="0"/>
                    <a:pt x="0" y="4"/>
                    <a:pt x="0" y="9"/>
                  </a:cubicBezTo>
                  <a:cubicBezTo>
                    <a:pt x="0" y="15"/>
                    <a:pt x="4" y="19"/>
                    <a:pt x="9" y="19"/>
                  </a:cubicBezTo>
                  <a:cubicBezTo>
                    <a:pt x="64" y="19"/>
                    <a:pt x="64" y="19"/>
                    <a:pt x="64" y="19"/>
                  </a:cubicBezTo>
                  <a:cubicBezTo>
                    <a:pt x="70" y="19"/>
                    <a:pt x="74" y="15"/>
                    <a:pt x="74" y="9"/>
                  </a:cubicBezTo>
                  <a:cubicBezTo>
                    <a:pt x="74" y="4"/>
                    <a:pt x="70" y="0"/>
                    <a:pt x="64"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4" name="Freeform 30">
              <a:extLst>
                <a:ext uri="{FF2B5EF4-FFF2-40B4-BE49-F238E27FC236}">
                  <a16:creationId xmlns:a16="http://schemas.microsoft.com/office/drawing/2014/main" id="{32B2BE13-2486-4097-BDD1-E9DD05979CDF}"/>
                </a:ext>
              </a:extLst>
            </p:cNvPr>
            <p:cNvSpPr>
              <a:spLocks/>
            </p:cNvSpPr>
            <p:nvPr/>
          </p:nvSpPr>
          <p:spPr bwMode="auto">
            <a:xfrm>
              <a:off x="-1258093" y="3106738"/>
              <a:ext cx="785813" cy="203200"/>
            </a:xfrm>
            <a:custGeom>
              <a:avLst/>
              <a:gdLst>
                <a:gd name="T0" fmla="*/ 2147483646 w 74"/>
                <a:gd name="T1" fmla="*/ 0 h 19"/>
                <a:gd name="T2" fmla="*/ 1014888109 w 74"/>
                <a:gd name="T3" fmla="*/ 0 h 19"/>
                <a:gd name="T4" fmla="*/ 0 w 74"/>
                <a:gd name="T5" fmla="*/ 1143770021 h 19"/>
                <a:gd name="T6" fmla="*/ 1014888109 w 74"/>
                <a:gd name="T7" fmla="*/ 2147483646 h 19"/>
                <a:gd name="T8" fmla="*/ 2147483646 w 74"/>
                <a:gd name="T9" fmla="*/ 2147483646 h 19"/>
                <a:gd name="T10" fmla="*/ 2147483646 w 74"/>
                <a:gd name="T11" fmla="*/ 1143770021 h 19"/>
                <a:gd name="T12" fmla="*/ 2147483646 w 7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0"/>
                  </a:moveTo>
                  <a:cubicBezTo>
                    <a:pt x="9" y="0"/>
                    <a:pt x="9" y="0"/>
                    <a:pt x="9" y="0"/>
                  </a:cubicBezTo>
                  <a:cubicBezTo>
                    <a:pt x="4" y="0"/>
                    <a:pt x="0" y="4"/>
                    <a:pt x="0" y="10"/>
                  </a:cubicBezTo>
                  <a:cubicBezTo>
                    <a:pt x="0" y="15"/>
                    <a:pt x="4" y="19"/>
                    <a:pt x="9" y="19"/>
                  </a:cubicBezTo>
                  <a:cubicBezTo>
                    <a:pt x="64" y="19"/>
                    <a:pt x="64" y="19"/>
                    <a:pt x="64" y="19"/>
                  </a:cubicBezTo>
                  <a:cubicBezTo>
                    <a:pt x="70" y="19"/>
                    <a:pt x="74" y="15"/>
                    <a:pt x="74" y="10"/>
                  </a:cubicBezTo>
                  <a:cubicBezTo>
                    <a:pt x="74" y="4"/>
                    <a:pt x="70" y="0"/>
                    <a:pt x="64"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56" name="Группа 55">
            <a:extLst>
              <a:ext uri="{FF2B5EF4-FFF2-40B4-BE49-F238E27FC236}">
                <a16:creationId xmlns:a16="http://schemas.microsoft.com/office/drawing/2014/main" id="{005F94A5-026D-455E-9585-C7015C15EBD0}"/>
              </a:ext>
            </a:extLst>
          </p:cNvPr>
          <p:cNvGrpSpPr/>
          <p:nvPr/>
        </p:nvGrpSpPr>
        <p:grpSpPr>
          <a:xfrm>
            <a:off x="5385521" y="1985959"/>
            <a:ext cx="1390650" cy="3344863"/>
            <a:chOff x="-1566068" y="2336800"/>
            <a:chExt cx="1390650" cy="3344863"/>
          </a:xfrm>
        </p:grpSpPr>
        <p:sp>
          <p:nvSpPr>
            <p:cNvPr id="58" name="Freeform 21">
              <a:extLst>
                <a:ext uri="{FF2B5EF4-FFF2-40B4-BE49-F238E27FC236}">
                  <a16:creationId xmlns:a16="http://schemas.microsoft.com/office/drawing/2014/main" id="{ABF6B6A8-CC6B-4AD1-99D8-EDAA38E45ABE}"/>
                </a:ext>
              </a:extLst>
            </p:cNvPr>
            <p:cNvSpPr>
              <a:spLocks noEditPoints="1"/>
            </p:cNvSpPr>
            <p:nvPr/>
          </p:nvSpPr>
          <p:spPr bwMode="auto">
            <a:xfrm>
              <a:off x="-1566068" y="2336800"/>
              <a:ext cx="1390650" cy="3344863"/>
            </a:xfrm>
            <a:custGeom>
              <a:avLst/>
              <a:gdLst>
                <a:gd name="T0" fmla="*/ 2147483646 w 131"/>
                <a:gd name="T1" fmla="*/ 2147483646 h 313"/>
                <a:gd name="T2" fmla="*/ 1915763686 w 131"/>
                <a:gd name="T3" fmla="*/ 2147483646 h 313"/>
                <a:gd name="T4" fmla="*/ 1915763686 w 131"/>
                <a:gd name="T5" fmla="*/ 2147483646 h 313"/>
                <a:gd name="T6" fmla="*/ 2147483646 w 131"/>
                <a:gd name="T7" fmla="*/ 2147483646 h 313"/>
                <a:gd name="T8" fmla="*/ 2147483646 w 131"/>
                <a:gd name="T9" fmla="*/ 2147483646 h 313"/>
                <a:gd name="T10" fmla="*/ 2147483646 w 131"/>
                <a:gd name="T11" fmla="*/ 2147483646 h 313"/>
                <a:gd name="T12" fmla="*/ 2147483646 w 131"/>
                <a:gd name="T13" fmla="*/ 2147483646 h 313"/>
                <a:gd name="T14" fmla="*/ 2147483646 w 131"/>
                <a:gd name="T15" fmla="*/ 2147483646 h 313"/>
                <a:gd name="T16" fmla="*/ 2147483646 w 131"/>
                <a:gd name="T17" fmla="*/ 2147483646 h 313"/>
                <a:gd name="T18" fmla="*/ 2147483646 w 131"/>
                <a:gd name="T19" fmla="*/ 0 h 313"/>
                <a:gd name="T20" fmla="*/ 2147483646 w 131"/>
                <a:gd name="T21" fmla="*/ 0 h 313"/>
                <a:gd name="T22" fmla="*/ 2147483646 w 131"/>
                <a:gd name="T23" fmla="*/ 2147483646 h 313"/>
                <a:gd name="T24" fmla="*/ 2147483646 w 131"/>
                <a:gd name="T25" fmla="*/ 2147483646 h 313"/>
                <a:gd name="T26" fmla="*/ 0 w 131"/>
                <a:gd name="T27" fmla="*/ 2147483646 h 313"/>
                <a:gd name="T28" fmla="*/ 0 w 131"/>
                <a:gd name="T29" fmla="*/ 2147483646 h 313"/>
                <a:gd name="T30" fmla="*/ 2147483646 w 131"/>
                <a:gd name="T31" fmla="*/ 2147483646 h 313"/>
                <a:gd name="T32" fmla="*/ 2147483646 w 131"/>
                <a:gd name="T33" fmla="*/ 2147483646 h 313"/>
                <a:gd name="T34" fmla="*/ 2147483646 w 131"/>
                <a:gd name="T35" fmla="*/ 2147483646 h 313"/>
                <a:gd name="T36" fmla="*/ 2147483646 w 131"/>
                <a:gd name="T37" fmla="*/ 2147483646 h 313"/>
                <a:gd name="T38" fmla="*/ 2147483646 w 131"/>
                <a:gd name="T39" fmla="*/ 2147483646 h 313"/>
                <a:gd name="T40" fmla="*/ 2147483646 w 131"/>
                <a:gd name="T41" fmla="*/ 2147483646 h 313"/>
                <a:gd name="T42" fmla="*/ 2147483646 w 131"/>
                <a:gd name="T43" fmla="*/ 0 h 31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1" h="313">
                  <a:moveTo>
                    <a:pt x="47" y="292"/>
                  </a:moveTo>
                  <a:cubicBezTo>
                    <a:pt x="31" y="292"/>
                    <a:pt x="17" y="279"/>
                    <a:pt x="17" y="262"/>
                  </a:cubicBezTo>
                  <a:cubicBezTo>
                    <a:pt x="17" y="83"/>
                    <a:pt x="17" y="83"/>
                    <a:pt x="17" y="83"/>
                  </a:cubicBezTo>
                  <a:cubicBezTo>
                    <a:pt x="17" y="66"/>
                    <a:pt x="31" y="53"/>
                    <a:pt x="47" y="53"/>
                  </a:cubicBezTo>
                  <a:cubicBezTo>
                    <a:pt x="84" y="53"/>
                    <a:pt x="84" y="53"/>
                    <a:pt x="84" y="53"/>
                  </a:cubicBezTo>
                  <a:cubicBezTo>
                    <a:pt x="101" y="53"/>
                    <a:pt x="114" y="66"/>
                    <a:pt x="114" y="83"/>
                  </a:cubicBezTo>
                  <a:cubicBezTo>
                    <a:pt x="114" y="262"/>
                    <a:pt x="114" y="262"/>
                    <a:pt x="114" y="262"/>
                  </a:cubicBezTo>
                  <a:cubicBezTo>
                    <a:pt x="114" y="279"/>
                    <a:pt x="101" y="292"/>
                    <a:pt x="84" y="292"/>
                  </a:cubicBezTo>
                  <a:cubicBezTo>
                    <a:pt x="47" y="292"/>
                    <a:pt x="47" y="292"/>
                    <a:pt x="47" y="292"/>
                  </a:cubicBezTo>
                  <a:moveTo>
                    <a:pt x="74" y="0"/>
                  </a:moveTo>
                  <a:cubicBezTo>
                    <a:pt x="58" y="0"/>
                    <a:pt x="58" y="0"/>
                    <a:pt x="58" y="0"/>
                  </a:cubicBezTo>
                  <a:cubicBezTo>
                    <a:pt x="46" y="0"/>
                    <a:pt x="37" y="9"/>
                    <a:pt x="37" y="20"/>
                  </a:cubicBezTo>
                  <a:cubicBezTo>
                    <a:pt x="37" y="32"/>
                    <a:pt x="37" y="32"/>
                    <a:pt x="37" y="32"/>
                  </a:cubicBezTo>
                  <a:cubicBezTo>
                    <a:pt x="17" y="34"/>
                    <a:pt x="0" y="51"/>
                    <a:pt x="0" y="72"/>
                  </a:cubicBezTo>
                  <a:cubicBezTo>
                    <a:pt x="0" y="273"/>
                    <a:pt x="0" y="273"/>
                    <a:pt x="0" y="273"/>
                  </a:cubicBezTo>
                  <a:cubicBezTo>
                    <a:pt x="0" y="295"/>
                    <a:pt x="18" y="313"/>
                    <a:pt x="40" y="313"/>
                  </a:cubicBezTo>
                  <a:cubicBezTo>
                    <a:pt x="91" y="313"/>
                    <a:pt x="91" y="313"/>
                    <a:pt x="91" y="313"/>
                  </a:cubicBezTo>
                  <a:cubicBezTo>
                    <a:pt x="113" y="313"/>
                    <a:pt x="131" y="295"/>
                    <a:pt x="131" y="273"/>
                  </a:cubicBezTo>
                  <a:cubicBezTo>
                    <a:pt x="131" y="72"/>
                    <a:pt x="131" y="72"/>
                    <a:pt x="131" y="72"/>
                  </a:cubicBezTo>
                  <a:cubicBezTo>
                    <a:pt x="131" y="51"/>
                    <a:pt x="115" y="34"/>
                    <a:pt x="94" y="32"/>
                  </a:cubicBezTo>
                  <a:cubicBezTo>
                    <a:pt x="94" y="20"/>
                    <a:pt x="94" y="20"/>
                    <a:pt x="94" y="20"/>
                  </a:cubicBezTo>
                  <a:cubicBezTo>
                    <a:pt x="94" y="9"/>
                    <a:pt x="85" y="0"/>
                    <a:pt x="74"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9" name="Freeform 22">
              <a:extLst>
                <a:ext uri="{FF2B5EF4-FFF2-40B4-BE49-F238E27FC236}">
                  <a16:creationId xmlns:a16="http://schemas.microsoft.com/office/drawing/2014/main" id="{F2E38BC5-9D79-4FE2-B60C-DD6F3E790423}"/>
                </a:ext>
              </a:extLst>
            </p:cNvPr>
            <p:cNvSpPr>
              <a:spLocks/>
            </p:cNvSpPr>
            <p:nvPr/>
          </p:nvSpPr>
          <p:spPr bwMode="auto">
            <a:xfrm>
              <a:off x="-1386680" y="2903538"/>
              <a:ext cx="1030287" cy="2554287"/>
            </a:xfrm>
            <a:custGeom>
              <a:avLst/>
              <a:gdLst>
                <a:gd name="T0" fmla="*/ 2147483646 w 97"/>
                <a:gd name="T1" fmla="*/ 2147483646 h 239"/>
                <a:gd name="T2" fmla="*/ 2147483646 w 97"/>
                <a:gd name="T3" fmla="*/ 2147483646 h 239"/>
                <a:gd name="T4" fmla="*/ 0 w 97"/>
                <a:gd name="T5" fmla="*/ 2147483646 h 239"/>
                <a:gd name="T6" fmla="*/ 0 w 97"/>
                <a:gd name="T7" fmla="*/ 2147483646 h 239"/>
                <a:gd name="T8" fmla="*/ 2147483646 w 97"/>
                <a:gd name="T9" fmla="*/ 0 h 239"/>
                <a:gd name="T10" fmla="*/ 2147483646 w 97"/>
                <a:gd name="T11" fmla="*/ 0 h 239"/>
                <a:gd name="T12" fmla="*/ 2147483646 w 97"/>
                <a:gd name="T13" fmla="*/ 2147483646 h 239"/>
                <a:gd name="T14" fmla="*/ 2147483646 w 97"/>
                <a:gd name="T15" fmla="*/ 2147483646 h 239"/>
                <a:gd name="T16" fmla="*/ 2147483646 w 97"/>
                <a:gd name="T17" fmla="*/ 2147483646 h 2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7" h="239">
                  <a:moveTo>
                    <a:pt x="67" y="239"/>
                  </a:moveTo>
                  <a:cubicBezTo>
                    <a:pt x="30" y="239"/>
                    <a:pt x="30" y="239"/>
                    <a:pt x="30" y="239"/>
                  </a:cubicBezTo>
                  <a:cubicBezTo>
                    <a:pt x="14" y="239"/>
                    <a:pt x="0" y="226"/>
                    <a:pt x="0" y="209"/>
                  </a:cubicBezTo>
                  <a:cubicBezTo>
                    <a:pt x="0" y="30"/>
                    <a:pt x="0" y="30"/>
                    <a:pt x="0" y="30"/>
                  </a:cubicBezTo>
                  <a:cubicBezTo>
                    <a:pt x="0" y="13"/>
                    <a:pt x="14" y="0"/>
                    <a:pt x="30" y="0"/>
                  </a:cubicBezTo>
                  <a:cubicBezTo>
                    <a:pt x="67" y="0"/>
                    <a:pt x="67" y="0"/>
                    <a:pt x="67" y="0"/>
                  </a:cubicBezTo>
                  <a:cubicBezTo>
                    <a:pt x="84" y="0"/>
                    <a:pt x="97" y="13"/>
                    <a:pt x="97" y="30"/>
                  </a:cubicBezTo>
                  <a:cubicBezTo>
                    <a:pt x="97" y="209"/>
                    <a:pt x="97" y="209"/>
                    <a:pt x="97" y="209"/>
                  </a:cubicBezTo>
                  <a:cubicBezTo>
                    <a:pt x="97" y="226"/>
                    <a:pt x="84" y="239"/>
                    <a:pt x="67" y="23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0" name="Freeform 23">
              <a:extLst>
                <a:ext uri="{FF2B5EF4-FFF2-40B4-BE49-F238E27FC236}">
                  <a16:creationId xmlns:a16="http://schemas.microsoft.com/office/drawing/2014/main" id="{CD34A189-8A86-4901-9AB0-FDBD5268AC19}"/>
                </a:ext>
              </a:extLst>
            </p:cNvPr>
            <p:cNvSpPr>
              <a:spLocks/>
            </p:cNvSpPr>
            <p:nvPr/>
          </p:nvSpPr>
          <p:spPr bwMode="auto">
            <a:xfrm>
              <a:off x="-1258093" y="5105400"/>
              <a:ext cx="785813" cy="212725"/>
            </a:xfrm>
            <a:custGeom>
              <a:avLst/>
              <a:gdLst>
                <a:gd name="T0" fmla="*/ 2147483646 w 74"/>
                <a:gd name="T1" fmla="*/ 2147483646 h 20"/>
                <a:gd name="T2" fmla="*/ 1014888109 w 74"/>
                <a:gd name="T3" fmla="*/ 2147483646 h 20"/>
                <a:gd name="T4" fmla="*/ 0 w 74"/>
                <a:gd name="T5" fmla="*/ 1131303459 h 20"/>
                <a:gd name="T6" fmla="*/ 1014888109 w 74"/>
                <a:gd name="T7" fmla="*/ 0 h 20"/>
                <a:gd name="T8" fmla="*/ 2147483646 w 74"/>
                <a:gd name="T9" fmla="*/ 0 h 20"/>
                <a:gd name="T10" fmla="*/ 2147483646 w 74"/>
                <a:gd name="T11" fmla="*/ 1131303459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5"/>
                    <a:pt x="0" y="10"/>
                  </a:cubicBezTo>
                  <a:cubicBezTo>
                    <a:pt x="0" y="5"/>
                    <a:pt x="4" y="0"/>
                    <a:pt x="9" y="0"/>
                  </a:cubicBezTo>
                  <a:cubicBezTo>
                    <a:pt x="64" y="0"/>
                    <a:pt x="64" y="0"/>
                    <a:pt x="64" y="0"/>
                  </a:cubicBezTo>
                  <a:cubicBezTo>
                    <a:pt x="70" y="0"/>
                    <a:pt x="74" y="5"/>
                    <a:pt x="74" y="10"/>
                  </a:cubicBezTo>
                  <a:cubicBezTo>
                    <a:pt x="74" y="15"/>
                    <a:pt x="70" y="20"/>
                    <a:pt x="64" y="20"/>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 name="Freeform 24">
              <a:extLst>
                <a:ext uri="{FF2B5EF4-FFF2-40B4-BE49-F238E27FC236}">
                  <a16:creationId xmlns:a16="http://schemas.microsoft.com/office/drawing/2014/main" id="{7C673625-7F1E-4462-BF7E-E88EAD9E9452}"/>
                </a:ext>
              </a:extLst>
            </p:cNvPr>
            <p:cNvSpPr>
              <a:spLocks/>
            </p:cNvSpPr>
            <p:nvPr/>
          </p:nvSpPr>
          <p:spPr bwMode="auto">
            <a:xfrm>
              <a:off x="-1258093" y="4816475"/>
              <a:ext cx="785813" cy="214313"/>
            </a:xfrm>
            <a:custGeom>
              <a:avLst/>
              <a:gdLst>
                <a:gd name="T0" fmla="*/ 2147483646 w 74"/>
                <a:gd name="T1" fmla="*/ 2147483646 h 20"/>
                <a:gd name="T2" fmla="*/ 1014888109 w 74"/>
                <a:gd name="T3" fmla="*/ 2147483646 h 20"/>
                <a:gd name="T4" fmla="*/ 0 w 74"/>
                <a:gd name="T5" fmla="*/ 1148256907 h 20"/>
                <a:gd name="T6" fmla="*/ 1014888109 w 74"/>
                <a:gd name="T7" fmla="*/ 0 h 20"/>
                <a:gd name="T8" fmla="*/ 2147483646 w 74"/>
                <a:gd name="T9" fmla="*/ 0 h 20"/>
                <a:gd name="T10" fmla="*/ 2147483646 w 74"/>
                <a:gd name="T11" fmla="*/ 1148256907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6"/>
                    <a:pt x="0" y="10"/>
                  </a:cubicBezTo>
                  <a:cubicBezTo>
                    <a:pt x="0" y="5"/>
                    <a:pt x="4" y="0"/>
                    <a:pt x="9" y="0"/>
                  </a:cubicBezTo>
                  <a:cubicBezTo>
                    <a:pt x="64" y="0"/>
                    <a:pt x="64" y="0"/>
                    <a:pt x="64" y="0"/>
                  </a:cubicBezTo>
                  <a:cubicBezTo>
                    <a:pt x="70" y="0"/>
                    <a:pt x="74" y="5"/>
                    <a:pt x="74" y="10"/>
                  </a:cubicBezTo>
                  <a:cubicBezTo>
                    <a:pt x="74" y="16"/>
                    <a:pt x="70" y="20"/>
                    <a:pt x="64" y="20"/>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2" name="Freeform 25">
              <a:extLst>
                <a:ext uri="{FF2B5EF4-FFF2-40B4-BE49-F238E27FC236}">
                  <a16:creationId xmlns:a16="http://schemas.microsoft.com/office/drawing/2014/main" id="{D1F39E6A-CD75-4616-8B96-8A34A4D3448B}"/>
                </a:ext>
              </a:extLst>
            </p:cNvPr>
            <p:cNvSpPr>
              <a:spLocks/>
            </p:cNvSpPr>
            <p:nvPr/>
          </p:nvSpPr>
          <p:spPr bwMode="auto">
            <a:xfrm>
              <a:off x="-1258093" y="4538663"/>
              <a:ext cx="785813" cy="203200"/>
            </a:xfrm>
            <a:custGeom>
              <a:avLst/>
              <a:gdLst>
                <a:gd name="T0" fmla="*/ 2147483646 w 74"/>
                <a:gd name="T1" fmla="*/ 2147483646 h 19"/>
                <a:gd name="T2" fmla="*/ 1014888109 w 74"/>
                <a:gd name="T3" fmla="*/ 2147483646 h 19"/>
                <a:gd name="T4" fmla="*/ 0 w 74"/>
                <a:gd name="T5" fmla="*/ 1029400505 h 19"/>
                <a:gd name="T6" fmla="*/ 1014888109 w 74"/>
                <a:gd name="T7" fmla="*/ 0 h 19"/>
                <a:gd name="T8" fmla="*/ 2147483646 w 74"/>
                <a:gd name="T9" fmla="*/ 0 h 19"/>
                <a:gd name="T10" fmla="*/ 2147483646 w 74"/>
                <a:gd name="T11" fmla="*/ 1029400505 h 19"/>
                <a:gd name="T12" fmla="*/ 2147483646 w 74"/>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19"/>
                  </a:moveTo>
                  <a:cubicBezTo>
                    <a:pt x="9" y="19"/>
                    <a:pt x="9" y="19"/>
                    <a:pt x="9" y="19"/>
                  </a:cubicBezTo>
                  <a:cubicBezTo>
                    <a:pt x="4" y="19"/>
                    <a:pt x="0" y="15"/>
                    <a:pt x="0" y="9"/>
                  </a:cubicBezTo>
                  <a:cubicBezTo>
                    <a:pt x="0" y="4"/>
                    <a:pt x="4" y="0"/>
                    <a:pt x="9" y="0"/>
                  </a:cubicBezTo>
                  <a:cubicBezTo>
                    <a:pt x="64" y="0"/>
                    <a:pt x="64" y="0"/>
                    <a:pt x="64" y="0"/>
                  </a:cubicBezTo>
                  <a:cubicBezTo>
                    <a:pt x="70" y="0"/>
                    <a:pt x="74" y="4"/>
                    <a:pt x="74" y="9"/>
                  </a:cubicBezTo>
                  <a:cubicBezTo>
                    <a:pt x="74" y="15"/>
                    <a:pt x="70" y="19"/>
                    <a:pt x="64" y="19"/>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3" name="Freeform 26">
              <a:extLst>
                <a:ext uri="{FF2B5EF4-FFF2-40B4-BE49-F238E27FC236}">
                  <a16:creationId xmlns:a16="http://schemas.microsoft.com/office/drawing/2014/main" id="{4DCA6658-1E06-4BE8-91B6-70E020186111}"/>
                </a:ext>
              </a:extLst>
            </p:cNvPr>
            <p:cNvSpPr>
              <a:spLocks/>
            </p:cNvSpPr>
            <p:nvPr/>
          </p:nvSpPr>
          <p:spPr bwMode="auto">
            <a:xfrm>
              <a:off x="-1258093" y="4249738"/>
              <a:ext cx="785813" cy="203200"/>
            </a:xfrm>
            <a:custGeom>
              <a:avLst/>
              <a:gdLst>
                <a:gd name="T0" fmla="*/ 2147483646 w 74"/>
                <a:gd name="T1" fmla="*/ 0 h 19"/>
                <a:gd name="T2" fmla="*/ 1014888109 w 74"/>
                <a:gd name="T3" fmla="*/ 0 h 19"/>
                <a:gd name="T4" fmla="*/ 0 w 74"/>
                <a:gd name="T5" fmla="*/ 1143770021 h 19"/>
                <a:gd name="T6" fmla="*/ 1014888109 w 74"/>
                <a:gd name="T7" fmla="*/ 2147483646 h 19"/>
                <a:gd name="T8" fmla="*/ 2147483646 w 74"/>
                <a:gd name="T9" fmla="*/ 2147483646 h 19"/>
                <a:gd name="T10" fmla="*/ 2147483646 w 74"/>
                <a:gd name="T11" fmla="*/ 1143770021 h 19"/>
                <a:gd name="T12" fmla="*/ 2147483646 w 7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0"/>
                  </a:moveTo>
                  <a:cubicBezTo>
                    <a:pt x="9" y="0"/>
                    <a:pt x="9" y="0"/>
                    <a:pt x="9" y="0"/>
                  </a:cubicBezTo>
                  <a:cubicBezTo>
                    <a:pt x="4" y="0"/>
                    <a:pt x="0" y="4"/>
                    <a:pt x="0" y="10"/>
                  </a:cubicBezTo>
                  <a:cubicBezTo>
                    <a:pt x="0" y="15"/>
                    <a:pt x="4" y="19"/>
                    <a:pt x="9" y="19"/>
                  </a:cubicBezTo>
                  <a:cubicBezTo>
                    <a:pt x="64" y="19"/>
                    <a:pt x="64" y="19"/>
                    <a:pt x="64" y="19"/>
                  </a:cubicBezTo>
                  <a:cubicBezTo>
                    <a:pt x="70" y="19"/>
                    <a:pt x="74" y="15"/>
                    <a:pt x="74" y="10"/>
                  </a:cubicBezTo>
                  <a:cubicBezTo>
                    <a:pt x="74" y="4"/>
                    <a:pt x="70" y="0"/>
                    <a:pt x="64"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4" name="Freeform 27">
              <a:extLst>
                <a:ext uri="{FF2B5EF4-FFF2-40B4-BE49-F238E27FC236}">
                  <a16:creationId xmlns:a16="http://schemas.microsoft.com/office/drawing/2014/main" id="{3FC423D3-C71C-4864-A46F-DA9CA11DDB2E}"/>
                </a:ext>
              </a:extLst>
            </p:cNvPr>
            <p:cNvSpPr>
              <a:spLocks/>
            </p:cNvSpPr>
            <p:nvPr/>
          </p:nvSpPr>
          <p:spPr bwMode="auto">
            <a:xfrm>
              <a:off x="-1258093" y="3962400"/>
              <a:ext cx="785813" cy="212725"/>
            </a:xfrm>
            <a:custGeom>
              <a:avLst/>
              <a:gdLst>
                <a:gd name="T0" fmla="*/ 2147483646 w 74"/>
                <a:gd name="T1" fmla="*/ 0 h 20"/>
                <a:gd name="T2" fmla="*/ 1014888109 w 74"/>
                <a:gd name="T3" fmla="*/ 0 h 20"/>
                <a:gd name="T4" fmla="*/ 0 w 74"/>
                <a:gd name="T5" fmla="*/ 1131303459 h 20"/>
                <a:gd name="T6" fmla="*/ 1014888109 w 74"/>
                <a:gd name="T7" fmla="*/ 2147483646 h 20"/>
                <a:gd name="T8" fmla="*/ 2147483646 w 74"/>
                <a:gd name="T9" fmla="*/ 2147483646 h 20"/>
                <a:gd name="T10" fmla="*/ 2147483646 w 74"/>
                <a:gd name="T11" fmla="*/ 1131303459 h 20"/>
                <a:gd name="T12" fmla="*/ 2147483646 w 74"/>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0"/>
                  </a:moveTo>
                  <a:cubicBezTo>
                    <a:pt x="9" y="0"/>
                    <a:pt x="9" y="0"/>
                    <a:pt x="9" y="0"/>
                  </a:cubicBezTo>
                  <a:cubicBezTo>
                    <a:pt x="4" y="0"/>
                    <a:pt x="0" y="5"/>
                    <a:pt x="0" y="10"/>
                  </a:cubicBezTo>
                  <a:cubicBezTo>
                    <a:pt x="0" y="15"/>
                    <a:pt x="4" y="20"/>
                    <a:pt x="9" y="20"/>
                  </a:cubicBezTo>
                  <a:cubicBezTo>
                    <a:pt x="64" y="20"/>
                    <a:pt x="64" y="20"/>
                    <a:pt x="64" y="20"/>
                  </a:cubicBezTo>
                  <a:cubicBezTo>
                    <a:pt x="70" y="20"/>
                    <a:pt x="74" y="15"/>
                    <a:pt x="74" y="10"/>
                  </a:cubicBezTo>
                  <a:cubicBezTo>
                    <a:pt x="74" y="5"/>
                    <a:pt x="70" y="0"/>
                    <a:pt x="64"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5" name="Freeform 28">
              <a:extLst>
                <a:ext uri="{FF2B5EF4-FFF2-40B4-BE49-F238E27FC236}">
                  <a16:creationId xmlns:a16="http://schemas.microsoft.com/office/drawing/2014/main" id="{80F14289-6816-49FA-B5D2-01B0803C0498}"/>
                </a:ext>
              </a:extLst>
            </p:cNvPr>
            <p:cNvSpPr>
              <a:spLocks/>
            </p:cNvSpPr>
            <p:nvPr/>
          </p:nvSpPr>
          <p:spPr bwMode="auto">
            <a:xfrm>
              <a:off x="-1258093" y="3673475"/>
              <a:ext cx="785813" cy="212725"/>
            </a:xfrm>
            <a:custGeom>
              <a:avLst/>
              <a:gdLst>
                <a:gd name="T0" fmla="*/ 2147483646 w 74"/>
                <a:gd name="T1" fmla="*/ 0 h 20"/>
                <a:gd name="T2" fmla="*/ 1014888109 w 74"/>
                <a:gd name="T3" fmla="*/ 0 h 20"/>
                <a:gd name="T4" fmla="*/ 0 w 74"/>
                <a:gd name="T5" fmla="*/ 1131303459 h 20"/>
                <a:gd name="T6" fmla="*/ 1014888109 w 74"/>
                <a:gd name="T7" fmla="*/ 2147483646 h 20"/>
                <a:gd name="T8" fmla="*/ 2147483646 w 74"/>
                <a:gd name="T9" fmla="*/ 2147483646 h 20"/>
                <a:gd name="T10" fmla="*/ 2147483646 w 74"/>
                <a:gd name="T11" fmla="*/ 1131303459 h 20"/>
                <a:gd name="T12" fmla="*/ 2147483646 w 74"/>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0"/>
                  </a:moveTo>
                  <a:cubicBezTo>
                    <a:pt x="9" y="0"/>
                    <a:pt x="9" y="0"/>
                    <a:pt x="9" y="0"/>
                  </a:cubicBezTo>
                  <a:cubicBezTo>
                    <a:pt x="4" y="0"/>
                    <a:pt x="0" y="5"/>
                    <a:pt x="0" y="10"/>
                  </a:cubicBezTo>
                  <a:cubicBezTo>
                    <a:pt x="0" y="16"/>
                    <a:pt x="4" y="20"/>
                    <a:pt x="9" y="20"/>
                  </a:cubicBezTo>
                  <a:cubicBezTo>
                    <a:pt x="64" y="20"/>
                    <a:pt x="64" y="20"/>
                    <a:pt x="64" y="20"/>
                  </a:cubicBezTo>
                  <a:cubicBezTo>
                    <a:pt x="70" y="20"/>
                    <a:pt x="74" y="16"/>
                    <a:pt x="74" y="10"/>
                  </a:cubicBezTo>
                  <a:cubicBezTo>
                    <a:pt x="74" y="5"/>
                    <a:pt x="70" y="0"/>
                    <a:pt x="64"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6" name="Freeform 29">
              <a:extLst>
                <a:ext uri="{FF2B5EF4-FFF2-40B4-BE49-F238E27FC236}">
                  <a16:creationId xmlns:a16="http://schemas.microsoft.com/office/drawing/2014/main" id="{FED38D97-323E-47E4-B1EC-3A660CDC596E}"/>
                </a:ext>
              </a:extLst>
            </p:cNvPr>
            <p:cNvSpPr>
              <a:spLocks/>
            </p:cNvSpPr>
            <p:nvPr/>
          </p:nvSpPr>
          <p:spPr bwMode="auto">
            <a:xfrm>
              <a:off x="-1258093" y="3395663"/>
              <a:ext cx="785813" cy="203200"/>
            </a:xfrm>
            <a:custGeom>
              <a:avLst/>
              <a:gdLst>
                <a:gd name="T0" fmla="*/ 2147483646 w 74"/>
                <a:gd name="T1" fmla="*/ 0 h 19"/>
                <a:gd name="T2" fmla="*/ 1014888109 w 74"/>
                <a:gd name="T3" fmla="*/ 0 h 19"/>
                <a:gd name="T4" fmla="*/ 0 w 74"/>
                <a:gd name="T5" fmla="*/ 1029400505 h 19"/>
                <a:gd name="T6" fmla="*/ 1014888109 w 74"/>
                <a:gd name="T7" fmla="*/ 2147483646 h 19"/>
                <a:gd name="T8" fmla="*/ 2147483646 w 74"/>
                <a:gd name="T9" fmla="*/ 2147483646 h 19"/>
                <a:gd name="T10" fmla="*/ 2147483646 w 74"/>
                <a:gd name="T11" fmla="*/ 1029400505 h 19"/>
                <a:gd name="T12" fmla="*/ 2147483646 w 7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0"/>
                  </a:moveTo>
                  <a:cubicBezTo>
                    <a:pt x="9" y="0"/>
                    <a:pt x="9" y="0"/>
                    <a:pt x="9" y="0"/>
                  </a:cubicBezTo>
                  <a:cubicBezTo>
                    <a:pt x="4" y="0"/>
                    <a:pt x="0" y="4"/>
                    <a:pt x="0" y="9"/>
                  </a:cubicBezTo>
                  <a:cubicBezTo>
                    <a:pt x="0" y="15"/>
                    <a:pt x="4" y="19"/>
                    <a:pt x="9" y="19"/>
                  </a:cubicBezTo>
                  <a:cubicBezTo>
                    <a:pt x="64" y="19"/>
                    <a:pt x="64" y="19"/>
                    <a:pt x="64" y="19"/>
                  </a:cubicBezTo>
                  <a:cubicBezTo>
                    <a:pt x="70" y="19"/>
                    <a:pt x="74" y="15"/>
                    <a:pt x="74" y="9"/>
                  </a:cubicBezTo>
                  <a:cubicBezTo>
                    <a:pt x="74" y="4"/>
                    <a:pt x="70" y="0"/>
                    <a:pt x="64"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7" name="Freeform 30">
              <a:extLst>
                <a:ext uri="{FF2B5EF4-FFF2-40B4-BE49-F238E27FC236}">
                  <a16:creationId xmlns:a16="http://schemas.microsoft.com/office/drawing/2014/main" id="{7AE26377-B3F2-4DBA-A23A-1B4F6266DE91}"/>
                </a:ext>
              </a:extLst>
            </p:cNvPr>
            <p:cNvSpPr>
              <a:spLocks/>
            </p:cNvSpPr>
            <p:nvPr/>
          </p:nvSpPr>
          <p:spPr bwMode="auto">
            <a:xfrm>
              <a:off x="-1258093" y="3106738"/>
              <a:ext cx="785813" cy="203200"/>
            </a:xfrm>
            <a:custGeom>
              <a:avLst/>
              <a:gdLst>
                <a:gd name="T0" fmla="*/ 2147483646 w 74"/>
                <a:gd name="T1" fmla="*/ 0 h 19"/>
                <a:gd name="T2" fmla="*/ 1014888109 w 74"/>
                <a:gd name="T3" fmla="*/ 0 h 19"/>
                <a:gd name="T4" fmla="*/ 0 w 74"/>
                <a:gd name="T5" fmla="*/ 1143770021 h 19"/>
                <a:gd name="T6" fmla="*/ 1014888109 w 74"/>
                <a:gd name="T7" fmla="*/ 2147483646 h 19"/>
                <a:gd name="T8" fmla="*/ 2147483646 w 74"/>
                <a:gd name="T9" fmla="*/ 2147483646 h 19"/>
                <a:gd name="T10" fmla="*/ 2147483646 w 74"/>
                <a:gd name="T11" fmla="*/ 1143770021 h 19"/>
                <a:gd name="T12" fmla="*/ 2147483646 w 7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0"/>
                  </a:moveTo>
                  <a:cubicBezTo>
                    <a:pt x="9" y="0"/>
                    <a:pt x="9" y="0"/>
                    <a:pt x="9" y="0"/>
                  </a:cubicBezTo>
                  <a:cubicBezTo>
                    <a:pt x="4" y="0"/>
                    <a:pt x="0" y="4"/>
                    <a:pt x="0" y="10"/>
                  </a:cubicBezTo>
                  <a:cubicBezTo>
                    <a:pt x="0" y="15"/>
                    <a:pt x="4" y="19"/>
                    <a:pt x="9" y="19"/>
                  </a:cubicBezTo>
                  <a:cubicBezTo>
                    <a:pt x="64" y="19"/>
                    <a:pt x="64" y="19"/>
                    <a:pt x="64" y="19"/>
                  </a:cubicBezTo>
                  <a:cubicBezTo>
                    <a:pt x="70" y="19"/>
                    <a:pt x="74" y="15"/>
                    <a:pt x="74" y="10"/>
                  </a:cubicBezTo>
                  <a:cubicBezTo>
                    <a:pt x="74" y="4"/>
                    <a:pt x="70" y="0"/>
                    <a:pt x="64"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68" name="Группа 67">
            <a:extLst>
              <a:ext uri="{FF2B5EF4-FFF2-40B4-BE49-F238E27FC236}">
                <a16:creationId xmlns:a16="http://schemas.microsoft.com/office/drawing/2014/main" id="{BE202FA5-82D4-41FE-975A-96A5FDC28B32}"/>
              </a:ext>
            </a:extLst>
          </p:cNvPr>
          <p:cNvGrpSpPr/>
          <p:nvPr/>
        </p:nvGrpSpPr>
        <p:grpSpPr>
          <a:xfrm>
            <a:off x="9233285" y="1985960"/>
            <a:ext cx="1390650" cy="3344863"/>
            <a:chOff x="-1566068" y="2336800"/>
            <a:chExt cx="1390650" cy="3344863"/>
          </a:xfrm>
        </p:grpSpPr>
        <p:sp>
          <p:nvSpPr>
            <p:cNvPr id="69" name="Freeform 21">
              <a:extLst>
                <a:ext uri="{FF2B5EF4-FFF2-40B4-BE49-F238E27FC236}">
                  <a16:creationId xmlns:a16="http://schemas.microsoft.com/office/drawing/2014/main" id="{07DD829D-597C-4558-84B7-47583A831648}"/>
                </a:ext>
              </a:extLst>
            </p:cNvPr>
            <p:cNvSpPr>
              <a:spLocks noEditPoints="1"/>
            </p:cNvSpPr>
            <p:nvPr/>
          </p:nvSpPr>
          <p:spPr bwMode="auto">
            <a:xfrm>
              <a:off x="-1566068" y="2336800"/>
              <a:ext cx="1390650" cy="3344863"/>
            </a:xfrm>
            <a:custGeom>
              <a:avLst/>
              <a:gdLst>
                <a:gd name="T0" fmla="*/ 2147483646 w 131"/>
                <a:gd name="T1" fmla="*/ 2147483646 h 313"/>
                <a:gd name="T2" fmla="*/ 1915763686 w 131"/>
                <a:gd name="T3" fmla="*/ 2147483646 h 313"/>
                <a:gd name="T4" fmla="*/ 1915763686 w 131"/>
                <a:gd name="T5" fmla="*/ 2147483646 h 313"/>
                <a:gd name="T6" fmla="*/ 2147483646 w 131"/>
                <a:gd name="T7" fmla="*/ 2147483646 h 313"/>
                <a:gd name="T8" fmla="*/ 2147483646 w 131"/>
                <a:gd name="T9" fmla="*/ 2147483646 h 313"/>
                <a:gd name="T10" fmla="*/ 2147483646 w 131"/>
                <a:gd name="T11" fmla="*/ 2147483646 h 313"/>
                <a:gd name="T12" fmla="*/ 2147483646 w 131"/>
                <a:gd name="T13" fmla="*/ 2147483646 h 313"/>
                <a:gd name="T14" fmla="*/ 2147483646 w 131"/>
                <a:gd name="T15" fmla="*/ 2147483646 h 313"/>
                <a:gd name="T16" fmla="*/ 2147483646 w 131"/>
                <a:gd name="T17" fmla="*/ 2147483646 h 313"/>
                <a:gd name="T18" fmla="*/ 2147483646 w 131"/>
                <a:gd name="T19" fmla="*/ 0 h 313"/>
                <a:gd name="T20" fmla="*/ 2147483646 w 131"/>
                <a:gd name="T21" fmla="*/ 0 h 313"/>
                <a:gd name="T22" fmla="*/ 2147483646 w 131"/>
                <a:gd name="T23" fmla="*/ 2147483646 h 313"/>
                <a:gd name="T24" fmla="*/ 2147483646 w 131"/>
                <a:gd name="T25" fmla="*/ 2147483646 h 313"/>
                <a:gd name="T26" fmla="*/ 0 w 131"/>
                <a:gd name="T27" fmla="*/ 2147483646 h 313"/>
                <a:gd name="T28" fmla="*/ 0 w 131"/>
                <a:gd name="T29" fmla="*/ 2147483646 h 313"/>
                <a:gd name="T30" fmla="*/ 2147483646 w 131"/>
                <a:gd name="T31" fmla="*/ 2147483646 h 313"/>
                <a:gd name="T32" fmla="*/ 2147483646 w 131"/>
                <a:gd name="T33" fmla="*/ 2147483646 h 313"/>
                <a:gd name="T34" fmla="*/ 2147483646 w 131"/>
                <a:gd name="T35" fmla="*/ 2147483646 h 313"/>
                <a:gd name="T36" fmla="*/ 2147483646 w 131"/>
                <a:gd name="T37" fmla="*/ 2147483646 h 313"/>
                <a:gd name="T38" fmla="*/ 2147483646 w 131"/>
                <a:gd name="T39" fmla="*/ 2147483646 h 313"/>
                <a:gd name="T40" fmla="*/ 2147483646 w 131"/>
                <a:gd name="T41" fmla="*/ 2147483646 h 313"/>
                <a:gd name="T42" fmla="*/ 2147483646 w 131"/>
                <a:gd name="T43" fmla="*/ 0 h 31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1" h="313">
                  <a:moveTo>
                    <a:pt x="47" y="292"/>
                  </a:moveTo>
                  <a:cubicBezTo>
                    <a:pt x="31" y="292"/>
                    <a:pt x="17" y="279"/>
                    <a:pt x="17" y="262"/>
                  </a:cubicBezTo>
                  <a:cubicBezTo>
                    <a:pt x="17" y="83"/>
                    <a:pt x="17" y="83"/>
                    <a:pt x="17" y="83"/>
                  </a:cubicBezTo>
                  <a:cubicBezTo>
                    <a:pt x="17" y="66"/>
                    <a:pt x="31" y="53"/>
                    <a:pt x="47" y="53"/>
                  </a:cubicBezTo>
                  <a:cubicBezTo>
                    <a:pt x="84" y="53"/>
                    <a:pt x="84" y="53"/>
                    <a:pt x="84" y="53"/>
                  </a:cubicBezTo>
                  <a:cubicBezTo>
                    <a:pt x="101" y="53"/>
                    <a:pt x="114" y="66"/>
                    <a:pt x="114" y="83"/>
                  </a:cubicBezTo>
                  <a:cubicBezTo>
                    <a:pt x="114" y="262"/>
                    <a:pt x="114" y="262"/>
                    <a:pt x="114" y="262"/>
                  </a:cubicBezTo>
                  <a:cubicBezTo>
                    <a:pt x="114" y="279"/>
                    <a:pt x="101" y="292"/>
                    <a:pt x="84" y="292"/>
                  </a:cubicBezTo>
                  <a:cubicBezTo>
                    <a:pt x="47" y="292"/>
                    <a:pt x="47" y="292"/>
                    <a:pt x="47" y="292"/>
                  </a:cubicBezTo>
                  <a:moveTo>
                    <a:pt x="74" y="0"/>
                  </a:moveTo>
                  <a:cubicBezTo>
                    <a:pt x="58" y="0"/>
                    <a:pt x="58" y="0"/>
                    <a:pt x="58" y="0"/>
                  </a:cubicBezTo>
                  <a:cubicBezTo>
                    <a:pt x="46" y="0"/>
                    <a:pt x="37" y="9"/>
                    <a:pt x="37" y="20"/>
                  </a:cubicBezTo>
                  <a:cubicBezTo>
                    <a:pt x="37" y="32"/>
                    <a:pt x="37" y="32"/>
                    <a:pt x="37" y="32"/>
                  </a:cubicBezTo>
                  <a:cubicBezTo>
                    <a:pt x="17" y="34"/>
                    <a:pt x="0" y="51"/>
                    <a:pt x="0" y="72"/>
                  </a:cubicBezTo>
                  <a:cubicBezTo>
                    <a:pt x="0" y="273"/>
                    <a:pt x="0" y="273"/>
                    <a:pt x="0" y="273"/>
                  </a:cubicBezTo>
                  <a:cubicBezTo>
                    <a:pt x="0" y="295"/>
                    <a:pt x="18" y="313"/>
                    <a:pt x="40" y="313"/>
                  </a:cubicBezTo>
                  <a:cubicBezTo>
                    <a:pt x="91" y="313"/>
                    <a:pt x="91" y="313"/>
                    <a:pt x="91" y="313"/>
                  </a:cubicBezTo>
                  <a:cubicBezTo>
                    <a:pt x="113" y="313"/>
                    <a:pt x="131" y="295"/>
                    <a:pt x="131" y="273"/>
                  </a:cubicBezTo>
                  <a:cubicBezTo>
                    <a:pt x="131" y="72"/>
                    <a:pt x="131" y="72"/>
                    <a:pt x="131" y="72"/>
                  </a:cubicBezTo>
                  <a:cubicBezTo>
                    <a:pt x="131" y="51"/>
                    <a:pt x="115" y="34"/>
                    <a:pt x="94" y="32"/>
                  </a:cubicBezTo>
                  <a:cubicBezTo>
                    <a:pt x="94" y="20"/>
                    <a:pt x="94" y="20"/>
                    <a:pt x="94" y="20"/>
                  </a:cubicBezTo>
                  <a:cubicBezTo>
                    <a:pt x="94" y="9"/>
                    <a:pt x="85" y="0"/>
                    <a:pt x="74"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0" name="Freeform 22">
              <a:extLst>
                <a:ext uri="{FF2B5EF4-FFF2-40B4-BE49-F238E27FC236}">
                  <a16:creationId xmlns:a16="http://schemas.microsoft.com/office/drawing/2014/main" id="{347D0275-1492-4C1E-A65A-74EA9E40CB0F}"/>
                </a:ext>
              </a:extLst>
            </p:cNvPr>
            <p:cNvSpPr>
              <a:spLocks/>
            </p:cNvSpPr>
            <p:nvPr/>
          </p:nvSpPr>
          <p:spPr bwMode="auto">
            <a:xfrm>
              <a:off x="-1386680" y="2903538"/>
              <a:ext cx="1030287" cy="2554287"/>
            </a:xfrm>
            <a:custGeom>
              <a:avLst/>
              <a:gdLst>
                <a:gd name="T0" fmla="*/ 2147483646 w 97"/>
                <a:gd name="T1" fmla="*/ 2147483646 h 239"/>
                <a:gd name="T2" fmla="*/ 2147483646 w 97"/>
                <a:gd name="T3" fmla="*/ 2147483646 h 239"/>
                <a:gd name="T4" fmla="*/ 0 w 97"/>
                <a:gd name="T5" fmla="*/ 2147483646 h 239"/>
                <a:gd name="T6" fmla="*/ 0 w 97"/>
                <a:gd name="T7" fmla="*/ 2147483646 h 239"/>
                <a:gd name="T8" fmla="*/ 2147483646 w 97"/>
                <a:gd name="T9" fmla="*/ 0 h 239"/>
                <a:gd name="T10" fmla="*/ 2147483646 w 97"/>
                <a:gd name="T11" fmla="*/ 0 h 239"/>
                <a:gd name="T12" fmla="*/ 2147483646 w 97"/>
                <a:gd name="T13" fmla="*/ 2147483646 h 239"/>
                <a:gd name="T14" fmla="*/ 2147483646 w 97"/>
                <a:gd name="T15" fmla="*/ 2147483646 h 239"/>
                <a:gd name="T16" fmla="*/ 2147483646 w 97"/>
                <a:gd name="T17" fmla="*/ 2147483646 h 2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7" h="239">
                  <a:moveTo>
                    <a:pt x="67" y="239"/>
                  </a:moveTo>
                  <a:cubicBezTo>
                    <a:pt x="30" y="239"/>
                    <a:pt x="30" y="239"/>
                    <a:pt x="30" y="239"/>
                  </a:cubicBezTo>
                  <a:cubicBezTo>
                    <a:pt x="14" y="239"/>
                    <a:pt x="0" y="226"/>
                    <a:pt x="0" y="209"/>
                  </a:cubicBezTo>
                  <a:cubicBezTo>
                    <a:pt x="0" y="30"/>
                    <a:pt x="0" y="30"/>
                    <a:pt x="0" y="30"/>
                  </a:cubicBezTo>
                  <a:cubicBezTo>
                    <a:pt x="0" y="13"/>
                    <a:pt x="14" y="0"/>
                    <a:pt x="30" y="0"/>
                  </a:cubicBezTo>
                  <a:cubicBezTo>
                    <a:pt x="67" y="0"/>
                    <a:pt x="67" y="0"/>
                    <a:pt x="67" y="0"/>
                  </a:cubicBezTo>
                  <a:cubicBezTo>
                    <a:pt x="84" y="0"/>
                    <a:pt x="97" y="13"/>
                    <a:pt x="97" y="30"/>
                  </a:cubicBezTo>
                  <a:cubicBezTo>
                    <a:pt x="97" y="209"/>
                    <a:pt x="97" y="209"/>
                    <a:pt x="97" y="209"/>
                  </a:cubicBezTo>
                  <a:cubicBezTo>
                    <a:pt x="97" y="226"/>
                    <a:pt x="84" y="239"/>
                    <a:pt x="67" y="23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 name="Freeform 23">
              <a:extLst>
                <a:ext uri="{FF2B5EF4-FFF2-40B4-BE49-F238E27FC236}">
                  <a16:creationId xmlns:a16="http://schemas.microsoft.com/office/drawing/2014/main" id="{73E98652-73D3-4312-B2DF-FD4BE7D72A74}"/>
                </a:ext>
              </a:extLst>
            </p:cNvPr>
            <p:cNvSpPr>
              <a:spLocks/>
            </p:cNvSpPr>
            <p:nvPr/>
          </p:nvSpPr>
          <p:spPr bwMode="auto">
            <a:xfrm>
              <a:off x="-1258093" y="5105400"/>
              <a:ext cx="785813" cy="212725"/>
            </a:xfrm>
            <a:custGeom>
              <a:avLst/>
              <a:gdLst>
                <a:gd name="T0" fmla="*/ 2147483646 w 74"/>
                <a:gd name="T1" fmla="*/ 2147483646 h 20"/>
                <a:gd name="T2" fmla="*/ 1014888109 w 74"/>
                <a:gd name="T3" fmla="*/ 2147483646 h 20"/>
                <a:gd name="T4" fmla="*/ 0 w 74"/>
                <a:gd name="T5" fmla="*/ 1131303459 h 20"/>
                <a:gd name="T6" fmla="*/ 1014888109 w 74"/>
                <a:gd name="T7" fmla="*/ 0 h 20"/>
                <a:gd name="T8" fmla="*/ 2147483646 w 74"/>
                <a:gd name="T9" fmla="*/ 0 h 20"/>
                <a:gd name="T10" fmla="*/ 2147483646 w 74"/>
                <a:gd name="T11" fmla="*/ 1131303459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5"/>
                    <a:pt x="0" y="10"/>
                  </a:cubicBezTo>
                  <a:cubicBezTo>
                    <a:pt x="0" y="5"/>
                    <a:pt x="4" y="0"/>
                    <a:pt x="9" y="0"/>
                  </a:cubicBezTo>
                  <a:cubicBezTo>
                    <a:pt x="64" y="0"/>
                    <a:pt x="64" y="0"/>
                    <a:pt x="64" y="0"/>
                  </a:cubicBezTo>
                  <a:cubicBezTo>
                    <a:pt x="70" y="0"/>
                    <a:pt x="74" y="5"/>
                    <a:pt x="74" y="10"/>
                  </a:cubicBezTo>
                  <a:cubicBezTo>
                    <a:pt x="74" y="15"/>
                    <a:pt x="70" y="20"/>
                    <a:pt x="64" y="20"/>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 name="Freeform 24">
              <a:extLst>
                <a:ext uri="{FF2B5EF4-FFF2-40B4-BE49-F238E27FC236}">
                  <a16:creationId xmlns:a16="http://schemas.microsoft.com/office/drawing/2014/main" id="{C45AF468-B60A-4C6F-AE98-AE7DA4DC60AC}"/>
                </a:ext>
              </a:extLst>
            </p:cNvPr>
            <p:cNvSpPr>
              <a:spLocks/>
            </p:cNvSpPr>
            <p:nvPr/>
          </p:nvSpPr>
          <p:spPr bwMode="auto">
            <a:xfrm>
              <a:off x="-1258093" y="4816475"/>
              <a:ext cx="785813" cy="214313"/>
            </a:xfrm>
            <a:custGeom>
              <a:avLst/>
              <a:gdLst>
                <a:gd name="T0" fmla="*/ 2147483646 w 74"/>
                <a:gd name="T1" fmla="*/ 2147483646 h 20"/>
                <a:gd name="T2" fmla="*/ 1014888109 w 74"/>
                <a:gd name="T3" fmla="*/ 2147483646 h 20"/>
                <a:gd name="T4" fmla="*/ 0 w 74"/>
                <a:gd name="T5" fmla="*/ 1148256907 h 20"/>
                <a:gd name="T6" fmla="*/ 1014888109 w 74"/>
                <a:gd name="T7" fmla="*/ 0 h 20"/>
                <a:gd name="T8" fmla="*/ 2147483646 w 74"/>
                <a:gd name="T9" fmla="*/ 0 h 20"/>
                <a:gd name="T10" fmla="*/ 2147483646 w 74"/>
                <a:gd name="T11" fmla="*/ 1148256907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6"/>
                    <a:pt x="0" y="10"/>
                  </a:cubicBezTo>
                  <a:cubicBezTo>
                    <a:pt x="0" y="5"/>
                    <a:pt x="4" y="0"/>
                    <a:pt x="9" y="0"/>
                  </a:cubicBezTo>
                  <a:cubicBezTo>
                    <a:pt x="64" y="0"/>
                    <a:pt x="64" y="0"/>
                    <a:pt x="64" y="0"/>
                  </a:cubicBezTo>
                  <a:cubicBezTo>
                    <a:pt x="70" y="0"/>
                    <a:pt x="74" y="5"/>
                    <a:pt x="74" y="10"/>
                  </a:cubicBezTo>
                  <a:cubicBezTo>
                    <a:pt x="74" y="16"/>
                    <a:pt x="70" y="20"/>
                    <a:pt x="64" y="20"/>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3" name="Freeform 25">
              <a:extLst>
                <a:ext uri="{FF2B5EF4-FFF2-40B4-BE49-F238E27FC236}">
                  <a16:creationId xmlns:a16="http://schemas.microsoft.com/office/drawing/2014/main" id="{5BE0FD43-1BA0-4EED-A4F7-E64AB29EBDD5}"/>
                </a:ext>
              </a:extLst>
            </p:cNvPr>
            <p:cNvSpPr>
              <a:spLocks/>
            </p:cNvSpPr>
            <p:nvPr/>
          </p:nvSpPr>
          <p:spPr bwMode="auto">
            <a:xfrm>
              <a:off x="-1258093" y="4538663"/>
              <a:ext cx="785813" cy="203200"/>
            </a:xfrm>
            <a:custGeom>
              <a:avLst/>
              <a:gdLst>
                <a:gd name="T0" fmla="*/ 2147483646 w 74"/>
                <a:gd name="T1" fmla="*/ 2147483646 h 19"/>
                <a:gd name="T2" fmla="*/ 1014888109 w 74"/>
                <a:gd name="T3" fmla="*/ 2147483646 h 19"/>
                <a:gd name="T4" fmla="*/ 0 w 74"/>
                <a:gd name="T5" fmla="*/ 1029400505 h 19"/>
                <a:gd name="T6" fmla="*/ 1014888109 w 74"/>
                <a:gd name="T7" fmla="*/ 0 h 19"/>
                <a:gd name="T8" fmla="*/ 2147483646 w 74"/>
                <a:gd name="T9" fmla="*/ 0 h 19"/>
                <a:gd name="T10" fmla="*/ 2147483646 w 74"/>
                <a:gd name="T11" fmla="*/ 1029400505 h 19"/>
                <a:gd name="T12" fmla="*/ 2147483646 w 74"/>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19"/>
                  </a:moveTo>
                  <a:cubicBezTo>
                    <a:pt x="9" y="19"/>
                    <a:pt x="9" y="19"/>
                    <a:pt x="9" y="19"/>
                  </a:cubicBezTo>
                  <a:cubicBezTo>
                    <a:pt x="4" y="19"/>
                    <a:pt x="0" y="15"/>
                    <a:pt x="0" y="9"/>
                  </a:cubicBezTo>
                  <a:cubicBezTo>
                    <a:pt x="0" y="4"/>
                    <a:pt x="4" y="0"/>
                    <a:pt x="9" y="0"/>
                  </a:cubicBezTo>
                  <a:cubicBezTo>
                    <a:pt x="64" y="0"/>
                    <a:pt x="64" y="0"/>
                    <a:pt x="64" y="0"/>
                  </a:cubicBezTo>
                  <a:cubicBezTo>
                    <a:pt x="70" y="0"/>
                    <a:pt x="74" y="4"/>
                    <a:pt x="74" y="9"/>
                  </a:cubicBezTo>
                  <a:cubicBezTo>
                    <a:pt x="74" y="15"/>
                    <a:pt x="70" y="19"/>
                    <a:pt x="64" y="19"/>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4" name="Freeform 26">
              <a:extLst>
                <a:ext uri="{FF2B5EF4-FFF2-40B4-BE49-F238E27FC236}">
                  <a16:creationId xmlns:a16="http://schemas.microsoft.com/office/drawing/2014/main" id="{05E61600-0B25-42D4-84B2-07E434E0607F}"/>
                </a:ext>
              </a:extLst>
            </p:cNvPr>
            <p:cNvSpPr>
              <a:spLocks/>
            </p:cNvSpPr>
            <p:nvPr/>
          </p:nvSpPr>
          <p:spPr bwMode="auto">
            <a:xfrm>
              <a:off x="-1258093" y="4249738"/>
              <a:ext cx="785813" cy="203200"/>
            </a:xfrm>
            <a:custGeom>
              <a:avLst/>
              <a:gdLst>
                <a:gd name="T0" fmla="*/ 2147483646 w 74"/>
                <a:gd name="T1" fmla="*/ 0 h 19"/>
                <a:gd name="T2" fmla="*/ 1014888109 w 74"/>
                <a:gd name="T3" fmla="*/ 0 h 19"/>
                <a:gd name="T4" fmla="*/ 0 w 74"/>
                <a:gd name="T5" fmla="*/ 1143770021 h 19"/>
                <a:gd name="T6" fmla="*/ 1014888109 w 74"/>
                <a:gd name="T7" fmla="*/ 2147483646 h 19"/>
                <a:gd name="T8" fmla="*/ 2147483646 w 74"/>
                <a:gd name="T9" fmla="*/ 2147483646 h 19"/>
                <a:gd name="T10" fmla="*/ 2147483646 w 74"/>
                <a:gd name="T11" fmla="*/ 1143770021 h 19"/>
                <a:gd name="T12" fmla="*/ 2147483646 w 7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0"/>
                  </a:moveTo>
                  <a:cubicBezTo>
                    <a:pt x="9" y="0"/>
                    <a:pt x="9" y="0"/>
                    <a:pt x="9" y="0"/>
                  </a:cubicBezTo>
                  <a:cubicBezTo>
                    <a:pt x="4" y="0"/>
                    <a:pt x="0" y="4"/>
                    <a:pt x="0" y="10"/>
                  </a:cubicBezTo>
                  <a:cubicBezTo>
                    <a:pt x="0" y="15"/>
                    <a:pt x="4" y="19"/>
                    <a:pt x="9" y="19"/>
                  </a:cubicBezTo>
                  <a:cubicBezTo>
                    <a:pt x="64" y="19"/>
                    <a:pt x="64" y="19"/>
                    <a:pt x="64" y="19"/>
                  </a:cubicBezTo>
                  <a:cubicBezTo>
                    <a:pt x="70" y="19"/>
                    <a:pt x="74" y="15"/>
                    <a:pt x="74" y="10"/>
                  </a:cubicBezTo>
                  <a:cubicBezTo>
                    <a:pt x="74" y="4"/>
                    <a:pt x="70" y="0"/>
                    <a:pt x="64"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5" name="Freeform 27">
              <a:extLst>
                <a:ext uri="{FF2B5EF4-FFF2-40B4-BE49-F238E27FC236}">
                  <a16:creationId xmlns:a16="http://schemas.microsoft.com/office/drawing/2014/main" id="{5873ECED-5E4D-4980-A27F-8493532E33C1}"/>
                </a:ext>
              </a:extLst>
            </p:cNvPr>
            <p:cNvSpPr>
              <a:spLocks/>
            </p:cNvSpPr>
            <p:nvPr/>
          </p:nvSpPr>
          <p:spPr bwMode="auto">
            <a:xfrm>
              <a:off x="-1258093" y="3962400"/>
              <a:ext cx="785813" cy="212725"/>
            </a:xfrm>
            <a:custGeom>
              <a:avLst/>
              <a:gdLst>
                <a:gd name="T0" fmla="*/ 2147483646 w 74"/>
                <a:gd name="T1" fmla="*/ 0 h 20"/>
                <a:gd name="T2" fmla="*/ 1014888109 w 74"/>
                <a:gd name="T3" fmla="*/ 0 h 20"/>
                <a:gd name="T4" fmla="*/ 0 w 74"/>
                <a:gd name="T5" fmla="*/ 1131303459 h 20"/>
                <a:gd name="T6" fmla="*/ 1014888109 w 74"/>
                <a:gd name="T7" fmla="*/ 2147483646 h 20"/>
                <a:gd name="T8" fmla="*/ 2147483646 w 74"/>
                <a:gd name="T9" fmla="*/ 2147483646 h 20"/>
                <a:gd name="T10" fmla="*/ 2147483646 w 74"/>
                <a:gd name="T11" fmla="*/ 1131303459 h 20"/>
                <a:gd name="T12" fmla="*/ 2147483646 w 74"/>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0"/>
                  </a:moveTo>
                  <a:cubicBezTo>
                    <a:pt x="9" y="0"/>
                    <a:pt x="9" y="0"/>
                    <a:pt x="9" y="0"/>
                  </a:cubicBezTo>
                  <a:cubicBezTo>
                    <a:pt x="4" y="0"/>
                    <a:pt x="0" y="5"/>
                    <a:pt x="0" y="10"/>
                  </a:cubicBezTo>
                  <a:cubicBezTo>
                    <a:pt x="0" y="15"/>
                    <a:pt x="4" y="20"/>
                    <a:pt x="9" y="20"/>
                  </a:cubicBezTo>
                  <a:cubicBezTo>
                    <a:pt x="64" y="20"/>
                    <a:pt x="64" y="20"/>
                    <a:pt x="64" y="20"/>
                  </a:cubicBezTo>
                  <a:cubicBezTo>
                    <a:pt x="70" y="20"/>
                    <a:pt x="74" y="15"/>
                    <a:pt x="74" y="10"/>
                  </a:cubicBezTo>
                  <a:cubicBezTo>
                    <a:pt x="74" y="5"/>
                    <a:pt x="70" y="0"/>
                    <a:pt x="64"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6" name="Freeform 28">
              <a:extLst>
                <a:ext uri="{FF2B5EF4-FFF2-40B4-BE49-F238E27FC236}">
                  <a16:creationId xmlns:a16="http://schemas.microsoft.com/office/drawing/2014/main" id="{E7EF923A-30BC-47BD-9188-27C47B63BDEF}"/>
                </a:ext>
              </a:extLst>
            </p:cNvPr>
            <p:cNvSpPr>
              <a:spLocks/>
            </p:cNvSpPr>
            <p:nvPr/>
          </p:nvSpPr>
          <p:spPr bwMode="auto">
            <a:xfrm>
              <a:off x="-1258093" y="3673475"/>
              <a:ext cx="785813" cy="212725"/>
            </a:xfrm>
            <a:custGeom>
              <a:avLst/>
              <a:gdLst>
                <a:gd name="T0" fmla="*/ 2147483646 w 74"/>
                <a:gd name="T1" fmla="*/ 0 h 20"/>
                <a:gd name="T2" fmla="*/ 1014888109 w 74"/>
                <a:gd name="T3" fmla="*/ 0 h 20"/>
                <a:gd name="T4" fmla="*/ 0 w 74"/>
                <a:gd name="T5" fmla="*/ 1131303459 h 20"/>
                <a:gd name="T6" fmla="*/ 1014888109 w 74"/>
                <a:gd name="T7" fmla="*/ 2147483646 h 20"/>
                <a:gd name="T8" fmla="*/ 2147483646 w 74"/>
                <a:gd name="T9" fmla="*/ 2147483646 h 20"/>
                <a:gd name="T10" fmla="*/ 2147483646 w 74"/>
                <a:gd name="T11" fmla="*/ 1131303459 h 20"/>
                <a:gd name="T12" fmla="*/ 2147483646 w 74"/>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0"/>
                  </a:moveTo>
                  <a:cubicBezTo>
                    <a:pt x="9" y="0"/>
                    <a:pt x="9" y="0"/>
                    <a:pt x="9" y="0"/>
                  </a:cubicBezTo>
                  <a:cubicBezTo>
                    <a:pt x="4" y="0"/>
                    <a:pt x="0" y="5"/>
                    <a:pt x="0" y="10"/>
                  </a:cubicBezTo>
                  <a:cubicBezTo>
                    <a:pt x="0" y="16"/>
                    <a:pt x="4" y="20"/>
                    <a:pt x="9" y="20"/>
                  </a:cubicBezTo>
                  <a:cubicBezTo>
                    <a:pt x="64" y="20"/>
                    <a:pt x="64" y="20"/>
                    <a:pt x="64" y="20"/>
                  </a:cubicBezTo>
                  <a:cubicBezTo>
                    <a:pt x="70" y="20"/>
                    <a:pt x="74" y="16"/>
                    <a:pt x="74" y="10"/>
                  </a:cubicBezTo>
                  <a:cubicBezTo>
                    <a:pt x="74" y="5"/>
                    <a:pt x="70" y="0"/>
                    <a:pt x="64"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7" name="Freeform 29">
              <a:extLst>
                <a:ext uri="{FF2B5EF4-FFF2-40B4-BE49-F238E27FC236}">
                  <a16:creationId xmlns:a16="http://schemas.microsoft.com/office/drawing/2014/main" id="{47F66045-D3B8-4FEA-80D2-6291E0E97FB1}"/>
                </a:ext>
              </a:extLst>
            </p:cNvPr>
            <p:cNvSpPr>
              <a:spLocks/>
            </p:cNvSpPr>
            <p:nvPr/>
          </p:nvSpPr>
          <p:spPr bwMode="auto">
            <a:xfrm>
              <a:off x="-1258093" y="3395663"/>
              <a:ext cx="785813" cy="203200"/>
            </a:xfrm>
            <a:custGeom>
              <a:avLst/>
              <a:gdLst>
                <a:gd name="T0" fmla="*/ 2147483646 w 74"/>
                <a:gd name="T1" fmla="*/ 0 h 19"/>
                <a:gd name="T2" fmla="*/ 1014888109 w 74"/>
                <a:gd name="T3" fmla="*/ 0 h 19"/>
                <a:gd name="T4" fmla="*/ 0 w 74"/>
                <a:gd name="T5" fmla="*/ 1029400505 h 19"/>
                <a:gd name="T6" fmla="*/ 1014888109 w 74"/>
                <a:gd name="T7" fmla="*/ 2147483646 h 19"/>
                <a:gd name="T8" fmla="*/ 2147483646 w 74"/>
                <a:gd name="T9" fmla="*/ 2147483646 h 19"/>
                <a:gd name="T10" fmla="*/ 2147483646 w 74"/>
                <a:gd name="T11" fmla="*/ 1029400505 h 19"/>
                <a:gd name="T12" fmla="*/ 2147483646 w 7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0"/>
                  </a:moveTo>
                  <a:cubicBezTo>
                    <a:pt x="9" y="0"/>
                    <a:pt x="9" y="0"/>
                    <a:pt x="9" y="0"/>
                  </a:cubicBezTo>
                  <a:cubicBezTo>
                    <a:pt x="4" y="0"/>
                    <a:pt x="0" y="4"/>
                    <a:pt x="0" y="9"/>
                  </a:cubicBezTo>
                  <a:cubicBezTo>
                    <a:pt x="0" y="15"/>
                    <a:pt x="4" y="19"/>
                    <a:pt x="9" y="19"/>
                  </a:cubicBezTo>
                  <a:cubicBezTo>
                    <a:pt x="64" y="19"/>
                    <a:pt x="64" y="19"/>
                    <a:pt x="64" y="19"/>
                  </a:cubicBezTo>
                  <a:cubicBezTo>
                    <a:pt x="70" y="19"/>
                    <a:pt x="74" y="15"/>
                    <a:pt x="74" y="9"/>
                  </a:cubicBezTo>
                  <a:cubicBezTo>
                    <a:pt x="74" y="4"/>
                    <a:pt x="70" y="0"/>
                    <a:pt x="64"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8" name="Freeform 30">
              <a:extLst>
                <a:ext uri="{FF2B5EF4-FFF2-40B4-BE49-F238E27FC236}">
                  <a16:creationId xmlns:a16="http://schemas.microsoft.com/office/drawing/2014/main" id="{057984F9-76EB-472F-9128-0FEC184F8E7D}"/>
                </a:ext>
              </a:extLst>
            </p:cNvPr>
            <p:cNvSpPr>
              <a:spLocks/>
            </p:cNvSpPr>
            <p:nvPr/>
          </p:nvSpPr>
          <p:spPr bwMode="auto">
            <a:xfrm>
              <a:off x="-1258093" y="3106738"/>
              <a:ext cx="785813" cy="203200"/>
            </a:xfrm>
            <a:custGeom>
              <a:avLst/>
              <a:gdLst>
                <a:gd name="T0" fmla="*/ 2147483646 w 74"/>
                <a:gd name="T1" fmla="*/ 0 h 19"/>
                <a:gd name="T2" fmla="*/ 1014888109 w 74"/>
                <a:gd name="T3" fmla="*/ 0 h 19"/>
                <a:gd name="T4" fmla="*/ 0 w 74"/>
                <a:gd name="T5" fmla="*/ 1143770021 h 19"/>
                <a:gd name="T6" fmla="*/ 1014888109 w 74"/>
                <a:gd name="T7" fmla="*/ 2147483646 h 19"/>
                <a:gd name="T8" fmla="*/ 2147483646 w 74"/>
                <a:gd name="T9" fmla="*/ 2147483646 h 19"/>
                <a:gd name="T10" fmla="*/ 2147483646 w 74"/>
                <a:gd name="T11" fmla="*/ 1143770021 h 19"/>
                <a:gd name="T12" fmla="*/ 2147483646 w 7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0"/>
                  </a:moveTo>
                  <a:cubicBezTo>
                    <a:pt x="9" y="0"/>
                    <a:pt x="9" y="0"/>
                    <a:pt x="9" y="0"/>
                  </a:cubicBezTo>
                  <a:cubicBezTo>
                    <a:pt x="4" y="0"/>
                    <a:pt x="0" y="4"/>
                    <a:pt x="0" y="10"/>
                  </a:cubicBezTo>
                  <a:cubicBezTo>
                    <a:pt x="0" y="15"/>
                    <a:pt x="4" y="19"/>
                    <a:pt x="9" y="19"/>
                  </a:cubicBezTo>
                  <a:cubicBezTo>
                    <a:pt x="64" y="19"/>
                    <a:pt x="64" y="19"/>
                    <a:pt x="64" y="19"/>
                  </a:cubicBezTo>
                  <a:cubicBezTo>
                    <a:pt x="70" y="19"/>
                    <a:pt x="74" y="15"/>
                    <a:pt x="74" y="10"/>
                  </a:cubicBezTo>
                  <a:cubicBezTo>
                    <a:pt x="74" y="4"/>
                    <a:pt x="70" y="0"/>
                    <a:pt x="64"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6626" name="TextBox 112">
            <a:extLst>
              <a:ext uri="{FF2B5EF4-FFF2-40B4-BE49-F238E27FC236}">
                <a16:creationId xmlns:a16="http://schemas.microsoft.com/office/drawing/2014/main" id="{F05380E1-93A3-478C-87F9-458FE2791EAA}"/>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6627" name="TextBox 115">
            <a:extLst>
              <a:ext uri="{FF2B5EF4-FFF2-40B4-BE49-F238E27FC236}">
                <a16:creationId xmlns:a16="http://schemas.microsoft.com/office/drawing/2014/main" id="{AF4BEAA8-E0C8-4B77-8EDB-A0C1594D9213}"/>
              </a:ext>
            </a:extLst>
          </p:cNvPr>
          <p:cNvSpPr txBox="1">
            <a:spLocks noChangeArrowheads="1"/>
          </p:cNvSpPr>
          <p:nvPr/>
        </p:nvSpPr>
        <p:spPr bwMode="auto">
          <a:xfrm>
            <a:off x="1222375" y="1177925"/>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6" name="Группа 5">
            <a:extLst>
              <a:ext uri="{FF2B5EF4-FFF2-40B4-BE49-F238E27FC236}">
                <a16:creationId xmlns:a16="http://schemas.microsoft.com/office/drawing/2014/main" id="{074FEB34-ED1F-41F4-A2B8-9B64DCD2DC66}"/>
              </a:ext>
            </a:extLst>
          </p:cNvPr>
          <p:cNvGrpSpPr/>
          <p:nvPr/>
        </p:nvGrpSpPr>
        <p:grpSpPr>
          <a:xfrm>
            <a:off x="1870075" y="4186238"/>
            <a:ext cx="785813" cy="779462"/>
            <a:chOff x="1870075" y="4186238"/>
            <a:chExt cx="785813" cy="779462"/>
          </a:xfrm>
        </p:grpSpPr>
        <p:sp>
          <p:nvSpPr>
            <p:cNvPr id="26631" name="Freeform 23">
              <a:extLst>
                <a:ext uri="{FF2B5EF4-FFF2-40B4-BE49-F238E27FC236}">
                  <a16:creationId xmlns:a16="http://schemas.microsoft.com/office/drawing/2014/main" id="{9E8373EB-A45B-4D12-9710-CD9B2963E7B7}"/>
                </a:ext>
              </a:extLst>
            </p:cNvPr>
            <p:cNvSpPr>
              <a:spLocks/>
            </p:cNvSpPr>
            <p:nvPr/>
          </p:nvSpPr>
          <p:spPr bwMode="auto">
            <a:xfrm>
              <a:off x="1870075" y="4752975"/>
              <a:ext cx="785813" cy="212725"/>
            </a:xfrm>
            <a:custGeom>
              <a:avLst/>
              <a:gdLst>
                <a:gd name="T0" fmla="*/ 2147483646 w 74"/>
                <a:gd name="T1" fmla="*/ 2147483646 h 20"/>
                <a:gd name="T2" fmla="*/ 1014888109 w 74"/>
                <a:gd name="T3" fmla="*/ 2147483646 h 20"/>
                <a:gd name="T4" fmla="*/ 0 w 74"/>
                <a:gd name="T5" fmla="*/ 1131303459 h 20"/>
                <a:gd name="T6" fmla="*/ 1014888109 w 74"/>
                <a:gd name="T7" fmla="*/ 0 h 20"/>
                <a:gd name="T8" fmla="*/ 2147483646 w 74"/>
                <a:gd name="T9" fmla="*/ 0 h 20"/>
                <a:gd name="T10" fmla="*/ 2147483646 w 74"/>
                <a:gd name="T11" fmla="*/ 1131303459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5"/>
                    <a:pt x="0" y="10"/>
                  </a:cubicBezTo>
                  <a:cubicBezTo>
                    <a:pt x="0" y="5"/>
                    <a:pt x="4" y="0"/>
                    <a:pt x="9" y="0"/>
                  </a:cubicBezTo>
                  <a:cubicBezTo>
                    <a:pt x="64" y="0"/>
                    <a:pt x="64" y="0"/>
                    <a:pt x="64" y="0"/>
                  </a:cubicBezTo>
                  <a:cubicBezTo>
                    <a:pt x="70" y="0"/>
                    <a:pt x="74" y="5"/>
                    <a:pt x="74" y="10"/>
                  </a:cubicBezTo>
                  <a:cubicBezTo>
                    <a:pt x="74" y="15"/>
                    <a:pt x="70" y="20"/>
                    <a:pt x="64"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32" name="Freeform 24">
              <a:extLst>
                <a:ext uri="{FF2B5EF4-FFF2-40B4-BE49-F238E27FC236}">
                  <a16:creationId xmlns:a16="http://schemas.microsoft.com/office/drawing/2014/main" id="{8578B2FE-0A80-40BF-8B19-A7FC428D290B}"/>
                </a:ext>
              </a:extLst>
            </p:cNvPr>
            <p:cNvSpPr>
              <a:spLocks/>
            </p:cNvSpPr>
            <p:nvPr/>
          </p:nvSpPr>
          <p:spPr bwMode="auto">
            <a:xfrm>
              <a:off x="1870075" y="4464050"/>
              <a:ext cx="785813" cy="214313"/>
            </a:xfrm>
            <a:custGeom>
              <a:avLst/>
              <a:gdLst>
                <a:gd name="T0" fmla="*/ 2147483646 w 74"/>
                <a:gd name="T1" fmla="*/ 2147483646 h 20"/>
                <a:gd name="T2" fmla="*/ 1014888109 w 74"/>
                <a:gd name="T3" fmla="*/ 2147483646 h 20"/>
                <a:gd name="T4" fmla="*/ 0 w 74"/>
                <a:gd name="T5" fmla="*/ 1148256907 h 20"/>
                <a:gd name="T6" fmla="*/ 1014888109 w 74"/>
                <a:gd name="T7" fmla="*/ 0 h 20"/>
                <a:gd name="T8" fmla="*/ 2147483646 w 74"/>
                <a:gd name="T9" fmla="*/ 0 h 20"/>
                <a:gd name="T10" fmla="*/ 2147483646 w 74"/>
                <a:gd name="T11" fmla="*/ 1148256907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6"/>
                    <a:pt x="0" y="10"/>
                  </a:cubicBezTo>
                  <a:cubicBezTo>
                    <a:pt x="0" y="5"/>
                    <a:pt x="4" y="0"/>
                    <a:pt x="9" y="0"/>
                  </a:cubicBezTo>
                  <a:cubicBezTo>
                    <a:pt x="64" y="0"/>
                    <a:pt x="64" y="0"/>
                    <a:pt x="64" y="0"/>
                  </a:cubicBezTo>
                  <a:cubicBezTo>
                    <a:pt x="70" y="0"/>
                    <a:pt x="74" y="5"/>
                    <a:pt x="74" y="10"/>
                  </a:cubicBezTo>
                  <a:cubicBezTo>
                    <a:pt x="74" y="16"/>
                    <a:pt x="70" y="20"/>
                    <a:pt x="64"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33" name="Freeform 25">
              <a:extLst>
                <a:ext uri="{FF2B5EF4-FFF2-40B4-BE49-F238E27FC236}">
                  <a16:creationId xmlns:a16="http://schemas.microsoft.com/office/drawing/2014/main" id="{02655960-C9C2-4A31-A019-6D70411571B7}"/>
                </a:ext>
              </a:extLst>
            </p:cNvPr>
            <p:cNvSpPr>
              <a:spLocks/>
            </p:cNvSpPr>
            <p:nvPr/>
          </p:nvSpPr>
          <p:spPr bwMode="auto">
            <a:xfrm>
              <a:off x="1870075" y="4186238"/>
              <a:ext cx="785813" cy="203200"/>
            </a:xfrm>
            <a:custGeom>
              <a:avLst/>
              <a:gdLst>
                <a:gd name="T0" fmla="*/ 2147483646 w 74"/>
                <a:gd name="T1" fmla="*/ 2147483646 h 19"/>
                <a:gd name="T2" fmla="*/ 1014888109 w 74"/>
                <a:gd name="T3" fmla="*/ 2147483646 h 19"/>
                <a:gd name="T4" fmla="*/ 0 w 74"/>
                <a:gd name="T5" fmla="*/ 1029400505 h 19"/>
                <a:gd name="T6" fmla="*/ 1014888109 w 74"/>
                <a:gd name="T7" fmla="*/ 0 h 19"/>
                <a:gd name="T8" fmla="*/ 2147483646 w 74"/>
                <a:gd name="T9" fmla="*/ 0 h 19"/>
                <a:gd name="T10" fmla="*/ 2147483646 w 74"/>
                <a:gd name="T11" fmla="*/ 1029400505 h 19"/>
                <a:gd name="T12" fmla="*/ 2147483646 w 74"/>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19"/>
                  </a:moveTo>
                  <a:cubicBezTo>
                    <a:pt x="9" y="19"/>
                    <a:pt x="9" y="19"/>
                    <a:pt x="9" y="19"/>
                  </a:cubicBezTo>
                  <a:cubicBezTo>
                    <a:pt x="4" y="19"/>
                    <a:pt x="0" y="15"/>
                    <a:pt x="0" y="9"/>
                  </a:cubicBezTo>
                  <a:cubicBezTo>
                    <a:pt x="0" y="4"/>
                    <a:pt x="4" y="0"/>
                    <a:pt x="9" y="0"/>
                  </a:cubicBezTo>
                  <a:cubicBezTo>
                    <a:pt x="64" y="0"/>
                    <a:pt x="64" y="0"/>
                    <a:pt x="64" y="0"/>
                  </a:cubicBezTo>
                  <a:cubicBezTo>
                    <a:pt x="70" y="0"/>
                    <a:pt x="74" y="4"/>
                    <a:pt x="74" y="9"/>
                  </a:cubicBezTo>
                  <a:cubicBezTo>
                    <a:pt x="74" y="15"/>
                    <a:pt x="70" y="19"/>
                    <a:pt x="64"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7" name="Группа 6">
            <a:extLst>
              <a:ext uri="{FF2B5EF4-FFF2-40B4-BE49-F238E27FC236}">
                <a16:creationId xmlns:a16="http://schemas.microsoft.com/office/drawing/2014/main" id="{68633C8F-B52C-4BC0-96C3-C0F3D8914C8D}"/>
              </a:ext>
            </a:extLst>
          </p:cNvPr>
          <p:cNvGrpSpPr/>
          <p:nvPr/>
        </p:nvGrpSpPr>
        <p:grpSpPr>
          <a:xfrm>
            <a:off x="5703888" y="3609975"/>
            <a:ext cx="785812" cy="1355725"/>
            <a:chOff x="5703888" y="3609975"/>
            <a:chExt cx="785812" cy="1355725"/>
          </a:xfrm>
        </p:grpSpPr>
        <p:sp>
          <p:nvSpPr>
            <p:cNvPr id="26640" name="Freeform 32">
              <a:extLst>
                <a:ext uri="{FF2B5EF4-FFF2-40B4-BE49-F238E27FC236}">
                  <a16:creationId xmlns:a16="http://schemas.microsoft.com/office/drawing/2014/main" id="{969F37D2-8360-42F0-86BA-DCA440850ADC}"/>
                </a:ext>
              </a:extLst>
            </p:cNvPr>
            <p:cNvSpPr>
              <a:spLocks/>
            </p:cNvSpPr>
            <p:nvPr/>
          </p:nvSpPr>
          <p:spPr bwMode="auto">
            <a:xfrm>
              <a:off x="5703888" y="4752975"/>
              <a:ext cx="785812" cy="212725"/>
            </a:xfrm>
            <a:custGeom>
              <a:avLst/>
              <a:gdLst>
                <a:gd name="T0" fmla="*/ 2147483646 w 74"/>
                <a:gd name="T1" fmla="*/ 2147483646 h 20"/>
                <a:gd name="T2" fmla="*/ 1014886817 w 74"/>
                <a:gd name="T3" fmla="*/ 2147483646 h 20"/>
                <a:gd name="T4" fmla="*/ 0 w 74"/>
                <a:gd name="T5" fmla="*/ 1131303459 h 20"/>
                <a:gd name="T6" fmla="*/ 1014886817 w 74"/>
                <a:gd name="T7" fmla="*/ 0 h 20"/>
                <a:gd name="T8" fmla="*/ 2147483646 w 74"/>
                <a:gd name="T9" fmla="*/ 0 h 20"/>
                <a:gd name="T10" fmla="*/ 2147483646 w 74"/>
                <a:gd name="T11" fmla="*/ 1131303459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5"/>
                    <a:pt x="0" y="10"/>
                  </a:cubicBezTo>
                  <a:cubicBezTo>
                    <a:pt x="0" y="5"/>
                    <a:pt x="4" y="0"/>
                    <a:pt x="9" y="0"/>
                  </a:cubicBezTo>
                  <a:cubicBezTo>
                    <a:pt x="64" y="0"/>
                    <a:pt x="64" y="0"/>
                    <a:pt x="64" y="0"/>
                  </a:cubicBezTo>
                  <a:cubicBezTo>
                    <a:pt x="69" y="0"/>
                    <a:pt x="74" y="5"/>
                    <a:pt x="74" y="10"/>
                  </a:cubicBezTo>
                  <a:cubicBezTo>
                    <a:pt x="74" y="15"/>
                    <a:pt x="69" y="20"/>
                    <a:pt x="64" y="2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41" name="Freeform 33">
              <a:extLst>
                <a:ext uri="{FF2B5EF4-FFF2-40B4-BE49-F238E27FC236}">
                  <a16:creationId xmlns:a16="http://schemas.microsoft.com/office/drawing/2014/main" id="{3657E977-B755-4A89-9938-A2D038D203A7}"/>
                </a:ext>
              </a:extLst>
            </p:cNvPr>
            <p:cNvSpPr>
              <a:spLocks/>
            </p:cNvSpPr>
            <p:nvPr/>
          </p:nvSpPr>
          <p:spPr bwMode="auto">
            <a:xfrm>
              <a:off x="5703888" y="4464050"/>
              <a:ext cx="785812" cy="214313"/>
            </a:xfrm>
            <a:custGeom>
              <a:avLst/>
              <a:gdLst>
                <a:gd name="T0" fmla="*/ 2147483646 w 74"/>
                <a:gd name="T1" fmla="*/ 2147483646 h 20"/>
                <a:gd name="T2" fmla="*/ 1014886817 w 74"/>
                <a:gd name="T3" fmla="*/ 2147483646 h 20"/>
                <a:gd name="T4" fmla="*/ 0 w 74"/>
                <a:gd name="T5" fmla="*/ 1148256907 h 20"/>
                <a:gd name="T6" fmla="*/ 1014886817 w 74"/>
                <a:gd name="T7" fmla="*/ 0 h 20"/>
                <a:gd name="T8" fmla="*/ 2147483646 w 74"/>
                <a:gd name="T9" fmla="*/ 0 h 20"/>
                <a:gd name="T10" fmla="*/ 2147483646 w 74"/>
                <a:gd name="T11" fmla="*/ 1148256907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6"/>
                    <a:pt x="0" y="10"/>
                  </a:cubicBezTo>
                  <a:cubicBezTo>
                    <a:pt x="0" y="5"/>
                    <a:pt x="4" y="0"/>
                    <a:pt x="9" y="0"/>
                  </a:cubicBezTo>
                  <a:cubicBezTo>
                    <a:pt x="64" y="0"/>
                    <a:pt x="64" y="0"/>
                    <a:pt x="64" y="0"/>
                  </a:cubicBezTo>
                  <a:cubicBezTo>
                    <a:pt x="69" y="0"/>
                    <a:pt x="74" y="5"/>
                    <a:pt x="74" y="10"/>
                  </a:cubicBezTo>
                  <a:cubicBezTo>
                    <a:pt x="74" y="16"/>
                    <a:pt x="69" y="20"/>
                    <a:pt x="64" y="2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42" name="Freeform 34">
              <a:extLst>
                <a:ext uri="{FF2B5EF4-FFF2-40B4-BE49-F238E27FC236}">
                  <a16:creationId xmlns:a16="http://schemas.microsoft.com/office/drawing/2014/main" id="{353D96CB-3F15-4EF9-9246-9CBB5CEE58B4}"/>
                </a:ext>
              </a:extLst>
            </p:cNvPr>
            <p:cNvSpPr>
              <a:spLocks/>
            </p:cNvSpPr>
            <p:nvPr/>
          </p:nvSpPr>
          <p:spPr bwMode="auto">
            <a:xfrm>
              <a:off x="5703888" y="4186238"/>
              <a:ext cx="785812" cy="203200"/>
            </a:xfrm>
            <a:custGeom>
              <a:avLst/>
              <a:gdLst>
                <a:gd name="T0" fmla="*/ 2147483646 w 74"/>
                <a:gd name="T1" fmla="*/ 2147483646 h 19"/>
                <a:gd name="T2" fmla="*/ 1014886817 w 74"/>
                <a:gd name="T3" fmla="*/ 2147483646 h 19"/>
                <a:gd name="T4" fmla="*/ 0 w 74"/>
                <a:gd name="T5" fmla="*/ 1029400505 h 19"/>
                <a:gd name="T6" fmla="*/ 1014886817 w 74"/>
                <a:gd name="T7" fmla="*/ 0 h 19"/>
                <a:gd name="T8" fmla="*/ 2147483646 w 74"/>
                <a:gd name="T9" fmla="*/ 0 h 19"/>
                <a:gd name="T10" fmla="*/ 2147483646 w 74"/>
                <a:gd name="T11" fmla="*/ 1029400505 h 19"/>
                <a:gd name="T12" fmla="*/ 2147483646 w 74"/>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19"/>
                  </a:moveTo>
                  <a:cubicBezTo>
                    <a:pt x="9" y="19"/>
                    <a:pt x="9" y="19"/>
                    <a:pt x="9" y="19"/>
                  </a:cubicBezTo>
                  <a:cubicBezTo>
                    <a:pt x="4" y="19"/>
                    <a:pt x="0" y="15"/>
                    <a:pt x="0" y="9"/>
                  </a:cubicBezTo>
                  <a:cubicBezTo>
                    <a:pt x="0" y="4"/>
                    <a:pt x="4" y="0"/>
                    <a:pt x="9" y="0"/>
                  </a:cubicBezTo>
                  <a:cubicBezTo>
                    <a:pt x="64" y="0"/>
                    <a:pt x="64" y="0"/>
                    <a:pt x="64" y="0"/>
                  </a:cubicBezTo>
                  <a:cubicBezTo>
                    <a:pt x="69" y="0"/>
                    <a:pt x="74" y="4"/>
                    <a:pt x="74" y="9"/>
                  </a:cubicBezTo>
                  <a:cubicBezTo>
                    <a:pt x="74" y="15"/>
                    <a:pt x="69" y="19"/>
                    <a:pt x="64" y="1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43" name="Freeform 35">
              <a:extLst>
                <a:ext uri="{FF2B5EF4-FFF2-40B4-BE49-F238E27FC236}">
                  <a16:creationId xmlns:a16="http://schemas.microsoft.com/office/drawing/2014/main" id="{ED958C6D-AAFD-4CC7-8407-EC738C04019E}"/>
                </a:ext>
              </a:extLst>
            </p:cNvPr>
            <p:cNvSpPr>
              <a:spLocks/>
            </p:cNvSpPr>
            <p:nvPr/>
          </p:nvSpPr>
          <p:spPr bwMode="auto">
            <a:xfrm>
              <a:off x="5703888" y="3897313"/>
              <a:ext cx="785812" cy="203200"/>
            </a:xfrm>
            <a:custGeom>
              <a:avLst/>
              <a:gdLst>
                <a:gd name="T0" fmla="*/ 2147483646 w 74"/>
                <a:gd name="T1" fmla="*/ 2147483646 h 19"/>
                <a:gd name="T2" fmla="*/ 1014886817 w 74"/>
                <a:gd name="T3" fmla="*/ 2147483646 h 19"/>
                <a:gd name="T4" fmla="*/ 0 w 74"/>
                <a:gd name="T5" fmla="*/ 1143770021 h 19"/>
                <a:gd name="T6" fmla="*/ 1014886817 w 74"/>
                <a:gd name="T7" fmla="*/ 0 h 19"/>
                <a:gd name="T8" fmla="*/ 2147483646 w 74"/>
                <a:gd name="T9" fmla="*/ 0 h 19"/>
                <a:gd name="T10" fmla="*/ 2147483646 w 74"/>
                <a:gd name="T11" fmla="*/ 1143770021 h 19"/>
                <a:gd name="T12" fmla="*/ 2147483646 w 74"/>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19">
                  <a:moveTo>
                    <a:pt x="64" y="19"/>
                  </a:moveTo>
                  <a:cubicBezTo>
                    <a:pt x="9" y="19"/>
                    <a:pt x="9" y="19"/>
                    <a:pt x="9" y="19"/>
                  </a:cubicBezTo>
                  <a:cubicBezTo>
                    <a:pt x="4" y="19"/>
                    <a:pt x="0" y="15"/>
                    <a:pt x="0" y="10"/>
                  </a:cubicBezTo>
                  <a:cubicBezTo>
                    <a:pt x="0" y="4"/>
                    <a:pt x="4" y="0"/>
                    <a:pt x="9" y="0"/>
                  </a:cubicBezTo>
                  <a:cubicBezTo>
                    <a:pt x="64" y="0"/>
                    <a:pt x="64" y="0"/>
                    <a:pt x="64" y="0"/>
                  </a:cubicBezTo>
                  <a:cubicBezTo>
                    <a:pt x="69" y="0"/>
                    <a:pt x="74" y="4"/>
                    <a:pt x="74" y="10"/>
                  </a:cubicBezTo>
                  <a:cubicBezTo>
                    <a:pt x="74" y="15"/>
                    <a:pt x="69" y="19"/>
                    <a:pt x="64" y="1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44" name="Freeform 36">
              <a:extLst>
                <a:ext uri="{FF2B5EF4-FFF2-40B4-BE49-F238E27FC236}">
                  <a16:creationId xmlns:a16="http://schemas.microsoft.com/office/drawing/2014/main" id="{14C80D94-A5CC-4873-8F94-F8C08CF0E186}"/>
                </a:ext>
              </a:extLst>
            </p:cNvPr>
            <p:cNvSpPr>
              <a:spLocks/>
            </p:cNvSpPr>
            <p:nvPr/>
          </p:nvSpPr>
          <p:spPr bwMode="auto">
            <a:xfrm>
              <a:off x="5703888" y="3609975"/>
              <a:ext cx="785812" cy="212725"/>
            </a:xfrm>
            <a:custGeom>
              <a:avLst/>
              <a:gdLst>
                <a:gd name="T0" fmla="*/ 2147483646 w 74"/>
                <a:gd name="T1" fmla="*/ 2147483646 h 20"/>
                <a:gd name="T2" fmla="*/ 1014886817 w 74"/>
                <a:gd name="T3" fmla="*/ 2147483646 h 20"/>
                <a:gd name="T4" fmla="*/ 0 w 74"/>
                <a:gd name="T5" fmla="*/ 1131303459 h 20"/>
                <a:gd name="T6" fmla="*/ 1014886817 w 74"/>
                <a:gd name="T7" fmla="*/ 0 h 20"/>
                <a:gd name="T8" fmla="*/ 2147483646 w 74"/>
                <a:gd name="T9" fmla="*/ 0 h 20"/>
                <a:gd name="T10" fmla="*/ 2147483646 w 74"/>
                <a:gd name="T11" fmla="*/ 1131303459 h 20"/>
                <a:gd name="T12" fmla="*/ 2147483646 w 74"/>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 h="20">
                  <a:moveTo>
                    <a:pt x="64" y="20"/>
                  </a:moveTo>
                  <a:cubicBezTo>
                    <a:pt x="9" y="20"/>
                    <a:pt x="9" y="20"/>
                    <a:pt x="9" y="20"/>
                  </a:cubicBezTo>
                  <a:cubicBezTo>
                    <a:pt x="4" y="20"/>
                    <a:pt x="0" y="15"/>
                    <a:pt x="0" y="10"/>
                  </a:cubicBezTo>
                  <a:cubicBezTo>
                    <a:pt x="0" y="5"/>
                    <a:pt x="4" y="0"/>
                    <a:pt x="9" y="0"/>
                  </a:cubicBezTo>
                  <a:cubicBezTo>
                    <a:pt x="64" y="0"/>
                    <a:pt x="64" y="0"/>
                    <a:pt x="64" y="0"/>
                  </a:cubicBezTo>
                  <a:cubicBezTo>
                    <a:pt x="69" y="0"/>
                    <a:pt x="74" y="5"/>
                    <a:pt x="74" y="10"/>
                  </a:cubicBezTo>
                  <a:cubicBezTo>
                    <a:pt x="74" y="15"/>
                    <a:pt x="69" y="20"/>
                    <a:pt x="64" y="2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8" name="Группа 7">
            <a:extLst>
              <a:ext uri="{FF2B5EF4-FFF2-40B4-BE49-F238E27FC236}">
                <a16:creationId xmlns:a16="http://schemas.microsoft.com/office/drawing/2014/main" id="{F6CD506A-3DEF-4BF3-B4A3-61E7FC1372A8}"/>
              </a:ext>
            </a:extLst>
          </p:cNvPr>
          <p:cNvGrpSpPr/>
          <p:nvPr/>
        </p:nvGrpSpPr>
        <p:grpSpPr>
          <a:xfrm>
            <a:off x="9526588" y="2754313"/>
            <a:ext cx="796925" cy="2211387"/>
            <a:chOff x="9526588" y="2754313"/>
            <a:chExt cx="796925" cy="2211387"/>
          </a:xfrm>
        </p:grpSpPr>
        <p:sp>
          <p:nvSpPr>
            <p:cNvPr id="26650" name="Freeform 42">
              <a:extLst>
                <a:ext uri="{FF2B5EF4-FFF2-40B4-BE49-F238E27FC236}">
                  <a16:creationId xmlns:a16="http://schemas.microsoft.com/office/drawing/2014/main" id="{A5A6E2C3-2822-4343-9B42-CD136310DA97}"/>
                </a:ext>
              </a:extLst>
            </p:cNvPr>
            <p:cNvSpPr>
              <a:spLocks/>
            </p:cNvSpPr>
            <p:nvPr/>
          </p:nvSpPr>
          <p:spPr bwMode="auto">
            <a:xfrm>
              <a:off x="9526588" y="4752975"/>
              <a:ext cx="796925" cy="212725"/>
            </a:xfrm>
            <a:custGeom>
              <a:avLst/>
              <a:gdLst>
                <a:gd name="T0" fmla="*/ 2147483646 w 75"/>
                <a:gd name="T1" fmla="*/ 2147483646 h 20"/>
                <a:gd name="T2" fmla="*/ 1129051463 w 75"/>
                <a:gd name="T3" fmla="*/ 2147483646 h 20"/>
                <a:gd name="T4" fmla="*/ 0 w 75"/>
                <a:gd name="T5" fmla="*/ 1131303459 h 20"/>
                <a:gd name="T6" fmla="*/ 1129051463 w 75"/>
                <a:gd name="T7" fmla="*/ 0 h 20"/>
                <a:gd name="T8" fmla="*/ 2147483646 w 75"/>
                <a:gd name="T9" fmla="*/ 0 h 20"/>
                <a:gd name="T10" fmla="*/ 2147483646 w 75"/>
                <a:gd name="T11" fmla="*/ 1131303459 h 20"/>
                <a:gd name="T12" fmla="*/ 2147483646 w 7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20">
                  <a:moveTo>
                    <a:pt x="65" y="20"/>
                  </a:moveTo>
                  <a:cubicBezTo>
                    <a:pt x="10" y="20"/>
                    <a:pt x="10" y="20"/>
                    <a:pt x="10" y="20"/>
                  </a:cubicBezTo>
                  <a:cubicBezTo>
                    <a:pt x="5" y="20"/>
                    <a:pt x="0" y="15"/>
                    <a:pt x="0" y="10"/>
                  </a:cubicBezTo>
                  <a:cubicBezTo>
                    <a:pt x="0" y="5"/>
                    <a:pt x="5" y="0"/>
                    <a:pt x="10" y="0"/>
                  </a:cubicBezTo>
                  <a:cubicBezTo>
                    <a:pt x="65" y="0"/>
                    <a:pt x="65" y="0"/>
                    <a:pt x="65" y="0"/>
                  </a:cubicBezTo>
                  <a:cubicBezTo>
                    <a:pt x="70" y="0"/>
                    <a:pt x="75" y="5"/>
                    <a:pt x="75" y="10"/>
                  </a:cubicBezTo>
                  <a:cubicBezTo>
                    <a:pt x="75" y="15"/>
                    <a:pt x="70" y="20"/>
                    <a:pt x="65"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51" name="Freeform 43">
              <a:extLst>
                <a:ext uri="{FF2B5EF4-FFF2-40B4-BE49-F238E27FC236}">
                  <a16:creationId xmlns:a16="http://schemas.microsoft.com/office/drawing/2014/main" id="{AF5FC25C-76E4-4AFF-BBF7-E4ED6BB04BEC}"/>
                </a:ext>
              </a:extLst>
            </p:cNvPr>
            <p:cNvSpPr>
              <a:spLocks/>
            </p:cNvSpPr>
            <p:nvPr/>
          </p:nvSpPr>
          <p:spPr bwMode="auto">
            <a:xfrm>
              <a:off x="9526588" y="4464050"/>
              <a:ext cx="796925" cy="214313"/>
            </a:xfrm>
            <a:custGeom>
              <a:avLst/>
              <a:gdLst>
                <a:gd name="T0" fmla="*/ 2147483646 w 75"/>
                <a:gd name="T1" fmla="*/ 2147483646 h 20"/>
                <a:gd name="T2" fmla="*/ 1129051463 w 75"/>
                <a:gd name="T3" fmla="*/ 2147483646 h 20"/>
                <a:gd name="T4" fmla="*/ 0 w 75"/>
                <a:gd name="T5" fmla="*/ 1148256907 h 20"/>
                <a:gd name="T6" fmla="*/ 1129051463 w 75"/>
                <a:gd name="T7" fmla="*/ 0 h 20"/>
                <a:gd name="T8" fmla="*/ 2147483646 w 75"/>
                <a:gd name="T9" fmla="*/ 0 h 20"/>
                <a:gd name="T10" fmla="*/ 2147483646 w 75"/>
                <a:gd name="T11" fmla="*/ 1148256907 h 20"/>
                <a:gd name="T12" fmla="*/ 2147483646 w 7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20">
                  <a:moveTo>
                    <a:pt x="65" y="20"/>
                  </a:moveTo>
                  <a:cubicBezTo>
                    <a:pt x="10" y="20"/>
                    <a:pt x="10" y="20"/>
                    <a:pt x="10" y="20"/>
                  </a:cubicBezTo>
                  <a:cubicBezTo>
                    <a:pt x="5" y="20"/>
                    <a:pt x="0" y="16"/>
                    <a:pt x="0" y="10"/>
                  </a:cubicBezTo>
                  <a:cubicBezTo>
                    <a:pt x="0" y="5"/>
                    <a:pt x="5" y="0"/>
                    <a:pt x="10" y="0"/>
                  </a:cubicBezTo>
                  <a:cubicBezTo>
                    <a:pt x="65" y="0"/>
                    <a:pt x="65" y="0"/>
                    <a:pt x="65" y="0"/>
                  </a:cubicBezTo>
                  <a:cubicBezTo>
                    <a:pt x="70" y="0"/>
                    <a:pt x="75" y="5"/>
                    <a:pt x="75" y="10"/>
                  </a:cubicBezTo>
                  <a:cubicBezTo>
                    <a:pt x="75" y="16"/>
                    <a:pt x="70" y="20"/>
                    <a:pt x="65"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52" name="Freeform 44">
              <a:extLst>
                <a:ext uri="{FF2B5EF4-FFF2-40B4-BE49-F238E27FC236}">
                  <a16:creationId xmlns:a16="http://schemas.microsoft.com/office/drawing/2014/main" id="{FD78454F-CD10-4E0F-A7E9-057F6F7DCA94}"/>
                </a:ext>
              </a:extLst>
            </p:cNvPr>
            <p:cNvSpPr>
              <a:spLocks/>
            </p:cNvSpPr>
            <p:nvPr/>
          </p:nvSpPr>
          <p:spPr bwMode="auto">
            <a:xfrm>
              <a:off x="9526588" y="4186238"/>
              <a:ext cx="796925" cy="203200"/>
            </a:xfrm>
            <a:custGeom>
              <a:avLst/>
              <a:gdLst>
                <a:gd name="T0" fmla="*/ 2147483646 w 75"/>
                <a:gd name="T1" fmla="*/ 2147483646 h 19"/>
                <a:gd name="T2" fmla="*/ 1129051463 w 75"/>
                <a:gd name="T3" fmla="*/ 2147483646 h 19"/>
                <a:gd name="T4" fmla="*/ 0 w 75"/>
                <a:gd name="T5" fmla="*/ 1029400505 h 19"/>
                <a:gd name="T6" fmla="*/ 1129051463 w 75"/>
                <a:gd name="T7" fmla="*/ 0 h 19"/>
                <a:gd name="T8" fmla="*/ 2147483646 w 75"/>
                <a:gd name="T9" fmla="*/ 0 h 19"/>
                <a:gd name="T10" fmla="*/ 2147483646 w 75"/>
                <a:gd name="T11" fmla="*/ 1029400505 h 19"/>
                <a:gd name="T12" fmla="*/ 2147483646 w 75"/>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19">
                  <a:moveTo>
                    <a:pt x="65" y="19"/>
                  </a:moveTo>
                  <a:cubicBezTo>
                    <a:pt x="10" y="19"/>
                    <a:pt x="10" y="19"/>
                    <a:pt x="10" y="19"/>
                  </a:cubicBezTo>
                  <a:cubicBezTo>
                    <a:pt x="5" y="19"/>
                    <a:pt x="0" y="15"/>
                    <a:pt x="0" y="9"/>
                  </a:cubicBezTo>
                  <a:cubicBezTo>
                    <a:pt x="0" y="4"/>
                    <a:pt x="5" y="0"/>
                    <a:pt x="10" y="0"/>
                  </a:cubicBezTo>
                  <a:cubicBezTo>
                    <a:pt x="65" y="0"/>
                    <a:pt x="65" y="0"/>
                    <a:pt x="65" y="0"/>
                  </a:cubicBezTo>
                  <a:cubicBezTo>
                    <a:pt x="70" y="0"/>
                    <a:pt x="75" y="4"/>
                    <a:pt x="75" y="9"/>
                  </a:cubicBezTo>
                  <a:cubicBezTo>
                    <a:pt x="75" y="15"/>
                    <a:pt x="70" y="19"/>
                    <a:pt x="65" y="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53" name="Freeform 45">
              <a:extLst>
                <a:ext uri="{FF2B5EF4-FFF2-40B4-BE49-F238E27FC236}">
                  <a16:creationId xmlns:a16="http://schemas.microsoft.com/office/drawing/2014/main" id="{C4868019-79CE-4A15-909B-258041BDB0D3}"/>
                </a:ext>
              </a:extLst>
            </p:cNvPr>
            <p:cNvSpPr>
              <a:spLocks/>
            </p:cNvSpPr>
            <p:nvPr/>
          </p:nvSpPr>
          <p:spPr bwMode="auto">
            <a:xfrm>
              <a:off x="9526588" y="3897313"/>
              <a:ext cx="796925" cy="203200"/>
            </a:xfrm>
            <a:custGeom>
              <a:avLst/>
              <a:gdLst>
                <a:gd name="T0" fmla="*/ 2147483646 w 75"/>
                <a:gd name="T1" fmla="*/ 2147483646 h 19"/>
                <a:gd name="T2" fmla="*/ 1129051463 w 75"/>
                <a:gd name="T3" fmla="*/ 2147483646 h 19"/>
                <a:gd name="T4" fmla="*/ 0 w 75"/>
                <a:gd name="T5" fmla="*/ 1143770021 h 19"/>
                <a:gd name="T6" fmla="*/ 1129051463 w 75"/>
                <a:gd name="T7" fmla="*/ 0 h 19"/>
                <a:gd name="T8" fmla="*/ 2147483646 w 75"/>
                <a:gd name="T9" fmla="*/ 0 h 19"/>
                <a:gd name="T10" fmla="*/ 2147483646 w 75"/>
                <a:gd name="T11" fmla="*/ 1143770021 h 19"/>
                <a:gd name="T12" fmla="*/ 2147483646 w 75"/>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19">
                  <a:moveTo>
                    <a:pt x="65" y="19"/>
                  </a:moveTo>
                  <a:cubicBezTo>
                    <a:pt x="10" y="19"/>
                    <a:pt x="10" y="19"/>
                    <a:pt x="10" y="19"/>
                  </a:cubicBezTo>
                  <a:cubicBezTo>
                    <a:pt x="5" y="19"/>
                    <a:pt x="0" y="15"/>
                    <a:pt x="0" y="10"/>
                  </a:cubicBezTo>
                  <a:cubicBezTo>
                    <a:pt x="0" y="4"/>
                    <a:pt x="5" y="0"/>
                    <a:pt x="10" y="0"/>
                  </a:cubicBezTo>
                  <a:cubicBezTo>
                    <a:pt x="65" y="0"/>
                    <a:pt x="65" y="0"/>
                    <a:pt x="65" y="0"/>
                  </a:cubicBezTo>
                  <a:cubicBezTo>
                    <a:pt x="70" y="0"/>
                    <a:pt x="75" y="4"/>
                    <a:pt x="75" y="10"/>
                  </a:cubicBezTo>
                  <a:cubicBezTo>
                    <a:pt x="75" y="15"/>
                    <a:pt x="70" y="19"/>
                    <a:pt x="65" y="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54" name="Freeform 46">
              <a:extLst>
                <a:ext uri="{FF2B5EF4-FFF2-40B4-BE49-F238E27FC236}">
                  <a16:creationId xmlns:a16="http://schemas.microsoft.com/office/drawing/2014/main" id="{CC62709B-5B24-49D6-91F4-3F67A8A270E7}"/>
                </a:ext>
              </a:extLst>
            </p:cNvPr>
            <p:cNvSpPr>
              <a:spLocks/>
            </p:cNvSpPr>
            <p:nvPr/>
          </p:nvSpPr>
          <p:spPr bwMode="auto">
            <a:xfrm>
              <a:off x="9526588" y="3609975"/>
              <a:ext cx="796925" cy="212725"/>
            </a:xfrm>
            <a:custGeom>
              <a:avLst/>
              <a:gdLst>
                <a:gd name="T0" fmla="*/ 2147483646 w 75"/>
                <a:gd name="T1" fmla="*/ 2147483646 h 20"/>
                <a:gd name="T2" fmla="*/ 1129051463 w 75"/>
                <a:gd name="T3" fmla="*/ 2147483646 h 20"/>
                <a:gd name="T4" fmla="*/ 0 w 75"/>
                <a:gd name="T5" fmla="*/ 1131303459 h 20"/>
                <a:gd name="T6" fmla="*/ 1129051463 w 75"/>
                <a:gd name="T7" fmla="*/ 0 h 20"/>
                <a:gd name="T8" fmla="*/ 2147483646 w 75"/>
                <a:gd name="T9" fmla="*/ 0 h 20"/>
                <a:gd name="T10" fmla="*/ 2147483646 w 75"/>
                <a:gd name="T11" fmla="*/ 1131303459 h 20"/>
                <a:gd name="T12" fmla="*/ 2147483646 w 7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20">
                  <a:moveTo>
                    <a:pt x="65" y="20"/>
                  </a:moveTo>
                  <a:cubicBezTo>
                    <a:pt x="10" y="20"/>
                    <a:pt x="10" y="20"/>
                    <a:pt x="10" y="20"/>
                  </a:cubicBezTo>
                  <a:cubicBezTo>
                    <a:pt x="5" y="20"/>
                    <a:pt x="0" y="15"/>
                    <a:pt x="0" y="10"/>
                  </a:cubicBezTo>
                  <a:cubicBezTo>
                    <a:pt x="0" y="5"/>
                    <a:pt x="5" y="0"/>
                    <a:pt x="10" y="0"/>
                  </a:cubicBezTo>
                  <a:cubicBezTo>
                    <a:pt x="65" y="0"/>
                    <a:pt x="65" y="0"/>
                    <a:pt x="65" y="0"/>
                  </a:cubicBezTo>
                  <a:cubicBezTo>
                    <a:pt x="70" y="0"/>
                    <a:pt x="75" y="5"/>
                    <a:pt x="75" y="10"/>
                  </a:cubicBezTo>
                  <a:cubicBezTo>
                    <a:pt x="75" y="15"/>
                    <a:pt x="70" y="20"/>
                    <a:pt x="65"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55" name="Freeform 47">
              <a:extLst>
                <a:ext uri="{FF2B5EF4-FFF2-40B4-BE49-F238E27FC236}">
                  <a16:creationId xmlns:a16="http://schemas.microsoft.com/office/drawing/2014/main" id="{5471930B-51F1-4EA9-955B-BDBAD7FBF84B}"/>
                </a:ext>
              </a:extLst>
            </p:cNvPr>
            <p:cNvSpPr>
              <a:spLocks/>
            </p:cNvSpPr>
            <p:nvPr/>
          </p:nvSpPr>
          <p:spPr bwMode="auto">
            <a:xfrm>
              <a:off x="9526588" y="3321050"/>
              <a:ext cx="796925" cy="212725"/>
            </a:xfrm>
            <a:custGeom>
              <a:avLst/>
              <a:gdLst>
                <a:gd name="T0" fmla="*/ 2147483646 w 75"/>
                <a:gd name="T1" fmla="*/ 2147483646 h 20"/>
                <a:gd name="T2" fmla="*/ 1129051463 w 75"/>
                <a:gd name="T3" fmla="*/ 2147483646 h 20"/>
                <a:gd name="T4" fmla="*/ 0 w 75"/>
                <a:gd name="T5" fmla="*/ 1131303459 h 20"/>
                <a:gd name="T6" fmla="*/ 1129051463 w 75"/>
                <a:gd name="T7" fmla="*/ 0 h 20"/>
                <a:gd name="T8" fmla="*/ 2147483646 w 75"/>
                <a:gd name="T9" fmla="*/ 0 h 20"/>
                <a:gd name="T10" fmla="*/ 2147483646 w 75"/>
                <a:gd name="T11" fmla="*/ 1131303459 h 20"/>
                <a:gd name="T12" fmla="*/ 2147483646 w 75"/>
                <a:gd name="T13" fmla="*/ 2147483646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20">
                  <a:moveTo>
                    <a:pt x="65" y="20"/>
                  </a:moveTo>
                  <a:cubicBezTo>
                    <a:pt x="10" y="20"/>
                    <a:pt x="10" y="20"/>
                    <a:pt x="10" y="20"/>
                  </a:cubicBezTo>
                  <a:cubicBezTo>
                    <a:pt x="5" y="20"/>
                    <a:pt x="0" y="16"/>
                    <a:pt x="0" y="10"/>
                  </a:cubicBezTo>
                  <a:cubicBezTo>
                    <a:pt x="0" y="5"/>
                    <a:pt x="5" y="0"/>
                    <a:pt x="10" y="0"/>
                  </a:cubicBezTo>
                  <a:cubicBezTo>
                    <a:pt x="65" y="0"/>
                    <a:pt x="65" y="0"/>
                    <a:pt x="65" y="0"/>
                  </a:cubicBezTo>
                  <a:cubicBezTo>
                    <a:pt x="70" y="0"/>
                    <a:pt x="75" y="5"/>
                    <a:pt x="75" y="10"/>
                  </a:cubicBezTo>
                  <a:cubicBezTo>
                    <a:pt x="75" y="16"/>
                    <a:pt x="70" y="20"/>
                    <a:pt x="65"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56" name="Freeform 48">
              <a:extLst>
                <a:ext uri="{FF2B5EF4-FFF2-40B4-BE49-F238E27FC236}">
                  <a16:creationId xmlns:a16="http://schemas.microsoft.com/office/drawing/2014/main" id="{A6E21E18-D3E3-45AB-B11C-C8AF397FA349}"/>
                </a:ext>
              </a:extLst>
            </p:cNvPr>
            <p:cNvSpPr>
              <a:spLocks/>
            </p:cNvSpPr>
            <p:nvPr/>
          </p:nvSpPr>
          <p:spPr bwMode="auto">
            <a:xfrm>
              <a:off x="9526588" y="3043238"/>
              <a:ext cx="796925" cy="203200"/>
            </a:xfrm>
            <a:custGeom>
              <a:avLst/>
              <a:gdLst>
                <a:gd name="T0" fmla="*/ 2147483646 w 75"/>
                <a:gd name="T1" fmla="*/ 2147483646 h 19"/>
                <a:gd name="T2" fmla="*/ 1129051463 w 75"/>
                <a:gd name="T3" fmla="*/ 2147483646 h 19"/>
                <a:gd name="T4" fmla="*/ 0 w 75"/>
                <a:gd name="T5" fmla="*/ 1029400505 h 19"/>
                <a:gd name="T6" fmla="*/ 1129051463 w 75"/>
                <a:gd name="T7" fmla="*/ 0 h 19"/>
                <a:gd name="T8" fmla="*/ 2147483646 w 75"/>
                <a:gd name="T9" fmla="*/ 0 h 19"/>
                <a:gd name="T10" fmla="*/ 2147483646 w 75"/>
                <a:gd name="T11" fmla="*/ 1029400505 h 19"/>
                <a:gd name="T12" fmla="*/ 2147483646 w 75"/>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19">
                  <a:moveTo>
                    <a:pt x="65" y="19"/>
                  </a:moveTo>
                  <a:cubicBezTo>
                    <a:pt x="10" y="19"/>
                    <a:pt x="10" y="19"/>
                    <a:pt x="10" y="19"/>
                  </a:cubicBezTo>
                  <a:cubicBezTo>
                    <a:pt x="5" y="19"/>
                    <a:pt x="0" y="15"/>
                    <a:pt x="0" y="9"/>
                  </a:cubicBezTo>
                  <a:cubicBezTo>
                    <a:pt x="0" y="4"/>
                    <a:pt x="5" y="0"/>
                    <a:pt x="10" y="0"/>
                  </a:cubicBezTo>
                  <a:cubicBezTo>
                    <a:pt x="65" y="0"/>
                    <a:pt x="65" y="0"/>
                    <a:pt x="65" y="0"/>
                  </a:cubicBezTo>
                  <a:cubicBezTo>
                    <a:pt x="70" y="0"/>
                    <a:pt x="75" y="4"/>
                    <a:pt x="75" y="9"/>
                  </a:cubicBezTo>
                  <a:cubicBezTo>
                    <a:pt x="75" y="15"/>
                    <a:pt x="70" y="19"/>
                    <a:pt x="65" y="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6657" name="Freeform 49">
              <a:extLst>
                <a:ext uri="{FF2B5EF4-FFF2-40B4-BE49-F238E27FC236}">
                  <a16:creationId xmlns:a16="http://schemas.microsoft.com/office/drawing/2014/main" id="{2B008B51-E9D7-4D83-8E02-EE9B19E5C6BC}"/>
                </a:ext>
              </a:extLst>
            </p:cNvPr>
            <p:cNvSpPr>
              <a:spLocks/>
            </p:cNvSpPr>
            <p:nvPr/>
          </p:nvSpPr>
          <p:spPr bwMode="auto">
            <a:xfrm>
              <a:off x="9526588" y="2754313"/>
              <a:ext cx="796925" cy="203200"/>
            </a:xfrm>
            <a:custGeom>
              <a:avLst/>
              <a:gdLst>
                <a:gd name="T0" fmla="*/ 2147483646 w 75"/>
                <a:gd name="T1" fmla="*/ 2147483646 h 19"/>
                <a:gd name="T2" fmla="*/ 1129051463 w 75"/>
                <a:gd name="T3" fmla="*/ 2147483646 h 19"/>
                <a:gd name="T4" fmla="*/ 0 w 75"/>
                <a:gd name="T5" fmla="*/ 1143770021 h 19"/>
                <a:gd name="T6" fmla="*/ 1129051463 w 75"/>
                <a:gd name="T7" fmla="*/ 0 h 19"/>
                <a:gd name="T8" fmla="*/ 2147483646 w 75"/>
                <a:gd name="T9" fmla="*/ 0 h 19"/>
                <a:gd name="T10" fmla="*/ 2147483646 w 75"/>
                <a:gd name="T11" fmla="*/ 1143770021 h 19"/>
                <a:gd name="T12" fmla="*/ 2147483646 w 75"/>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19">
                  <a:moveTo>
                    <a:pt x="65" y="19"/>
                  </a:moveTo>
                  <a:cubicBezTo>
                    <a:pt x="10" y="19"/>
                    <a:pt x="10" y="19"/>
                    <a:pt x="10" y="19"/>
                  </a:cubicBezTo>
                  <a:cubicBezTo>
                    <a:pt x="5" y="19"/>
                    <a:pt x="0" y="15"/>
                    <a:pt x="0" y="10"/>
                  </a:cubicBezTo>
                  <a:cubicBezTo>
                    <a:pt x="0" y="4"/>
                    <a:pt x="5" y="0"/>
                    <a:pt x="10" y="0"/>
                  </a:cubicBezTo>
                  <a:cubicBezTo>
                    <a:pt x="65" y="0"/>
                    <a:pt x="65" y="0"/>
                    <a:pt x="65" y="0"/>
                  </a:cubicBezTo>
                  <a:cubicBezTo>
                    <a:pt x="70" y="0"/>
                    <a:pt x="75" y="4"/>
                    <a:pt x="75" y="10"/>
                  </a:cubicBezTo>
                  <a:cubicBezTo>
                    <a:pt x="75" y="15"/>
                    <a:pt x="70" y="19"/>
                    <a:pt x="65" y="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6658" name="Oval 50">
            <a:extLst>
              <a:ext uri="{FF2B5EF4-FFF2-40B4-BE49-F238E27FC236}">
                <a16:creationId xmlns:a16="http://schemas.microsoft.com/office/drawing/2014/main" id="{D887FC5C-FDDD-42BA-B734-94B0BC788D6E}"/>
              </a:ext>
            </a:extLst>
          </p:cNvPr>
          <p:cNvSpPr>
            <a:spLocks noChangeArrowheads="1"/>
          </p:cNvSpPr>
          <p:nvPr/>
        </p:nvSpPr>
        <p:spPr bwMode="auto">
          <a:xfrm>
            <a:off x="3770313" y="3406775"/>
            <a:ext cx="817562" cy="822325"/>
          </a:xfrm>
          <a:prstGeom prst="ellipse">
            <a:avLst/>
          </a:pr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6659" name="Oval 51">
            <a:extLst>
              <a:ext uri="{FF2B5EF4-FFF2-40B4-BE49-F238E27FC236}">
                <a16:creationId xmlns:a16="http://schemas.microsoft.com/office/drawing/2014/main" id="{D04E01F0-FFC1-44FD-8FF4-0710A983A0EC}"/>
              </a:ext>
            </a:extLst>
          </p:cNvPr>
          <p:cNvSpPr>
            <a:spLocks noChangeArrowheads="1"/>
          </p:cNvSpPr>
          <p:nvPr/>
        </p:nvSpPr>
        <p:spPr bwMode="auto">
          <a:xfrm>
            <a:off x="7562850" y="3406775"/>
            <a:ext cx="817563" cy="822325"/>
          </a:xfrm>
          <a:prstGeom prst="ellipse">
            <a:avLst/>
          </a:pr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2" name="Группа 1">
            <a:extLst>
              <a:ext uri="{FF2B5EF4-FFF2-40B4-BE49-F238E27FC236}">
                <a16:creationId xmlns:a16="http://schemas.microsoft.com/office/drawing/2014/main" id="{8048F9DD-5FC7-4BB0-A5BF-67A671F4D453}"/>
              </a:ext>
            </a:extLst>
          </p:cNvPr>
          <p:cNvGrpSpPr/>
          <p:nvPr/>
        </p:nvGrpSpPr>
        <p:grpSpPr>
          <a:xfrm>
            <a:off x="809625" y="5659438"/>
            <a:ext cx="2906713" cy="822325"/>
            <a:chOff x="809625" y="5659438"/>
            <a:chExt cx="2906713" cy="822325"/>
          </a:xfrm>
        </p:grpSpPr>
        <p:sp>
          <p:nvSpPr>
            <p:cNvPr id="37" name="Прямоугольник: скругленные углы 36">
              <a:extLst>
                <a:ext uri="{FF2B5EF4-FFF2-40B4-BE49-F238E27FC236}">
                  <a16:creationId xmlns:a16="http://schemas.microsoft.com/office/drawing/2014/main" id="{E25083AB-6939-4462-8B5D-D565CF457438}"/>
                </a:ext>
              </a:extLst>
            </p:cNvPr>
            <p:cNvSpPr/>
            <p:nvPr/>
          </p:nvSpPr>
          <p:spPr>
            <a:xfrm>
              <a:off x="820738" y="5659438"/>
              <a:ext cx="2895600" cy="822325"/>
            </a:xfrm>
            <a:prstGeom prst="roundRect">
              <a:avLst>
                <a:gd name="adj" fmla="val 12034"/>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26661" name="TextBox 115">
              <a:extLst>
                <a:ext uri="{FF2B5EF4-FFF2-40B4-BE49-F238E27FC236}">
                  <a16:creationId xmlns:a16="http://schemas.microsoft.com/office/drawing/2014/main" id="{F943D5AB-7F31-4013-BC21-D27E1BE4960B}"/>
                </a:ext>
              </a:extLst>
            </p:cNvPr>
            <p:cNvSpPr txBox="1">
              <a:spLocks noChangeArrowheads="1"/>
            </p:cNvSpPr>
            <p:nvPr/>
          </p:nvSpPr>
          <p:spPr bwMode="auto">
            <a:xfrm>
              <a:off x="809625" y="5681663"/>
              <a:ext cx="28956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D5647D26-0F7B-4D8F-9B09-C93763956AF2}"/>
              </a:ext>
            </a:extLst>
          </p:cNvPr>
          <p:cNvGrpSpPr/>
          <p:nvPr/>
        </p:nvGrpSpPr>
        <p:grpSpPr>
          <a:xfrm>
            <a:off x="4648200" y="5659438"/>
            <a:ext cx="2906713" cy="822325"/>
            <a:chOff x="4648200" y="5659438"/>
            <a:chExt cx="2906713" cy="822325"/>
          </a:xfrm>
        </p:grpSpPr>
        <p:sp>
          <p:nvSpPr>
            <p:cNvPr id="55" name="Прямоугольник: скругленные углы 54">
              <a:extLst>
                <a:ext uri="{FF2B5EF4-FFF2-40B4-BE49-F238E27FC236}">
                  <a16:creationId xmlns:a16="http://schemas.microsoft.com/office/drawing/2014/main" id="{C41D241B-78B2-4B9E-B61A-8C71137A5254}"/>
                </a:ext>
              </a:extLst>
            </p:cNvPr>
            <p:cNvSpPr/>
            <p:nvPr/>
          </p:nvSpPr>
          <p:spPr>
            <a:xfrm>
              <a:off x="4659313" y="5659438"/>
              <a:ext cx="2895600" cy="822325"/>
            </a:xfrm>
            <a:prstGeom prst="roundRect">
              <a:avLst>
                <a:gd name="adj" fmla="val 12034"/>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26663" name="TextBox 115">
              <a:extLst>
                <a:ext uri="{FF2B5EF4-FFF2-40B4-BE49-F238E27FC236}">
                  <a16:creationId xmlns:a16="http://schemas.microsoft.com/office/drawing/2014/main" id="{D4C65E58-1398-45A3-A351-3A5C8A7897BF}"/>
                </a:ext>
              </a:extLst>
            </p:cNvPr>
            <p:cNvSpPr txBox="1">
              <a:spLocks noChangeArrowheads="1"/>
            </p:cNvSpPr>
            <p:nvPr/>
          </p:nvSpPr>
          <p:spPr bwMode="auto">
            <a:xfrm>
              <a:off x="4648200" y="5681663"/>
              <a:ext cx="28956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78A6E193-711E-47DA-BE25-11E85AA29B7D}"/>
              </a:ext>
            </a:extLst>
          </p:cNvPr>
          <p:cNvGrpSpPr/>
          <p:nvPr/>
        </p:nvGrpSpPr>
        <p:grpSpPr>
          <a:xfrm>
            <a:off x="8497888" y="5659438"/>
            <a:ext cx="2906712" cy="822325"/>
            <a:chOff x="8497888" y="5659438"/>
            <a:chExt cx="2906712" cy="822325"/>
          </a:xfrm>
        </p:grpSpPr>
        <p:sp>
          <p:nvSpPr>
            <p:cNvPr id="57" name="Прямоугольник: скругленные углы 56">
              <a:extLst>
                <a:ext uri="{FF2B5EF4-FFF2-40B4-BE49-F238E27FC236}">
                  <a16:creationId xmlns:a16="http://schemas.microsoft.com/office/drawing/2014/main" id="{FDD003B6-80AA-458A-A015-91C4AC82B1C4}"/>
                </a:ext>
              </a:extLst>
            </p:cNvPr>
            <p:cNvSpPr/>
            <p:nvPr/>
          </p:nvSpPr>
          <p:spPr>
            <a:xfrm>
              <a:off x="8509000" y="5659438"/>
              <a:ext cx="2895600" cy="822325"/>
            </a:xfrm>
            <a:prstGeom prst="roundRect">
              <a:avLst>
                <a:gd name="adj" fmla="val 12034"/>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26665" name="TextBox 115">
              <a:extLst>
                <a:ext uri="{FF2B5EF4-FFF2-40B4-BE49-F238E27FC236}">
                  <a16:creationId xmlns:a16="http://schemas.microsoft.com/office/drawing/2014/main" id="{FBC99C75-E46D-451A-8A93-C90561ADA41D}"/>
                </a:ext>
              </a:extLst>
            </p:cNvPr>
            <p:cNvSpPr txBox="1">
              <a:spLocks noChangeArrowheads="1"/>
            </p:cNvSpPr>
            <p:nvPr/>
          </p:nvSpPr>
          <p:spPr bwMode="auto">
            <a:xfrm>
              <a:off x="8497888" y="5681663"/>
              <a:ext cx="28956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dirty="0">
                  <a:solidFill>
                    <a:srgbClr val="73858E"/>
                  </a:solidFill>
                  <a:latin typeface="Arial" panose="020B0604020202020204" pitchFamily="34" charset="0"/>
                  <a:cs typeface="Arial" panose="020B0604020202020204" pitchFamily="34" charset="0"/>
                </a:rPr>
                <a:t>Lorem ipsum dolor sit </a:t>
              </a:r>
              <a:r>
                <a:rPr lang="en-US" altLang="ru-RU" sz="1400" i="1" dirty="0" err="1">
                  <a:solidFill>
                    <a:srgbClr val="73858E"/>
                  </a:solidFill>
                  <a:latin typeface="Arial" panose="020B0604020202020204" pitchFamily="34" charset="0"/>
                  <a:cs typeface="Arial" panose="020B0604020202020204" pitchFamily="34" charset="0"/>
                </a:rPr>
                <a:t>amet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consectetur</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adipiscing</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elit</a:t>
              </a:r>
              <a:r>
                <a:rPr lang="en-US" altLang="ru-RU" sz="1400" i="1" dirty="0">
                  <a:solidFill>
                    <a:srgbClr val="73858E"/>
                  </a:solidFill>
                  <a:latin typeface="Arial" panose="020B0604020202020204" pitchFamily="34" charset="0"/>
                  <a:cs typeface="Arial" panose="020B0604020202020204" pitchFamily="34" charset="0"/>
                </a:rPr>
                <a:t>, sed do </a:t>
              </a:r>
              <a:r>
                <a:rPr lang="en-US" altLang="ru-RU" sz="1400" i="1" dirty="0" err="1">
                  <a:solidFill>
                    <a:srgbClr val="73858E"/>
                  </a:solidFill>
                  <a:latin typeface="Arial" panose="020B0604020202020204" pitchFamily="34" charset="0"/>
                  <a:cs typeface="Arial" panose="020B0604020202020204" pitchFamily="34" charset="0"/>
                </a:rPr>
                <a:t>eiusmod</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tempor</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incididunt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ut</a:t>
              </a:r>
              <a:endParaRPr lang="ru-RU" altLang="ru-RU" sz="1200" i="1" dirty="0">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ppt_x"/>
                                          </p:val>
                                        </p:tav>
                                        <p:tav tm="100000">
                                          <p:val>
                                            <p:strVal val="#ppt_x"/>
                                          </p:val>
                                        </p:tav>
                                      </p:tavLst>
                                    </p:anim>
                                    <p:anim calcmode="lin" valueType="num">
                                      <p:cBhvr additive="base">
                                        <p:cTn id="8" dur="500" fill="hold"/>
                                        <p:tgtEl>
                                          <p:spTgt spid="2662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6627"/>
                                        </p:tgtEl>
                                        <p:attrNameLst>
                                          <p:attrName>style.visibility</p:attrName>
                                        </p:attrNameLst>
                                      </p:cBhvr>
                                      <p:to>
                                        <p:strVal val="visible"/>
                                      </p:to>
                                    </p:set>
                                    <p:anim calcmode="lin" valueType="num">
                                      <p:cBhvr additive="base">
                                        <p:cTn id="11" dur="500" fill="hold"/>
                                        <p:tgtEl>
                                          <p:spTgt spid="26627"/>
                                        </p:tgtEl>
                                        <p:attrNameLst>
                                          <p:attrName>ppt_x</p:attrName>
                                        </p:attrNameLst>
                                      </p:cBhvr>
                                      <p:tavLst>
                                        <p:tav tm="0">
                                          <p:val>
                                            <p:strVal val="#ppt_x"/>
                                          </p:val>
                                        </p:tav>
                                        <p:tav tm="100000">
                                          <p:val>
                                            <p:strVal val="#ppt_x"/>
                                          </p:val>
                                        </p:tav>
                                      </p:tavLst>
                                    </p:anim>
                                    <p:anim calcmode="lin" valueType="num">
                                      <p:cBhvr additive="base">
                                        <p:cTn id="12" dur="500" fill="hold"/>
                                        <p:tgtEl>
                                          <p:spTgt spid="26627"/>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250"/>
                                  </p:stCondLst>
                                  <p:childTnLst>
                                    <p:set>
                                      <p:cBhvr>
                                        <p:cTn id="19" dur="1" fill="hold">
                                          <p:stCondLst>
                                            <p:cond delay="0"/>
                                          </p:stCondLst>
                                        </p:cTn>
                                        <p:tgtEl>
                                          <p:spTgt spid="26658"/>
                                        </p:tgtEl>
                                        <p:attrNameLst>
                                          <p:attrName>style.visibility</p:attrName>
                                        </p:attrNameLst>
                                      </p:cBhvr>
                                      <p:to>
                                        <p:strVal val="visible"/>
                                      </p:to>
                                    </p:set>
                                    <p:anim calcmode="lin" valueType="num">
                                      <p:cBhvr>
                                        <p:cTn id="20" dur="500" fill="hold"/>
                                        <p:tgtEl>
                                          <p:spTgt spid="26658"/>
                                        </p:tgtEl>
                                        <p:attrNameLst>
                                          <p:attrName>ppt_w</p:attrName>
                                        </p:attrNameLst>
                                      </p:cBhvr>
                                      <p:tavLst>
                                        <p:tav tm="0">
                                          <p:val>
                                            <p:fltVal val="0"/>
                                          </p:val>
                                        </p:tav>
                                        <p:tav tm="100000">
                                          <p:val>
                                            <p:strVal val="#ppt_w"/>
                                          </p:val>
                                        </p:tav>
                                      </p:tavLst>
                                    </p:anim>
                                    <p:anim calcmode="lin" valueType="num">
                                      <p:cBhvr>
                                        <p:cTn id="21" dur="500" fill="hold"/>
                                        <p:tgtEl>
                                          <p:spTgt spid="26658"/>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50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750"/>
                                  </p:stCondLst>
                                  <p:childTnLst>
                                    <p:set>
                                      <p:cBhvr>
                                        <p:cTn id="27" dur="1" fill="hold">
                                          <p:stCondLst>
                                            <p:cond delay="0"/>
                                          </p:stCondLst>
                                        </p:cTn>
                                        <p:tgtEl>
                                          <p:spTgt spid="26659"/>
                                        </p:tgtEl>
                                        <p:attrNameLst>
                                          <p:attrName>style.visibility</p:attrName>
                                        </p:attrNameLst>
                                      </p:cBhvr>
                                      <p:to>
                                        <p:strVal val="visible"/>
                                      </p:to>
                                    </p:set>
                                    <p:anim calcmode="lin" valueType="num">
                                      <p:cBhvr>
                                        <p:cTn id="28" dur="500" fill="hold"/>
                                        <p:tgtEl>
                                          <p:spTgt spid="26659"/>
                                        </p:tgtEl>
                                        <p:attrNameLst>
                                          <p:attrName>ppt_w</p:attrName>
                                        </p:attrNameLst>
                                      </p:cBhvr>
                                      <p:tavLst>
                                        <p:tav tm="0">
                                          <p:val>
                                            <p:fltVal val="0"/>
                                          </p:val>
                                        </p:tav>
                                        <p:tav tm="100000">
                                          <p:val>
                                            <p:strVal val="#ppt_w"/>
                                          </p:val>
                                        </p:tav>
                                      </p:tavLst>
                                    </p:anim>
                                    <p:anim calcmode="lin" valueType="num">
                                      <p:cBhvr>
                                        <p:cTn id="29" dur="500" fill="hold"/>
                                        <p:tgtEl>
                                          <p:spTgt spid="26659"/>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100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childTnLst>
                                </p:cTn>
                              </p:par>
                            </p:childTnLst>
                          </p:cTn>
                        </p:par>
                        <p:par>
                          <p:cTn id="34" fill="hold">
                            <p:stCondLst>
                              <p:cond delay="2250"/>
                            </p:stCondLst>
                            <p:childTnLst>
                              <p:par>
                                <p:cTn id="35" presetID="2" presetClass="entr" presetSubtype="4"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500" fill="hold"/>
                                        <p:tgtEl>
                                          <p:spTgt spid="4"/>
                                        </p:tgtEl>
                                        <p:attrNameLst>
                                          <p:attrName>ppt_x</p:attrName>
                                        </p:attrNameLst>
                                      </p:cBhvr>
                                      <p:tavLst>
                                        <p:tav tm="0">
                                          <p:val>
                                            <p:strVal val="#ppt_x"/>
                                          </p:val>
                                        </p:tav>
                                        <p:tav tm="100000">
                                          <p:val>
                                            <p:strVal val="#ppt_x"/>
                                          </p:val>
                                        </p:tav>
                                      </p:tavLst>
                                    </p:anim>
                                    <p:anim calcmode="lin" valueType="num">
                                      <p:cBhvr additive="base">
                                        <p:cTn id="46" dur="500" fill="hold"/>
                                        <p:tgtEl>
                                          <p:spTgt spid="4"/>
                                        </p:tgtEl>
                                        <p:attrNameLst>
                                          <p:attrName>ppt_y</p:attrName>
                                        </p:attrNameLst>
                                      </p:cBhvr>
                                      <p:tavLst>
                                        <p:tav tm="0">
                                          <p:val>
                                            <p:strVal val="1+#ppt_h/2"/>
                                          </p:val>
                                        </p:tav>
                                        <p:tav tm="100000">
                                          <p:val>
                                            <p:strVal val="#ppt_y"/>
                                          </p:val>
                                        </p:tav>
                                      </p:tavLst>
                                    </p:anim>
                                  </p:childTnLst>
                                </p:cTn>
                              </p:par>
                              <p:par>
                                <p:cTn id="47" presetID="22" presetClass="entr" presetSubtype="4"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par>
                                <p:cTn id="50" presetID="22" presetClass="entr" presetSubtype="4"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down)">
                                      <p:cBhvr>
                                        <p:cTn id="52" dur="500"/>
                                        <p:tgtEl>
                                          <p:spTgt spid="7"/>
                                        </p:tgtEl>
                                      </p:cBhvr>
                                    </p:animEffect>
                                  </p:childTnLst>
                                </p:cTn>
                              </p:par>
                              <p:par>
                                <p:cTn id="53" presetID="22" presetClass="entr" presetSubtype="4"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down)">
                                      <p:cBhvr>
                                        <p:cTn id="5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p:bldP spid="26658" grpId="0" animBg="1"/>
      <p:bldP spid="2665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Группа 8">
            <a:extLst>
              <a:ext uri="{FF2B5EF4-FFF2-40B4-BE49-F238E27FC236}">
                <a16:creationId xmlns:a16="http://schemas.microsoft.com/office/drawing/2014/main" id="{3EC5D428-A377-49C2-AE5A-CDD884C8F8A4}"/>
              </a:ext>
            </a:extLst>
          </p:cNvPr>
          <p:cNvGrpSpPr/>
          <p:nvPr/>
        </p:nvGrpSpPr>
        <p:grpSpPr>
          <a:xfrm>
            <a:off x="3573463" y="5629275"/>
            <a:ext cx="5060950" cy="1227138"/>
            <a:chOff x="3573463" y="5629275"/>
            <a:chExt cx="5060950" cy="1227138"/>
          </a:xfrm>
        </p:grpSpPr>
        <p:sp>
          <p:nvSpPr>
            <p:cNvPr id="27660" name="Rectangle 49">
              <a:extLst>
                <a:ext uri="{FF2B5EF4-FFF2-40B4-BE49-F238E27FC236}">
                  <a16:creationId xmlns:a16="http://schemas.microsoft.com/office/drawing/2014/main" id="{3BA161CF-34C5-4AB3-A185-4CA663D4D563}"/>
                </a:ext>
              </a:extLst>
            </p:cNvPr>
            <p:cNvSpPr>
              <a:spLocks noChangeArrowheads="1"/>
            </p:cNvSpPr>
            <p:nvPr/>
          </p:nvSpPr>
          <p:spPr bwMode="auto">
            <a:xfrm>
              <a:off x="3573463" y="5629275"/>
              <a:ext cx="5060950" cy="1227138"/>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675" name="TextBox 115">
              <a:extLst>
                <a:ext uri="{FF2B5EF4-FFF2-40B4-BE49-F238E27FC236}">
                  <a16:creationId xmlns:a16="http://schemas.microsoft.com/office/drawing/2014/main" id="{A0E036A9-0584-44F8-A229-39D1C0E8AAFC}"/>
                </a:ext>
              </a:extLst>
            </p:cNvPr>
            <p:cNvSpPr txBox="1">
              <a:spLocks noChangeArrowheads="1"/>
            </p:cNvSpPr>
            <p:nvPr/>
          </p:nvSpPr>
          <p:spPr bwMode="auto">
            <a:xfrm>
              <a:off x="3803650" y="6011863"/>
              <a:ext cx="46926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a:solidFill>
                    <a:schemeClr val="bg1"/>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a:t>
              </a:r>
              <a:endParaRPr lang="ru-RU" altLang="ru-RU" sz="1200">
                <a:solidFill>
                  <a:schemeClr val="bg1"/>
                </a:solidFill>
                <a:latin typeface="Arial" panose="020B0604020202020204" pitchFamily="34" charset="0"/>
                <a:cs typeface="Arial" panose="020B0604020202020204" pitchFamily="34" charset="0"/>
              </a:endParaRPr>
            </a:p>
          </p:txBody>
        </p:sp>
      </p:grpSp>
      <p:sp>
        <p:nvSpPr>
          <p:cNvPr id="27650" name="TextBox 112">
            <a:extLst>
              <a:ext uri="{FF2B5EF4-FFF2-40B4-BE49-F238E27FC236}">
                <a16:creationId xmlns:a16="http://schemas.microsoft.com/office/drawing/2014/main" id="{F88E8CEC-00E1-4C19-8B72-E2854D084D9A}"/>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7651" name="TextBox 115">
            <a:extLst>
              <a:ext uri="{FF2B5EF4-FFF2-40B4-BE49-F238E27FC236}">
                <a16:creationId xmlns:a16="http://schemas.microsoft.com/office/drawing/2014/main" id="{6D61676C-7F11-417D-9BE3-67D468B46361}"/>
              </a:ext>
            </a:extLst>
          </p:cNvPr>
          <p:cNvSpPr txBox="1">
            <a:spLocks noChangeArrowheads="1"/>
          </p:cNvSpPr>
          <p:nvPr/>
        </p:nvSpPr>
        <p:spPr bwMode="auto">
          <a:xfrm>
            <a:off x="1222375" y="1177925"/>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3" name="Группа 2">
            <a:extLst>
              <a:ext uri="{FF2B5EF4-FFF2-40B4-BE49-F238E27FC236}">
                <a16:creationId xmlns:a16="http://schemas.microsoft.com/office/drawing/2014/main" id="{53C9A135-620C-46DD-9C55-7982FA772AAA}"/>
              </a:ext>
            </a:extLst>
          </p:cNvPr>
          <p:cNvGrpSpPr/>
          <p:nvPr/>
        </p:nvGrpSpPr>
        <p:grpSpPr>
          <a:xfrm>
            <a:off x="893763" y="4824413"/>
            <a:ext cx="2425700" cy="1433512"/>
            <a:chOff x="893763" y="4824413"/>
            <a:chExt cx="2425700" cy="1433512"/>
          </a:xfrm>
        </p:grpSpPr>
        <p:sp>
          <p:nvSpPr>
            <p:cNvPr id="27652" name="TextBox 115">
              <a:extLst>
                <a:ext uri="{FF2B5EF4-FFF2-40B4-BE49-F238E27FC236}">
                  <a16:creationId xmlns:a16="http://schemas.microsoft.com/office/drawing/2014/main" id="{72B4501B-FDA9-47E9-A8AB-DEBEC5C616C6}"/>
                </a:ext>
              </a:extLst>
            </p:cNvPr>
            <p:cNvSpPr txBox="1">
              <a:spLocks noChangeArrowheads="1"/>
            </p:cNvSpPr>
            <p:nvPr/>
          </p:nvSpPr>
          <p:spPr bwMode="auto">
            <a:xfrm>
              <a:off x="893763" y="5237163"/>
              <a:ext cx="2425700"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rgbClr val="73858E"/>
                </a:solidFill>
                <a:latin typeface="Arial" panose="020B0604020202020204" pitchFamily="34" charset="0"/>
                <a:cs typeface="Arial" panose="020B0604020202020204" pitchFamily="34" charset="0"/>
              </a:endParaRPr>
            </a:p>
          </p:txBody>
        </p:sp>
        <p:sp>
          <p:nvSpPr>
            <p:cNvPr id="27653" name="Rectangle 61">
              <a:extLst>
                <a:ext uri="{FF2B5EF4-FFF2-40B4-BE49-F238E27FC236}">
                  <a16:creationId xmlns:a16="http://schemas.microsoft.com/office/drawing/2014/main" id="{7DA2DCD9-E666-471A-92FE-687360546B54}"/>
                </a:ext>
              </a:extLst>
            </p:cNvPr>
            <p:cNvSpPr>
              <a:spLocks noChangeArrowheads="1"/>
            </p:cNvSpPr>
            <p:nvPr/>
          </p:nvSpPr>
          <p:spPr bwMode="auto">
            <a:xfrm>
              <a:off x="1382713" y="4824413"/>
              <a:ext cx="1147762"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100" b="1" dirty="0">
                  <a:solidFill>
                    <a:schemeClr val="accent1"/>
                  </a:solidFill>
                  <a:latin typeface="Arial" panose="020B0604020202020204" pitchFamily="34" charset="0"/>
                </a:rPr>
                <a:t>Your text</a:t>
              </a:r>
              <a:endParaRPr lang="ru-RU" altLang="ru-RU" sz="1800" dirty="0">
                <a:solidFill>
                  <a:schemeClr val="accent1"/>
                </a:solidFill>
              </a:endParaRPr>
            </a:p>
          </p:txBody>
        </p:sp>
      </p:grpSp>
      <p:grpSp>
        <p:nvGrpSpPr>
          <p:cNvPr id="2" name="Группа 1">
            <a:extLst>
              <a:ext uri="{FF2B5EF4-FFF2-40B4-BE49-F238E27FC236}">
                <a16:creationId xmlns:a16="http://schemas.microsoft.com/office/drawing/2014/main" id="{A5C090CD-B3C4-44A3-9B00-B5A8CCE98B08}"/>
              </a:ext>
            </a:extLst>
          </p:cNvPr>
          <p:cNvGrpSpPr/>
          <p:nvPr/>
        </p:nvGrpSpPr>
        <p:grpSpPr>
          <a:xfrm>
            <a:off x="1382713" y="2606675"/>
            <a:ext cx="2425700" cy="1433513"/>
            <a:chOff x="1382713" y="2606675"/>
            <a:chExt cx="2425700" cy="1433513"/>
          </a:xfrm>
        </p:grpSpPr>
        <p:sp>
          <p:nvSpPr>
            <p:cNvPr id="27654" name="TextBox 115">
              <a:extLst>
                <a:ext uri="{FF2B5EF4-FFF2-40B4-BE49-F238E27FC236}">
                  <a16:creationId xmlns:a16="http://schemas.microsoft.com/office/drawing/2014/main" id="{3185F4D2-2D6A-44C5-9F7C-F6A5C053D576}"/>
                </a:ext>
              </a:extLst>
            </p:cNvPr>
            <p:cNvSpPr txBox="1">
              <a:spLocks noChangeArrowheads="1"/>
            </p:cNvSpPr>
            <p:nvPr/>
          </p:nvSpPr>
          <p:spPr bwMode="auto">
            <a:xfrm>
              <a:off x="1382713" y="3017838"/>
              <a:ext cx="24257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rgbClr val="73858E"/>
                </a:solidFill>
                <a:latin typeface="Arial" panose="020B0604020202020204" pitchFamily="34" charset="0"/>
                <a:cs typeface="Arial" panose="020B0604020202020204" pitchFamily="34" charset="0"/>
              </a:endParaRPr>
            </a:p>
          </p:txBody>
        </p:sp>
        <p:sp>
          <p:nvSpPr>
            <p:cNvPr id="27655" name="Rectangle 61">
              <a:extLst>
                <a:ext uri="{FF2B5EF4-FFF2-40B4-BE49-F238E27FC236}">
                  <a16:creationId xmlns:a16="http://schemas.microsoft.com/office/drawing/2014/main" id="{624ECF79-5180-4ACA-8376-5AEBA323D27C}"/>
                </a:ext>
              </a:extLst>
            </p:cNvPr>
            <p:cNvSpPr>
              <a:spLocks noChangeArrowheads="1"/>
            </p:cNvSpPr>
            <p:nvPr/>
          </p:nvSpPr>
          <p:spPr bwMode="auto">
            <a:xfrm>
              <a:off x="1871663" y="2606675"/>
              <a:ext cx="1147762"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100" b="1" dirty="0">
                  <a:solidFill>
                    <a:schemeClr val="accent2"/>
                  </a:solidFill>
                  <a:latin typeface="Arial" panose="020B0604020202020204" pitchFamily="34" charset="0"/>
                </a:rPr>
                <a:t>Your text</a:t>
              </a:r>
              <a:endParaRPr lang="ru-RU" altLang="ru-RU" sz="1800" dirty="0">
                <a:solidFill>
                  <a:schemeClr val="accent2"/>
                </a:solidFill>
              </a:endParaRPr>
            </a:p>
          </p:txBody>
        </p:sp>
      </p:grpSp>
      <p:grpSp>
        <p:nvGrpSpPr>
          <p:cNvPr id="5" name="Группа 4">
            <a:extLst>
              <a:ext uri="{FF2B5EF4-FFF2-40B4-BE49-F238E27FC236}">
                <a16:creationId xmlns:a16="http://schemas.microsoft.com/office/drawing/2014/main" id="{D9337865-7E99-4A95-96DD-09D3D7F7968F}"/>
              </a:ext>
            </a:extLst>
          </p:cNvPr>
          <p:cNvGrpSpPr/>
          <p:nvPr/>
        </p:nvGrpSpPr>
        <p:grpSpPr>
          <a:xfrm>
            <a:off x="8872538" y="4824413"/>
            <a:ext cx="2425700" cy="1433512"/>
            <a:chOff x="8872538" y="4824413"/>
            <a:chExt cx="2425700" cy="1433512"/>
          </a:xfrm>
        </p:grpSpPr>
        <p:sp>
          <p:nvSpPr>
            <p:cNvPr id="27656" name="TextBox 115">
              <a:extLst>
                <a:ext uri="{FF2B5EF4-FFF2-40B4-BE49-F238E27FC236}">
                  <a16:creationId xmlns:a16="http://schemas.microsoft.com/office/drawing/2014/main" id="{0996D9ED-1C7F-4B96-BFFC-AE40CC939CF8}"/>
                </a:ext>
              </a:extLst>
            </p:cNvPr>
            <p:cNvSpPr txBox="1">
              <a:spLocks noChangeArrowheads="1"/>
            </p:cNvSpPr>
            <p:nvPr/>
          </p:nvSpPr>
          <p:spPr bwMode="auto">
            <a:xfrm>
              <a:off x="8872538" y="5237163"/>
              <a:ext cx="2425700"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rgbClr val="73858E"/>
                </a:solidFill>
                <a:latin typeface="Arial" panose="020B0604020202020204" pitchFamily="34" charset="0"/>
                <a:cs typeface="Arial" panose="020B0604020202020204" pitchFamily="34" charset="0"/>
              </a:endParaRPr>
            </a:p>
          </p:txBody>
        </p:sp>
        <p:sp>
          <p:nvSpPr>
            <p:cNvPr id="27657" name="Rectangle 61">
              <a:extLst>
                <a:ext uri="{FF2B5EF4-FFF2-40B4-BE49-F238E27FC236}">
                  <a16:creationId xmlns:a16="http://schemas.microsoft.com/office/drawing/2014/main" id="{C2D8C1B6-A1E8-48CC-A49D-AD09E7D4DD59}"/>
                </a:ext>
              </a:extLst>
            </p:cNvPr>
            <p:cNvSpPr>
              <a:spLocks noChangeArrowheads="1"/>
            </p:cNvSpPr>
            <p:nvPr/>
          </p:nvSpPr>
          <p:spPr bwMode="auto">
            <a:xfrm>
              <a:off x="9361488" y="4824413"/>
              <a:ext cx="1147762"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ru-RU" sz="2100" b="1" dirty="0">
                  <a:solidFill>
                    <a:schemeClr val="accent5"/>
                  </a:solidFill>
                  <a:latin typeface="Arial" panose="020B0604020202020204" pitchFamily="34" charset="0"/>
                </a:rPr>
                <a:t>Your text</a:t>
              </a:r>
              <a:endParaRPr lang="ru-RU" altLang="ru-RU" sz="1800" dirty="0">
                <a:solidFill>
                  <a:schemeClr val="accent5"/>
                </a:solidFill>
              </a:endParaRPr>
            </a:p>
          </p:txBody>
        </p:sp>
      </p:grpSp>
      <p:grpSp>
        <p:nvGrpSpPr>
          <p:cNvPr id="4" name="Группа 3">
            <a:extLst>
              <a:ext uri="{FF2B5EF4-FFF2-40B4-BE49-F238E27FC236}">
                <a16:creationId xmlns:a16="http://schemas.microsoft.com/office/drawing/2014/main" id="{85746207-C022-47B4-A999-314A731DBBD2}"/>
              </a:ext>
            </a:extLst>
          </p:cNvPr>
          <p:cNvGrpSpPr/>
          <p:nvPr/>
        </p:nvGrpSpPr>
        <p:grpSpPr>
          <a:xfrm>
            <a:off x="8383588" y="2606675"/>
            <a:ext cx="2425700" cy="1433513"/>
            <a:chOff x="8383588" y="2606675"/>
            <a:chExt cx="2425700" cy="1433513"/>
          </a:xfrm>
        </p:grpSpPr>
        <p:sp>
          <p:nvSpPr>
            <p:cNvPr id="27658" name="TextBox 115">
              <a:extLst>
                <a:ext uri="{FF2B5EF4-FFF2-40B4-BE49-F238E27FC236}">
                  <a16:creationId xmlns:a16="http://schemas.microsoft.com/office/drawing/2014/main" id="{6A182A41-6180-4B21-B989-49AF7661E4E6}"/>
                </a:ext>
              </a:extLst>
            </p:cNvPr>
            <p:cNvSpPr txBox="1">
              <a:spLocks noChangeArrowheads="1"/>
            </p:cNvSpPr>
            <p:nvPr/>
          </p:nvSpPr>
          <p:spPr bwMode="auto">
            <a:xfrm>
              <a:off x="8383588" y="3017838"/>
              <a:ext cx="24257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rgbClr val="73858E"/>
                </a:solidFill>
                <a:latin typeface="Arial" panose="020B0604020202020204" pitchFamily="34" charset="0"/>
                <a:cs typeface="Arial" panose="020B0604020202020204" pitchFamily="34" charset="0"/>
              </a:endParaRPr>
            </a:p>
          </p:txBody>
        </p:sp>
        <p:sp>
          <p:nvSpPr>
            <p:cNvPr id="27659" name="Rectangle 61">
              <a:extLst>
                <a:ext uri="{FF2B5EF4-FFF2-40B4-BE49-F238E27FC236}">
                  <a16:creationId xmlns:a16="http://schemas.microsoft.com/office/drawing/2014/main" id="{8727EF93-3A93-4C7A-B7CE-DF22B7F0C2CD}"/>
                </a:ext>
              </a:extLst>
            </p:cNvPr>
            <p:cNvSpPr>
              <a:spLocks noChangeArrowheads="1"/>
            </p:cNvSpPr>
            <p:nvPr/>
          </p:nvSpPr>
          <p:spPr bwMode="auto">
            <a:xfrm>
              <a:off x="8872538" y="2606675"/>
              <a:ext cx="1147762"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ru-RU" sz="2100" b="1" dirty="0">
                  <a:solidFill>
                    <a:schemeClr val="accent4"/>
                  </a:solidFill>
                  <a:latin typeface="Arial" panose="020B0604020202020204" pitchFamily="34" charset="0"/>
                </a:rPr>
                <a:t>Your text</a:t>
              </a:r>
              <a:endParaRPr lang="ru-RU" altLang="ru-RU" sz="1800" dirty="0">
                <a:solidFill>
                  <a:schemeClr val="accent4"/>
                </a:solidFill>
              </a:endParaRPr>
            </a:p>
          </p:txBody>
        </p:sp>
      </p:grpSp>
      <p:grpSp>
        <p:nvGrpSpPr>
          <p:cNvPr id="8" name="Группа 7">
            <a:extLst>
              <a:ext uri="{FF2B5EF4-FFF2-40B4-BE49-F238E27FC236}">
                <a16:creationId xmlns:a16="http://schemas.microsoft.com/office/drawing/2014/main" id="{2205C3DC-D5AF-43B3-A889-D8AAF11234C5}"/>
              </a:ext>
            </a:extLst>
          </p:cNvPr>
          <p:cNvGrpSpPr/>
          <p:nvPr/>
        </p:nvGrpSpPr>
        <p:grpSpPr>
          <a:xfrm>
            <a:off x="3875088" y="4754563"/>
            <a:ext cx="4464050" cy="1227137"/>
            <a:chOff x="3875088" y="4754563"/>
            <a:chExt cx="4464050" cy="1227137"/>
          </a:xfrm>
        </p:grpSpPr>
        <p:sp>
          <p:nvSpPr>
            <p:cNvPr id="27661" name="Rectangle 50">
              <a:extLst>
                <a:ext uri="{FF2B5EF4-FFF2-40B4-BE49-F238E27FC236}">
                  <a16:creationId xmlns:a16="http://schemas.microsoft.com/office/drawing/2014/main" id="{29608CD5-7752-4DD8-90E5-35E7E538CC97}"/>
                </a:ext>
              </a:extLst>
            </p:cNvPr>
            <p:cNvSpPr>
              <a:spLocks noChangeArrowheads="1"/>
            </p:cNvSpPr>
            <p:nvPr/>
          </p:nvSpPr>
          <p:spPr bwMode="auto">
            <a:xfrm>
              <a:off x="3875088" y="4754563"/>
              <a:ext cx="4464050" cy="12271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674" name="TextBox 115">
              <a:extLst>
                <a:ext uri="{FF2B5EF4-FFF2-40B4-BE49-F238E27FC236}">
                  <a16:creationId xmlns:a16="http://schemas.microsoft.com/office/drawing/2014/main" id="{EF603E3B-3E7F-4E1A-A2C6-83A3A180898C}"/>
                </a:ext>
              </a:extLst>
            </p:cNvPr>
            <p:cNvSpPr txBox="1">
              <a:spLocks noChangeArrowheads="1"/>
            </p:cNvSpPr>
            <p:nvPr/>
          </p:nvSpPr>
          <p:spPr bwMode="auto">
            <a:xfrm>
              <a:off x="4070350" y="5195888"/>
              <a:ext cx="41592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a:solidFill>
                    <a:schemeClr val="bg1"/>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a:t>
              </a:r>
              <a:endParaRPr lang="ru-RU" altLang="ru-RU" sz="1200">
                <a:solidFill>
                  <a:schemeClr val="bg1"/>
                </a:solidFill>
                <a:latin typeface="Arial" panose="020B0604020202020204" pitchFamily="34" charset="0"/>
                <a:cs typeface="Arial" panose="020B0604020202020204" pitchFamily="34" charset="0"/>
              </a:endParaRPr>
            </a:p>
          </p:txBody>
        </p:sp>
      </p:grpSp>
      <p:grpSp>
        <p:nvGrpSpPr>
          <p:cNvPr id="7" name="Группа 6">
            <a:extLst>
              <a:ext uri="{FF2B5EF4-FFF2-40B4-BE49-F238E27FC236}">
                <a16:creationId xmlns:a16="http://schemas.microsoft.com/office/drawing/2014/main" id="{27531A45-C6BD-4252-89AF-B22A3FFF00F8}"/>
              </a:ext>
            </a:extLst>
          </p:cNvPr>
          <p:cNvGrpSpPr/>
          <p:nvPr/>
        </p:nvGrpSpPr>
        <p:grpSpPr>
          <a:xfrm>
            <a:off x="4219575" y="3878263"/>
            <a:ext cx="3775075" cy="1227137"/>
            <a:chOff x="4219575" y="3878263"/>
            <a:chExt cx="3775075" cy="1227137"/>
          </a:xfrm>
        </p:grpSpPr>
        <p:sp>
          <p:nvSpPr>
            <p:cNvPr id="27662" name="Rectangle 51">
              <a:extLst>
                <a:ext uri="{FF2B5EF4-FFF2-40B4-BE49-F238E27FC236}">
                  <a16:creationId xmlns:a16="http://schemas.microsoft.com/office/drawing/2014/main" id="{FE308DED-53F5-4153-A94D-AB59A38FEC06}"/>
                </a:ext>
              </a:extLst>
            </p:cNvPr>
            <p:cNvSpPr>
              <a:spLocks noChangeArrowheads="1"/>
            </p:cNvSpPr>
            <p:nvPr/>
          </p:nvSpPr>
          <p:spPr bwMode="auto">
            <a:xfrm>
              <a:off x="4219575" y="3878263"/>
              <a:ext cx="3775075" cy="1227137"/>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7673" name="TextBox 115">
              <a:extLst>
                <a:ext uri="{FF2B5EF4-FFF2-40B4-BE49-F238E27FC236}">
                  <a16:creationId xmlns:a16="http://schemas.microsoft.com/office/drawing/2014/main" id="{889BB244-A474-4BBA-A676-B49CF99F1D14}"/>
                </a:ext>
              </a:extLst>
            </p:cNvPr>
            <p:cNvSpPr txBox="1">
              <a:spLocks noChangeArrowheads="1"/>
            </p:cNvSpPr>
            <p:nvPr/>
          </p:nvSpPr>
          <p:spPr bwMode="auto">
            <a:xfrm>
              <a:off x="4549775" y="4298950"/>
              <a:ext cx="32004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a:solidFill>
                    <a:schemeClr val="bg1"/>
                  </a:solidFill>
                  <a:latin typeface="Arial" panose="020B0604020202020204" pitchFamily="34" charset="0"/>
                  <a:cs typeface="Arial" panose="020B0604020202020204" pitchFamily="34" charset="0"/>
                </a:rPr>
                <a:t>Lorem ipsum dolor sit amet, consectetur adipiscing elit, sed do eiusmod tempor incididunt ut labore</a:t>
              </a:r>
              <a:endParaRPr lang="ru-RU" altLang="ru-RU" sz="1200">
                <a:solidFill>
                  <a:schemeClr val="bg1"/>
                </a:solidFill>
                <a:latin typeface="Arial" panose="020B0604020202020204" pitchFamily="34" charset="0"/>
                <a:cs typeface="Arial" panose="020B0604020202020204" pitchFamily="34" charset="0"/>
              </a:endParaRPr>
            </a:p>
          </p:txBody>
        </p:sp>
      </p:grpSp>
      <p:grpSp>
        <p:nvGrpSpPr>
          <p:cNvPr id="6" name="Группа 5">
            <a:extLst>
              <a:ext uri="{FF2B5EF4-FFF2-40B4-BE49-F238E27FC236}">
                <a16:creationId xmlns:a16="http://schemas.microsoft.com/office/drawing/2014/main" id="{32AFF2C2-61A5-44C1-AA3E-8A4FD43E5F5F}"/>
              </a:ext>
            </a:extLst>
          </p:cNvPr>
          <p:cNvGrpSpPr/>
          <p:nvPr/>
        </p:nvGrpSpPr>
        <p:grpSpPr>
          <a:xfrm>
            <a:off x="4240213" y="1905000"/>
            <a:ext cx="3725862" cy="2332038"/>
            <a:chOff x="4240213" y="1905000"/>
            <a:chExt cx="3725862" cy="2332038"/>
          </a:xfrm>
        </p:grpSpPr>
        <p:sp>
          <p:nvSpPr>
            <p:cNvPr id="27663" name="Freeform 52">
              <a:extLst>
                <a:ext uri="{FF2B5EF4-FFF2-40B4-BE49-F238E27FC236}">
                  <a16:creationId xmlns:a16="http://schemas.microsoft.com/office/drawing/2014/main" id="{55997950-8FC7-44F5-ACE6-DA0E8EF4E08E}"/>
                </a:ext>
              </a:extLst>
            </p:cNvPr>
            <p:cNvSpPr>
              <a:spLocks/>
            </p:cNvSpPr>
            <p:nvPr/>
          </p:nvSpPr>
          <p:spPr bwMode="auto">
            <a:xfrm>
              <a:off x="4240213" y="1905000"/>
              <a:ext cx="3725862" cy="2332038"/>
            </a:xfrm>
            <a:custGeom>
              <a:avLst/>
              <a:gdLst>
                <a:gd name="T0" fmla="*/ 2147483646 w 2347"/>
                <a:gd name="T1" fmla="*/ 1948081993 h 1469"/>
                <a:gd name="T2" fmla="*/ 2147483646 w 2347"/>
                <a:gd name="T3" fmla="*/ 0 h 1469"/>
                <a:gd name="T4" fmla="*/ 0 w 2347"/>
                <a:gd name="T5" fmla="*/ 1948081993 h 1469"/>
                <a:gd name="T6" fmla="*/ 468749000 w 2347"/>
                <a:gd name="T7" fmla="*/ 1948081993 h 1469"/>
                <a:gd name="T8" fmla="*/ 468749000 w 2347"/>
                <a:gd name="T9" fmla="*/ 2147483646 h 1469"/>
                <a:gd name="T10" fmla="*/ 2147483646 w 2347"/>
                <a:gd name="T11" fmla="*/ 2147483646 h 1469"/>
                <a:gd name="T12" fmla="*/ 2147483646 w 2347"/>
                <a:gd name="T13" fmla="*/ 1948081993 h 1469"/>
                <a:gd name="T14" fmla="*/ 2147483646 w 2347"/>
                <a:gd name="T15" fmla="*/ 1948081993 h 146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47" h="1469">
                  <a:moveTo>
                    <a:pt x="2347" y="773"/>
                  </a:moveTo>
                  <a:lnTo>
                    <a:pt x="1176" y="0"/>
                  </a:lnTo>
                  <a:lnTo>
                    <a:pt x="0" y="773"/>
                  </a:lnTo>
                  <a:lnTo>
                    <a:pt x="186" y="773"/>
                  </a:lnTo>
                  <a:lnTo>
                    <a:pt x="186" y="1469"/>
                  </a:lnTo>
                  <a:lnTo>
                    <a:pt x="2162" y="1469"/>
                  </a:lnTo>
                  <a:lnTo>
                    <a:pt x="2162" y="773"/>
                  </a:lnTo>
                  <a:lnTo>
                    <a:pt x="2347" y="77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7664" name="Freeform 53">
              <a:extLst>
                <a:ext uri="{FF2B5EF4-FFF2-40B4-BE49-F238E27FC236}">
                  <a16:creationId xmlns:a16="http://schemas.microsoft.com/office/drawing/2014/main" id="{226CD9CB-8343-4FDD-90EC-056376D1796F}"/>
                </a:ext>
              </a:extLst>
            </p:cNvPr>
            <p:cNvSpPr>
              <a:spLocks/>
            </p:cNvSpPr>
            <p:nvPr/>
          </p:nvSpPr>
          <p:spPr bwMode="auto">
            <a:xfrm>
              <a:off x="6021388" y="2895600"/>
              <a:ext cx="228600" cy="49213"/>
            </a:xfrm>
            <a:custGeom>
              <a:avLst/>
              <a:gdLst>
                <a:gd name="T0" fmla="*/ 1479963544 w 32"/>
                <a:gd name="T1" fmla="*/ 345988481 h 7"/>
                <a:gd name="T2" fmla="*/ 153097706 w 32"/>
                <a:gd name="T3" fmla="*/ 345988481 h 7"/>
                <a:gd name="T4" fmla="*/ 0 w 32"/>
                <a:gd name="T5" fmla="*/ 148278769 h 7"/>
                <a:gd name="T6" fmla="*/ 0 w 32"/>
                <a:gd name="T7" fmla="*/ 148278769 h 7"/>
                <a:gd name="T8" fmla="*/ 153097706 w 32"/>
                <a:gd name="T9" fmla="*/ 0 h 7"/>
                <a:gd name="T10" fmla="*/ 1479963544 w 32"/>
                <a:gd name="T11" fmla="*/ 0 h 7"/>
                <a:gd name="T12" fmla="*/ 1633061250 w 32"/>
                <a:gd name="T13" fmla="*/ 148278769 h 7"/>
                <a:gd name="T14" fmla="*/ 1633061250 w 32"/>
                <a:gd name="T15" fmla="*/ 148278769 h 7"/>
                <a:gd name="T16" fmla="*/ 1479963544 w 32"/>
                <a:gd name="T17" fmla="*/ 345988481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 h="7">
                  <a:moveTo>
                    <a:pt x="29" y="7"/>
                  </a:moveTo>
                  <a:cubicBezTo>
                    <a:pt x="3" y="7"/>
                    <a:pt x="3" y="7"/>
                    <a:pt x="3" y="7"/>
                  </a:cubicBezTo>
                  <a:cubicBezTo>
                    <a:pt x="1" y="7"/>
                    <a:pt x="0" y="5"/>
                    <a:pt x="0" y="3"/>
                  </a:cubicBezTo>
                  <a:cubicBezTo>
                    <a:pt x="0" y="3"/>
                    <a:pt x="0" y="3"/>
                    <a:pt x="0" y="3"/>
                  </a:cubicBezTo>
                  <a:cubicBezTo>
                    <a:pt x="0" y="2"/>
                    <a:pt x="1" y="0"/>
                    <a:pt x="3" y="0"/>
                  </a:cubicBezTo>
                  <a:cubicBezTo>
                    <a:pt x="29" y="0"/>
                    <a:pt x="29" y="0"/>
                    <a:pt x="29" y="0"/>
                  </a:cubicBezTo>
                  <a:cubicBezTo>
                    <a:pt x="30" y="0"/>
                    <a:pt x="32" y="2"/>
                    <a:pt x="32" y="3"/>
                  </a:cubicBezTo>
                  <a:cubicBezTo>
                    <a:pt x="32" y="3"/>
                    <a:pt x="32" y="3"/>
                    <a:pt x="32" y="3"/>
                  </a:cubicBezTo>
                  <a:cubicBezTo>
                    <a:pt x="32" y="5"/>
                    <a:pt x="30" y="7"/>
                    <a:pt x="2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7665" name="Freeform 55">
              <a:extLst>
                <a:ext uri="{FF2B5EF4-FFF2-40B4-BE49-F238E27FC236}">
                  <a16:creationId xmlns:a16="http://schemas.microsoft.com/office/drawing/2014/main" id="{8B3D59E7-FC64-415B-8F71-B04216D0F5B6}"/>
                </a:ext>
              </a:extLst>
            </p:cNvPr>
            <p:cNvSpPr>
              <a:spLocks/>
            </p:cNvSpPr>
            <p:nvPr/>
          </p:nvSpPr>
          <p:spPr bwMode="auto">
            <a:xfrm>
              <a:off x="5740400" y="2500313"/>
              <a:ext cx="93663" cy="50800"/>
            </a:xfrm>
            <a:custGeom>
              <a:avLst/>
              <a:gdLst>
                <a:gd name="T0" fmla="*/ 467191044 w 13"/>
                <a:gd name="T1" fmla="*/ 368662857 h 7"/>
                <a:gd name="T2" fmla="*/ 155732750 w 13"/>
                <a:gd name="T3" fmla="*/ 368662857 h 7"/>
                <a:gd name="T4" fmla="*/ 0 w 13"/>
                <a:gd name="T5" fmla="*/ 157995257 h 7"/>
                <a:gd name="T6" fmla="*/ 0 w 13"/>
                <a:gd name="T7" fmla="*/ 157995257 h 7"/>
                <a:gd name="T8" fmla="*/ 155732750 w 13"/>
                <a:gd name="T9" fmla="*/ 0 h 7"/>
                <a:gd name="T10" fmla="*/ 467191044 w 13"/>
                <a:gd name="T11" fmla="*/ 0 h 7"/>
                <a:gd name="T12" fmla="*/ 674827505 w 13"/>
                <a:gd name="T13" fmla="*/ 157995257 h 7"/>
                <a:gd name="T14" fmla="*/ 674827505 w 13"/>
                <a:gd name="T15" fmla="*/ 157995257 h 7"/>
                <a:gd name="T16" fmla="*/ 467191044 w 13"/>
                <a:gd name="T17" fmla="*/ 36866285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7">
                  <a:moveTo>
                    <a:pt x="9" y="7"/>
                  </a:moveTo>
                  <a:cubicBezTo>
                    <a:pt x="3" y="7"/>
                    <a:pt x="3" y="7"/>
                    <a:pt x="3" y="7"/>
                  </a:cubicBezTo>
                  <a:cubicBezTo>
                    <a:pt x="1" y="7"/>
                    <a:pt x="0" y="5"/>
                    <a:pt x="0" y="3"/>
                  </a:cubicBezTo>
                  <a:cubicBezTo>
                    <a:pt x="0" y="3"/>
                    <a:pt x="0" y="3"/>
                    <a:pt x="0" y="3"/>
                  </a:cubicBezTo>
                  <a:cubicBezTo>
                    <a:pt x="0" y="2"/>
                    <a:pt x="1" y="0"/>
                    <a:pt x="3" y="0"/>
                  </a:cubicBezTo>
                  <a:cubicBezTo>
                    <a:pt x="9" y="0"/>
                    <a:pt x="9" y="0"/>
                    <a:pt x="9" y="0"/>
                  </a:cubicBezTo>
                  <a:cubicBezTo>
                    <a:pt x="11" y="0"/>
                    <a:pt x="13" y="2"/>
                    <a:pt x="13" y="3"/>
                  </a:cubicBezTo>
                  <a:cubicBezTo>
                    <a:pt x="13" y="3"/>
                    <a:pt x="13" y="3"/>
                    <a:pt x="13" y="3"/>
                  </a:cubicBezTo>
                  <a:cubicBezTo>
                    <a:pt x="13" y="5"/>
                    <a:pt x="11" y="7"/>
                    <a:pt x="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7666" name="Freeform 56">
              <a:extLst>
                <a:ext uri="{FF2B5EF4-FFF2-40B4-BE49-F238E27FC236}">
                  <a16:creationId xmlns:a16="http://schemas.microsoft.com/office/drawing/2014/main" id="{37371B65-AF0B-49A7-A21F-91351A422428}"/>
                </a:ext>
              </a:extLst>
            </p:cNvPr>
            <p:cNvSpPr>
              <a:spLocks/>
            </p:cNvSpPr>
            <p:nvPr/>
          </p:nvSpPr>
          <p:spPr bwMode="auto">
            <a:xfrm>
              <a:off x="6437313" y="2500313"/>
              <a:ext cx="93662" cy="50800"/>
            </a:xfrm>
            <a:custGeom>
              <a:avLst/>
              <a:gdLst>
                <a:gd name="T0" fmla="*/ 467186056 w 13"/>
                <a:gd name="T1" fmla="*/ 368662857 h 7"/>
                <a:gd name="T2" fmla="*/ 155731087 w 13"/>
                <a:gd name="T3" fmla="*/ 368662857 h 7"/>
                <a:gd name="T4" fmla="*/ 0 w 13"/>
                <a:gd name="T5" fmla="*/ 157995257 h 7"/>
                <a:gd name="T6" fmla="*/ 0 w 13"/>
                <a:gd name="T7" fmla="*/ 157995257 h 7"/>
                <a:gd name="T8" fmla="*/ 155731087 w 13"/>
                <a:gd name="T9" fmla="*/ 0 h 7"/>
                <a:gd name="T10" fmla="*/ 467186056 w 13"/>
                <a:gd name="T11" fmla="*/ 0 h 7"/>
                <a:gd name="T12" fmla="*/ 674820300 w 13"/>
                <a:gd name="T13" fmla="*/ 157995257 h 7"/>
                <a:gd name="T14" fmla="*/ 674820300 w 13"/>
                <a:gd name="T15" fmla="*/ 157995257 h 7"/>
                <a:gd name="T16" fmla="*/ 467186056 w 13"/>
                <a:gd name="T17" fmla="*/ 36866285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7">
                  <a:moveTo>
                    <a:pt x="9" y="7"/>
                  </a:moveTo>
                  <a:cubicBezTo>
                    <a:pt x="3" y="7"/>
                    <a:pt x="3" y="7"/>
                    <a:pt x="3" y="7"/>
                  </a:cubicBezTo>
                  <a:cubicBezTo>
                    <a:pt x="1" y="7"/>
                    <a:pt x="0" y="5"/>
                    <a:pt x="0" y="3"/>
                  </a:cubicBezTo>
                  <a:cubicBezTo>
                    <a:pt x="0" y="3"/>
                    <a:pt x="0" y="3"/>
                    <a:pt x="0" y="3"/>
                  </a:cubicBezTo>
                  <a:cubicBezTo>
                    <a:pt x="0" y="2"/>
                    <a:pt x="1" y="0"/>
                    <a:pt x="3" y="0"/>
                  </a:cubicBezTo>
                  <a:cubicBezTo>
                    <a:pt x="9" y="0"/>
                    <a:pt x="9" y="0"/>
                    <a:pt x="9" y="0"/>
                  </a:cubicBezTo>
                  <a:cubicBezTo>
                    <a:pt x="11" y="0"/>
                    <a:pt x="13" y="2"/>
                    <a:pt x="13" y="3"/>
                  </a:cubicBezTo>
                  <a:cubicBezTo>
                    <a:pt x="13" y="3"/>
                    <a:pt x="13" y="3"/>
                    <a:pt x="13" y="3"/>
                  </a:cubicBezTo>
                  <a:cubicBezTo>
                    <a:pt x="13" y="5"/>
                    <a:pt x="11" y="7"/>
                    <a:pt x="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7667" name="Freeform 57">
              <a:extLst>
                <a:ext uri="{FF2B5EF4-FFF2-40B4-BE49-F238E27FC236}">
                  <a16:creationId xmlns:a16="http://schemas.microsoft.com/office/drawing/2014/main" id="{399A154E-C004-4D1C-B457-CE10E6685DF2}"/>
                </a:ext>
              </a:extLst>
            </p:cNvPr>
            <p:cNvSpPr>
              <a:spLocks/>
            </p:cNvSpPr>
            <p:nvPr/>
          </p:nvSpPr>
          <p:spPr bwMode="auto">
            <a:xfrm>
              <a:off x="5848350" y="2235200"/>
              <a:ext cx="79375" cy="85725"/>
            </a:xfrm>
            <a:custGeom>
              <a:avLst/>
              <a:gdLst>
                <a:gd name="T0" fmla="*/ 260350000 w 11"/>
                <a:gd name="T1" fmla="*/ 561363019 h 12"/>
                <a:gd name="T2" fmla="*/ 52070000 w 11"/>
                <a:gd name="T3" fmla="*/ 306202556 h 12"/>
                <a:gd name="T4" fmla="*/ 52070000 w 11"/>
                <a:gd name="T5" fmla="*/ 51034950 h 12"/>
                <a:gd name="T6" fmla="*/ 52070000 w 11"/>
                <a:gd name="T7" fmla="*/ 51034950 h 12"/>
                <a:gd name="T8" fmla="*/ 260350000 w 11"/>
                <a:gd name="T9" fmla="*/ 51034950 h 12"/>
                <a:gd name="T10" fmla="*/ 520692784 w 11"/>
                <a:gd name="T11" fmla="*/ 306202556 h 12"/>
                <a:gd name="T12" fmla="*/ 520692784 w 11"/>
                <a:gd name="T13" fmla="*/ 561363019 h 12"/>
                <a:gd name="T14" fmla="*/ 520692784 w 11"/>
                <a:gd name="T15" fmla="*/ 561363019 h 12"/>
                <a:gd name="T16" fmla="*/ 260350000 w 11"/>
                <a:gd name="T17" fmla="*/ 561363019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12">
                  <a:moveTo>
                    <a:pt x="5" y="11"/>
                  </a:moveTo>
                  <a:cubicBezTo>
                    <a:pt x="1" y="6"/>
                    <a:pt x="1" y="6"/>
                    <a:pt x="1" y="6"/>
                  </a:cubicBezTo>
                  <a:cubicBezTo>
                    <a:pt x="0" y="5"/>
                    <a:pt x="0" y="3"/>
                    <a:pt x="1" y="1"/>
                  </a:cubicBezTo>
                  <a:cubicBezTo>
                    <a:pt x="1" y="1"/>
                    <a:pt x="1" y="1"/>
                    <a:pt x="1" y="1"/>
                  </a:cubicBezTo>
                  <a:cubicBezTo>
                    <a:pt x="2" y="0"/>
                    <a:pt x="4" y="0"/>
                    <a:pt x="5" y="1"/>
                  </a:cubicBezTo>
                  <a:cubicBezTo>
                    <a:pt x="10" y="6"/>
                    <a:pt x="10" y="6"/>
                    <a:pt x="10" y="6"/>
                  </a:cubicBezTo>
                  <a:cubicBezTo>
                    <a:pt x="11" y="7"/>
                    <a:pt x="11" y="9"/>
                    <a:pt x="10" y="11"/>
                  </a:cubicBezTo>
                  <a:cubicBezTo>
                    <a:pt x="10" y="11"/>
                    <a:pt x="10" y="11"/>
                    <a:pt x="10" y="11"/>
                  </a:cubicBezTo>
                  <a:cubicBezTo>
                    <a:pt x="9" y="12"/>
                    <a:pt x="7" y="12"/>
                    <a:pt x="5"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7668" name="Freeform 58">
              <a:extLst>
                <a:ext uri="{FF2B5EF4-FFF2-40B4-BE49-F238E27FC236}">
                  <a16:creationId xmlns:a16="http://schemas.microsoft.com/office/drawing/2014/main" id="{99F26E1D-24D4-4717-B394-2C3DD20974D6}"/>
                </a:ext>
              </a:extLst>
            </p:cNvPr>
            <p:cNvSpPr>
              <a:spLocks/>
            </p:cNvSpPr>
            <p:nvPr/>
          </p:nvSpPr>
          <p:spPr bwMode="auto">
            <a:xfrm>
              <a:off x="6337300" y="2730500"/>
              <a:ext cx="85725" cy="77788"/>
            </a:xfrm>
            <a:custGeom>
              <a:avLst/>
              <a:gdLst>
                <a:gd name="T0" fmla="*/ 306202556 w 12"/>
                <a:gd name="T1" fmla="*/ 500077837 h 11"/>
                <a:gd name="T2" fmla="*/ 51034950 w 12"/>
                <a:gd name="T3" fmla="*/ 300049531 h 11"/>
                <a:gd name="T4" fmla="*/ 51034950 w 12"/>
                <a:gd name="T5" fmla="*/ 50010612 h 11"/>
                <a:gd name="T6" fmla="*/ 51034950 w 12"/>
                <a:gd name="T7" fmla="*/ 50010612 h 11"/>
                <a:gd name="T8" fmla="*/ 306202556 w 12"/>
                <a:gd name="T9" fmla="*/ 50010612 h 11"/>
                <a:gd name="T10" fmla="*/ 561363019 w 12"/>
                <a:gd name="T11" fmla="*/ 300049531 h 11"/>
                <a:gd name="T12" fmla="*/ 561363019 w 12"/>
                <a:gd name="T13" fmla="*/ 500077837 h 11"/>
                <a:gd name="T14" fmla="*/ 561363019 w 12"/>
                <a:gd name="T15" fmla="*/ 500077837 h 11"/>
                <a:gd name="T16" fmla="*/ 306202556 w 12"/>
                <a:gd name="T17" fmla="*/ 500077837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 h="11">
                  <a:moveTo>
                    <a:pt x="6" y="10"/>
                  </a:moveTo>
                  <a:cubicBezTo>
                    <a:pt x="1" y="6"/>
                    <a:pt x="1" y="6"/>
                    <a:pt x="1" y="6"/>
                  </a:cubicBezTo>
                  <a:cubicBezTo>
                    <a:pt x="0" y="4"/>
                    <a:pt x="0" y="2"/>
                    <a:pt x="1" y="1"/>
                  </a:cubicBezTo>
                  <a:cubicBezTo>
                    <a:pt x="1" y="1"/>
                    <a:pt x="1" y="1"/>
                    <a:pt x="1" y="1"/>
                  </a:cubicBezTo>
                  <a:cubicBezTo>
                    <a:pt x="3" y="0"/>
                    <a:pt x="5" y="0"/>
                    <a:pt x="6" y="1"/>
                  </a:cubicBezTo>
                  <a:cubicBezTo>
                    <a:pt x="11" y="6"/>
                    <a:pt x="11" y="6"/>
                    <a:pt x="11" y="6"/>
                  </a:cubicBezTo>
                  <a:cubicBezTo>
                    <a:pt x="12" y="7"/>
                    <a:pt x="12" y="9"/>
                    <a:pt x="11" y="10"/>
                  </a:cubicBezTo>
                  <a:cubicBezTo>
                    <a:pt x="11" y="10"/>
                    <a:pt x="11" y="10"/>
                    <a:pt x="11" y="10"/>
                  </a:cubicBezTo>
                  <a:cubicBezTo>
                    <a:pt x="9" y="11"/>
                    <a:pt x="7" y="11"/>
                    <a:pt x="6"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7669" name="Freeform 59">
              <a:extLst>
                <a:ext uri="{FF2B5EF4-FFF2-40B4-BE49-F238E27FC236}">
                  <a16:creationId xmlns:a16="http://schemas.microsoft.com/office/drawing/2014/main" id="{DE2478A6-8E41-42C4-BA20-B8FC790F9E5B}"/>
                </a:ext>
              </a:extLst>
            </p:cNvPr>
            <p:cNvSpPr>
              <a:spLocks/>
            </p:cNvSpPr>
            <p:nvPr/>
          </p:nvSpPr>
          <p:spPr bwMode="auto">
            <a:xfrm>
              <a:off x="5848350" y="2730500"/>
              <a:ext cx="79375" cy="77788"/>
            </a:xfrm>
            <a:custGeom>
              <a:avLst/>
              <a:gdLst>
                <a:gd name="T0" fmla="*/ 520692784 w 11"/>
                <a:gd name="T1" fmla="*/ 300049531 h 11"/>
                <a:gd name="T2" fmla="*/ 260350000 w 11"/>
                <a:gd name="T3" fmla="*/ 500077837 h 11"/>
                <a:gd name="T4" fmla="*/ 52070000 w 11"/>
                <a:gd name="T5" fmla="*/ 500077837 h 11"/>
                <a:gd name="T6" fmla="*/ 52070000 w 11"/>
                <a:gd name="T7" fmla="*/ 500077837 h 11"/>
                <a:gd name="T8" fmla="*/ 52070000 w 11"/>
                <a:gd name="T9" fmla="*/ 300049531 h 11"/>
                <a:gd name="T10" fmla="*/ 260350000 w 11"/>
                <a:gd name="T11" fmla="*/ 50010612 h 11"/>
                <a:gd name="T12" fmla="*/ 520692784 w 11"/>
                <a:gd name="T13" fmla="*/ 50010612 h 11"/>
                <a:gd name="T14" fmla="*/ 520692784 w 11"/>
                <a:gd name="T15" fmla="*/ 50010612 h 11"/>
                <a:gd name="T16" fmla="*/ 520692784 w 11"/>
                <a:gd name="T17" fmla="*/ 300049531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11">
                  <a:moveTo>
                    <a:pt x="10" y="6"/>
                  </a:moveTo>
                  <a:cubicBezTo>
                    <a:pt x="5" y="10"/>
                    <a:pt x="5" y="10"/>
                    <a:pt x="5" y="10"/>
                  </a:cubicBezTo>
                  <a:cubicBezTo>
                    <a:pt x="4" y="11"/>
                    <a:pt x="2" y="11"/>
                    <a:pt x="1" y="10"/>
                  </a:cubicBezTo>
                  <a:cubicBezTo>
                    <a:pt x="1" y="10"/>
                    <a:pt x="1" y="10"/>
                    <a:pt x="1" y="10"/>
                  </a:cubicBezTo>
                  <a:cubicBezTo>
                    <a:pt x="0" y="9"/>
                    <a:pt x="0" y="7"/>
                    <a:pt x="1" y="6"/>
                  </a:cubicBezTo>
                  <a:cubicBezTo>
                    <a:pt x="5" y="1"/>
                    <a:pt x="5" y="1"/>
                    <a:pt x="5" y="1"/>
                  </a:cubicBezTo>
                  <a:cubicBezTo>
                    <a:pt x="7" y="0"/>
                    <a:pt x="9" y="0"/>
                    <a:pt x="10" y="1"/>
                  </a:cubicBezTo>
                  <a:cubicBezTo>
                    <a:pt x="10" y="1"/>
                    <a:pt x="10" y="1"/>
                    <a:pt x="10" y="1"/>
                  </a:cubicBezTo>
                  <a:cubicBezTo>
                    <a:pt x="11" y="2"/>
                    <a:pt x="11" y="4"/>
                    <a:pt x="1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7670" name="Freeform 60">
              <a:extLst>
                <a:ext uri="{FF2B5EF4-FFF2-40B4-BE49-F238E27FC236}">
                  <a16:creationId xmlns:a16="http://schemas.microsoft.com/office/drawing/2014/main" id="{EF24CBAC-FD7E-404C-9624-F599689FBD5D}"/>
                </a:ext>
              </a:extLst>
            </p:cNvPr>
            <p:cNvSpPr>
              <a:spLocks/>
            </p:cNvSpPr>
            <p:nvPr/>
          </p:nvSpPr>
          <p:spPr bwMode="auto">
            <a:xfrm>
              <a:off x="6337300" y="2235200"/>
              <a:ext cx="85725" cy="85725"/>
            </a:xfrm>
            <a:custGeom>
              <a:avLst/>
              <a:gdLst>
                <a:gd name="T0" fmla="*/ 561363019 w 12"/>
                <a:gd name="T1" fmla="*/ 306202556 h 12"/>
                <a:gd name="T2" fmla="*/ 306202556 w 12"/>
                <a:gd name="T3" fmla="*/ 561363019 h 12"/>
                <a:gd name="T4" fmla="*/ 51034950 w 12"/>
                <a:gd name="T5" fmla="*/ 561363019 h 12"/>
                <a:gd name="T6" fmla="*/ 51034950 w 12"/>
                <a:gd name="T7" fmla="*/ 561363019 h 12"/>
                <a:gd name="T8" fmla="*/ 51034950 w 12"/>
                <a:gd name="T9" fmla="*/ 306202556 h 12"/>
                <a:gd name="T10" fmla="*/ 306202556 w 12"/>
                <a:gd name="T11" fmla="*/ 51034950 h 12"/>
                <a:gd name="T12" fmla="*/ 561363019 w 12"/>
                <a:gd name="T13" fmla="*/ 51034950 h 12"/>
                <a:gd name="T14" fmla="*/ 561363019 w 12"/>
                <a:gd name="T15" fmla="*/ 51034950 h 12"/>
                <a:gd name="T16" fmla="*/ 561363019 w 12"/>
                <a:gd name="T17" fmla="*/ 306202556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 h="12">
                  <a:moveTo>
                    <a:pt x="11" y="6"/>
                  </a:moveTo>
                  <a:cubicBezTo>
                    <a:pt x="6" y="11"/>
                    <a:pt x="6" y="11"/>
                    <a:pt x="6" y="11"/>
                  </a:cubicBezTo>
                  <a:cubicBezTo>
                    <a:pt x="5" y="12"/>
                    <a:pt x="3" y="12"/>
                    <a:pt x="1" y="11"/>
                  </a:cubicBezTo>
                  <a:cubicBezTo>
                    <a:pt x="1" y="11"/>
                    <a:pt x="1" y="11"/>
                    <a:pt x="1" y="11"/>
                  </a:cubicBezTo>
                  <a:cubicBezTo>
                    <a:pt x="0" y="9"/>
                    <a:pt x="0" y="7"/>
                    <a:pt x="1" y="6"/>
                  </a:cubicBezTo>
                  <a:cubicBezTo>
                    <a:pt x="6" y="1"/>
                    <a:pt x="6" y="1"/>
                    <a:pt x="6" y="1"/>
                  </a:cubicBezTo>
                  <a:cubicBezTo>
                    <a:pt x="7" y="0"/>
                    <a:pt x="9" y="0"/>
                    <a:pt x="11" y="1"/>
                  </a:cubicBezTo>
                  <a:cubicBezTo>
                    <a:pt x="11" y="1"/>
                    <a:pt x="11" y="1"/>
                    <a:pt x="11" y="1"/>
                  </a:cubicBezTo>
                  <a:cubicBezTo>
                    <a:pt x="12" y="3"/>
                    <a:pt x="12" y="5"/>
                    <a:pt x="1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7671" name="Freeform 61">
              <a:extLst>
                <a:ext uri="{FF2B5EF4-FFF2-40B4-BE49-F238E27FC236}">
                  <a16:creationId xmlns:a16="http://schemas.microsoft.com/office/drawing/2014/main" id="{AE93389A-6CE5-4963-8222-F0033395FA91}"/>
                </a:ext>
              </a:extLst>
            </p:cNvPr>
            <p:cNvSpPr>
              <a:spLocks/>
            </p:cNvSpPr>
            <p:nvPr/>
          </p:nvSpPr>
          <p:spPr bwMode="auto">
            <a:xfrm>
              <a:off x="5862638" y="2255838"/>
              <a:ext cx="523875" cy="617537"/>
            </a:xfrm>
            <a:custGeom>
              <a:avLst/>
              <a:gdLst>
                <a:gd name="T0" fmla="*/ 1751012717 w 73"/>
                <a:gd name="T1" fmla="*/ 103121498 h 86"/>
                <a:gd name="T2" fmla="*/ 154500067 w 73"/>
                <a:gd name="T3" fmla="*/ 1649987057 h 86"/>
                <a:gd name="T4" fmla="*/ 824005140 w 73"/>
                <a:gd name="T5" fmla="*/ 2147483646 h 86"/>
                <a:gd name="T6" fmla="*/ 1133005274 w 73"/>
                <a:gd name="T7" fmla="*/ 2147483646 h 86"/>
                <a:gd name="T8" fmla="*/ 1133005274 w 73"/>
                <a:gd name="T9" fmla="*/ 2147483646 h 86"/>
                <a:gd name="T10" fmla="*/ 1287505341 w 73"/>
                <a:gd name="T11" fmla="*/ 2147483646 h 86"/>
                <a:gd name="T12" fmla="*/ 1751012717 w 73"/>
                <a:gd name="T13" fmla="*/ 2147483646 h 86"/>
                <a:gd name="T14" fmla="*/ 1751012717 w 73"/>
                <a:gd name="T15" fmla="*/ 2147483646 h 86"/>
                <a:gd name="T16" fmla="*/ 1596505474 w 73"/>
                <a:gd name="T17" fmla="*/ 2147483646 h 86"/>
                <a:gd name="T18" fmla="*/ 1957010414 w 73"/>
                <a:gd name="T19" fmla="*/ 1907794394 h 86"/>
                <a:gd name="T20" fmla="*/ 2147483646 w 73"/>
                <a:gd name="T21" fmla="*/ 2147483646 h 86"/>
                <a:gd name="T22" fmla="*/ 2111510481 w 73"/>
                <a:gd name="T23" fmla="*/ 2147483646 h 86"/>
                <a:gd name="T24" fmla="*/ 2111510481 w 73"/>
                <a:gd name="T25" fmla="*/ 2147483646 h 86"/>
                <a:gd name="T26" fmla="*/ 2147483646 w 73"/>
                <a:gd name="T27" fmla="*/ 2147483646 h 86"/>
                <a:gd name="T28" fmla="*/ 2147483646 w 73"/>
                <a:gd name="T29" fmla="*/ 2147483646 h 86"/>
                <a:gd name="T30" fmla="*/ 2147483646 w 73"/>
                <a:gd name="T31" fmla="*/ 2147483646 h 86"/>
                <a:gd name="T32" fmla="*/ 2147483646 w 73"/>
                <a:gd name="T33" fmla="*/ 2147483646 h 86"/>
                <a:gd name="T34" fmla="*/ 2147483646 w 73"/>
                <a:gd name="T35" fmla="*/ 1907794394 h 86"/>
                <a:gd name="T36" fmla="*/ 1751012717 w 73"/>
                <a:gd name="T37" fmla="*/ 103121498 h 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3" h="86">
                  <a:moveTo>
                    <a:pt x="34" y="2"/>
                  </a:moveTo>
                  <a:cubicBezTo>
                    <a:pt x="18" y="4"/>
                    <a:pt x="5" y="16"/>
                    <a:pt x="3" y="32"/>
                  </a:cubicBezTo>
                  <a:cubicBezTo>
                    <a:pt x="0" y="46"/>
                    <a:pt x="6" y="58"/>
                    <a:pt x="16" y="66"/>
                  </a:cubicBezTo>
                  <a:cubicBezTo>
                    <a:pt x="20" y="68"/>
                    <a:pt x="22" y="69"/>
                    <a:pt x="22" y="73"/>
                  </a:cubicBezTo>
                  <a:cubicBezTo>
                    <a:pt x="22" y="81"/>
                    <a:pt x="22" y="81"/>
                    <a:pt x="22" y="81"/>
                  </a:cubicBezTo>
                  <a:cubicBezTo>
                    <a:pt x="22" y="84"/>
                    <a:pt x="23" y="86"/>
                    <a:pt x="25" y="86"/>
                  </a:cubicBezTo>
                  <a:cubicBezTo>
                    <a:pt x="34" y="86"/>
                    <a:pt x="34" y="86"/>
                    <a:pt x="34" y="86"/>
                  </a:cubicBezTo>
                  <a:cubicBezTo>
                    <a:pt x="34" y="49"/>
                    <a:pt x="34" y="49"/>
                    <a:pt x="34" y="49"/>
                  </a:cubicBezTo>
                  <a:cubicBezTo>
                    <a:pt x="33" y="48"/>
                    <a:pt x="31" y="46"/>
                    <a:pt x="31" y="44"/>
                  </a:cubicBezTo>
                  <a:cubicBezTo>
                    <a:pt x="31" y="40"/>
                    <a:pt x="34" y="37"/>
                    <a:pt x="38" y="37"/>
                  </a:cubicBezTo>
                  <a:cubicBezTo>
                    <a:pt x="41" y="37"/>
                    <a:pt x="44" y="40"/>
                    <a:pt x="44" y="44"/>
                  </a:cubicBezTo>
                  <a:cubicBezTo>
                    <a:pt x="44" y="46"/>
                    <a:pt x="43" y="48"/>
                    <a:pt x="41" y="49"/>
                  </a:cubicBezTo>
                  <a:cubicBezTo>
                    <a:pt x="41" y="86"/>
                    <a:pt x="41" y="86"/>
                    <a:pt x="41" y="86"/>
                  </a:cubicBezTo>
                  <a:cubicBezTo>
                    <a:pt x="51" y="86"/>
                    <a:pt x="51" y="86"/>
                    <a:pt x="51" y="86"/>
                  </a:cubicBezTo>
                  <a:cubicBezTo>
                    <a:pt x="52" y="86"/>
                    <a:pt x="54" y="84"/>
                    <a:pt x="54" y="83"/>
                  </a:cubicBezTo>
                  <a:cubicBezTo>
                    <a:pt x="54" y="73"/>
                    <a:pt x="54" y="73"/>
                    <a:pt x="54" y="73"/>
                  </a:cubicBezTo>
                  <a:cubicBezTo>
                    <a:pt x="54" y="69"/>
                    <a:pt x="56" y="68"/>
                    <a:pt x="59" y="66"/>
                  </a:cubicBezTo>
                  <a:cubicBezTo>
                    <a:pt x="68" y="59"/>
                    <a:pt x="73" y="49"/>
                    <a:pt x="73" y="37"/>
                  </a:cubicBezTo>
                  <a:cubicBezTo>
                    <a:pt x="73" y="16"/>
                    <a:pt x="55" y="0"/>
                    <a:pt x="3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7672" name="TextBox 115">
              <a:extLst>
                <a:ext uri="{FF2B5EF4-FFF2-40B4-BE49-F238E27FC236}">
                  <a16:creationId xmlns:a16="http://schemas.microsoft.com/office/drawing/2014/main" id="{3EDAA9BB-FA6B-4A7B-9497-9A6594AE8309}"/>
                </a:ext>
              </a:extLst>
            </p:cNvPr>
            <p:cNvSpPr txBox="1">
              <a:spLocks noChangeArrowheads="1"/>
            </p:cNvSpPr>
            <p:nvPr/>
          </p:nvSpPr>
          <p:spPr bwMode="auto">
            <a:xfrm>
              <a:off x="4549775" y="3246438"/>
              <a:ext cx="32004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a:solidFill>
                    <a:schemeClr val="bg1"/>
                  </a:solidFill>
                  <a:latin typeface="Arial" panose="020B0604020202020204" pitchFamily="34" charset="0"/>
                  <a:cs typeface="Arial" panose="020B0604020202020204" pitchFamily="34" charset="0"/>
                </a:rPr>
                <a:t>Lorem ipsum dolor sit amet, consectetur adipiscing elit, sed do eiusmod tempor incididunt ut labore</a:t>
              </a:r>
              <a:endParaRPr lang="ru-RU" altLang="ru-RU" sz="1200">
                <a:solidFill>
                  <a:schemeClr val="bg1"/>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7651"/>
                                        </p:tgtEl>
                                        <p:attrNameLst>
                                          <p:attrName>style.visibility</p:attrName>
                                        </p:attrNameLst>
                                      </p:cBhvr>
                                      <p:to>
                                        <p:strVal val="visible"/>
                                      </p:to>
                                    </p:set>
                                    <p:anim calcmode="lin" valueType="num">
                                      <p:cBhvr additive="base">
                                        <p:cTn id="11" dur="500" fill="hold"/>
                                        <p:tgtEl>
                                          <p:spTgt spid="27651"/>
                                        </p:tgtEl>
                                        <p:attrNameLst>
                                          <p:attrName>ppt_x</p:attrName>
                                        </p:attrNameLst>
                                      </p:cBhvr>
                                      <p:tavLst>
                                        <p:tav tm="0">
                                          <p:val>
                                            <p:strVal val="#ppt_x"/>
                                          </p:val>
                                        </p:tav>
                                        <p:tav tm="100000">
                                          <p:val>
                                            <p:strVal val="#ppt_x"/>
                                          </p:val>
                                        </p:tav>
                                      </p:tavLst>
                                    </p:anim>
                                    <p:anim calcmode="lin" valueType="num">
                                      <p:cBhvr additive="base">
                                        <p:cTn id="12" dur="500" fill="hold"/>
                                        <p:tgtEl>
                                          <p:spTgt spid="27651"/>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5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50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7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3" presetClass="entr" presetSubtype="16"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childTnLst>
                                </p:cTn>
                              </p:par>
                              <p:par>
                                <p:cTn id="43" presetID="23" presetClass="entr" presetSubtype="16" fill="hold" nodeType="with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3" name="Freeform 89">
            <a:extLst>
              <a:ext uri="{FF2B5EF4-FFF2-40B4-BE49-F238E27FC236}">
                <a16:creationId xmlns:a16="http://schemas.microsoft.com/office/drawing/2014/main" id="{D12109E6-61F3-4139-BBE7-CA58D0E793DA}"/>
              </a:ext>
            </a:extLst>
          </p:cNvPr>
          <p:cNvSpPr>
            <a:spLocks noEditPoints="1"/>
          </p:cNvSpPr>
          <p:nvPr/>
        </p:nvSpPr>
        <p:spPr bwMode="auto">
          <a:xfrm>
            <a:off x="373063" y="3203575"/>
            <a:ext cx="1984375" cy="1990725"/>
          </a:xfrm>
          <a:custGeom>
            <a:avLst/>
            <a:gdLst>
              <a:gd name="T0" fmla="*/ 2147483646 w 197"/>
              <a:gd name="T1" fmla="*/ 2147483646 h 197"/>
              <a:gd name="T2" fmla="*/ 2147483646 w 197"/>
              <a:gd name="T3" fmla="*/ 2147483646 h 197"/>
              <a:gd name="T4" fmla="*/ 2147483646 w 197"/>
              <a:gd name="T5" fmla="*/ 2147483646 h 197"/>
              <a:gd name="T6" fmla="*/ 2147483646 w 197"/>
              <a:gd name="T7" fmla="*/ 2147483646 h 197"/>
              <a:gd name="T8" fmla="*/ 2147483646 w 197"/>
              <a:gd name="T9" fmla="*/ 2147483646 h 197"/>
              <a:gd name="T10" fmla="*/ 2147483646 w 197"/>
              <a:gd name="T11" fmla="*/ 1838075803 h 197"/>
              <a:gd name="T12" fmla="*/ 2147483646 w 197"/>
              <a:gd name="T13" fmla="*/ 2147483646 h 197"/>
              <a:gd name="T14" fmla="*/ 2147483646 w 197"/>
              <a:gd name="T15" fmla="*/ 2042301956 h 197"/>
              <a:gd name="T16" fmla="*/ 2147483646 w 197"/>
              <a:gd name="T17" fmla="*/ 0 h 197"/>
              <a:gd name="T18" fmla="*/ 2147483646 w 197"/>
              <a:gd name="T19" fmla="*/ 0 h 197"/>
              <a:gd name="T20" fmla="*/ 2147483646 w 197"/>
              <a:gd name="T21" fmla="*/ 2042301956 h 197"/>
              <a:gd name="T22" fmla="*/ 2147483646 w 197"/>
              <a:gd name="T23" fmla="*/ 2147483646 h 197"/>
              <a:gd name="T24" fmla="*/ 2147483646 w 197"/>
              <a:gd name="T25" fmla="*/ 1838075803 h 197"/>
              <a:gd name="T26" fmla="*/ 1826360327 w 197"/>
              <a:gd name="T27" fmla="*/ 2147483646 h 197"/>
              <a:gd name="T28" fmla="*/ 2147483646 w 197"/>
              <a:gd name="T29" fmla="*/ 2147483646 h 197"/>
              <a:gd name="T30" fmla="*/ 2029290371 w 197"/>
              <a:gd name="T31" fmla="*/ 2147483646 h 197"/>
              <a:gd name="T32" fmla="*/ 0 w 197"/>
              <a:gd name="T33" fmla="*/ 2147483646 h 197"/>
              <a:gd name="T34" fmla="*/ 0 w 197"/>
              <a:gd name="T35" fmla="*/ 2147483646 h 197"/>
              <a:gd name="T36" fmla="*/ 2029290371 w 197"/>
              <a:gd name="T37" fmla="*/ 2147483646 h 197"/>
              <a:gd name="T38" fmla="*/ 2147483646 w 197"/>
              <a:gd name="T39" fmla="*/ 2147483646 h 197"/>
              <a:gd name="T40" fmla="*/ 1826360327 w 197"/>
              <a:gd name="T41" fmla="*/ 2147483646 h 197"/>
              <a:gd name="T42" fmla="*/ 2147483646 w 197"/>
              <a:gd name="T43" fmla="*/ 2147483646 h 197"/>
              <a:gd name="T44" fmla="*/ 2147483646 w 197"/>
              <a:gd name="T45" fmla="*/ 2147483646 h 197"/>
              <a:gd name="T46" fmla="*/ 2147483646 w 197"/>
              <a:gd name="T47" fmla="*/ 2147483646 h 197"/>
              <a:gd name="T48" fmla="*/ 2147483646 w 197"/>
              <a:gd name="T49" fmla="*/ 2147483646 h 197"/>
              <a:gd name="T50" fmla="*/ 2147483646 w 197"/>
              <a:gd name="T51" fmla="*/ 2147483646 h 197"/>
              <a:gd name="T52" fmla="*/ 2147483646 w 197"/>
              <a:gd name="T53" fmla="*/ 2147483646 h 197"/>
              <a:gd name="T54" fmla="*/ 2147483646 w 197"/>
              <a:gd name="T55" fmla="*/ 2147483646 h 197"/>
              <a:gd name="T56" fmla="*/ 2147483646 w 197"/>
              <a:gd name="T57" fmla="*/ 2147483646 h 197"/>
              <a:gd name="T58" fmla="*/ 2147483646 w 197"/>
              <a:gd name="T59" fmla="*/ 2147483646 h 197"/>
              <a:gd name="T60" fmla="*/ 2147483646 w 197"/>
              <a:gd name="T61" fmla="*/ 2147483646 h 197"/>
              <a:gd name="T62" fmla="*/ 2147483646 w 197"/>
              <a:gd name="T63" fmla="*/ 2147483646 h 197"/>
              <a:gd name="T64" fmla="*/ 2147483646 w 197"/>
              <a:gd name="T65" fmla="*/ 2147483646 h 197"/>
              <a:gd name="T66" fmla="*/ 2147483646 w 197"/>
              <a:gd name="T67" fmla="*/ 2147483646 h 197"/>
              <a:gd name="T68" fmla="*/ 2147483646 w 197"/>
              <a:gd name="T69" fmla="*/ 2147483646 h 197"/>
              <a:gd name="T70" fmla="*/ 2147483646 w 197"/>
              <a:gd name="T71" fmla="*/ 2147483646 h 197"/>
              <a:gd name="T72" fmla="*/ 2147483646 w 197"/>
              <a:gd name="T73" fmla="*/ 2147483646 h 197"/>
              <a:gd name="T74" fmla="*/ 2147483646 w 197"/>
              <a:gd name="T75" fmla="*/ 2147483646 h 1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7" h="197">
                <a:moveTo>
                  <a:pt x="197" y="115"/>
                </a:moveTo>
                <a:cubicBezTo>
                  <a:pt x="197" y="83"/>
                  <a:pt x="197" y="83"/>
                  <a:pt x="197" y="83"/>
                </a:cubicBezTo>
                <a:cubicBezTo>
                  <a:pt x="177" y="81"/>
                  <a:pt x="177" y="81"/>
                  <a:pt x="177" y="81"/>
                </a:cubicBezTo>
                <a:cubicBezTo>
                  <a:pt x="175" y="72"/>
                  <a:pt x="171" y="64"/>
                  <a:pt x="166" y="56"/>
                </a:cubicBezTo>
                <a:cubicBezTo>
                  <a:pt x="179" y="40"/>
                  <a:pt x="179" y="40"/>
                  <a:pt x="179" y="40"/>
                </a:cubicBezTo>
                <a:cubicBezTo>
                  <a:pt x="157" y="18"/>
                  <a:pt x="157" y="18"/>
                  <a:pt x="157" y="18"/>
                </a:cubicBezTo>
                <a:cubicBezTo>
                  <a:pt x="142" y="31"/>
                  <a:pt x="142" y="31"/>
                  <a:pt x="142" y="31"/>
                </a:cubicBezTo>
                <a:cubicBezTo>
                  <a:pt x="134" y="26"/>
                  <a:pt x="125" y="22"/>
                  <a:pt x="116" y="20"/>
                </a:cubicBezTo>
                <a:cubicBezTo>
                  <a:pt x="114" y="0"/>
                  <a:pt x="114" y="0"/>
                  <a:pt x="114" y="0"/>
                </a:cubicBezTo>
                <a:cubicBezTo>
                  <a:pt x="83" y="0"/>
                  <a:pt x="83" y="0"/>
                  <a:pt x="83" y="0"/>
                </a:cubicBezTo>
                <a:cubicBezTo>
                  <a:pt x="81" y="20"/>
                  <a:pt x="81" y="20"/>
                  <a:pt x="81" y="20"/>
                </a:cubicBezTo>
                <a:cubicBezTo>
                  <a:pt x="72" y="22"/>
                  <a:pt x="63" y="26"/>
                  <a:pt x="55" y="31"/>
                </a:cubicBezTo>
                <a:cubicBezTo>
                  <a:pt x="40" y="18"/>
                  <a:pt x="40" y="18"/>
                  <a:pt x="40" y="18"/>
                </a:cubicBezTo>
                <a:cubicBezTo>
                  <a:pt x="18" y="40"/>
                  <a:pt x="18" y="40"/>
                  <a:pt x="18" y="40"/>
                </a:cubicBezTo>
                <a:cubicBezTo>
                  <a:pt x="31" y="56"/>
                  <a:pt x="31" y="56"/>
                  <a:pt x="31" y="56"/>
                </a:cubicBezTo>
                <a:cubicBezTo>
                  <a:pt x="26" y="64"/>
                  <a:pt x="22" y="72"/>
                  <a:pt x="20" y="81"/>
                </a:cubicBezTo>
                <a:cubicBezTo>
                  <a:pt x="0" y="83"/>
                  <a:pt x="0" y="83"/>
                  <a:pt x="0" y="83"/>
                </a:cubicBezTo>
                <a:cubicBezTo>
                  <a:pt x="0" y="115"/>
                  <a:pt x="0" y="115"/>
                  <a:pt x="0" y="115"/>
                </a:cubicBezTo>
                <a:cubicBezTo>
                  <a:pt x="20" y="116"/>
                  <a:pt x="20" y="116"/>
                  <a:pt x="20" y="116"/>
                </a:cubicBezTo>
                <a:cubicBezTo>
                  <a:pt x="22" y="126"/>
                  <a:pt x="26" y="134"/>
                  <a:pt x="31" y="142"/>
                </a:cubicBezTo>
                <a:cubicBezTo>
                  <a:pt x="18" y="157"/>
                  <a:pt x="18" y="157"/>
                  <a:pt x="18" y="157"/>
                </a:cubicBezTo>
                <a:cubicBezTo>
                  <a:pt x="40" y="180"/>
                  <a:pt x="40" y="180"/>
                  <a:pt x="40" y="180"/>
                </a:cubicBezTo>
                <a:cubicBezTo>
                  <a:pt x="55" y="167"/>
                  <a:pt x="55" y="167"/>
                  <a:pt x="55" y="167"/>
                </a:cubicBezTo>
                <a:cubicBezTo>
                  <a:pt x="63" y="172"/>
                  <a:pt x="72" y="175"/>
                  <a:pt x="81" y="177"/>
                </a:cubicBezTo>
                <a:cubicBezTo>
                  <a:pt x="83" y="197"/>
                  <a:pt x="83" y="197"/>
                  <a:pt x="83" y="197"/>
                </a:cubicBezTo>
                <a:cubicBezTo>
                  <a:pt x="114" y="197"/>
                  <a:pt x="114" y="197"/>
                  <a:pt x="114" y="197"/>
                </a:cubicBezTo>
                <a:cubicBezTo>
                  <a:pt x="116" y="177"/>
                  <a:pt x="116" y="177"/>
                  <a:pt x="116" y="177"/>
                </a:cubicBezTo>
                <a:cubicBezTo>
                  <a:pt x="125" y="175"/>
                  <a:pt x="134" y="172"/>
                  <a:pt x="142" y="167"/>
                </a:cubicBezTo>
                <a:cubicBezTo>
                  <a:pt x="157" y="180"/>
                  <a:pt x="157" y="180"/>
                  <a:pt x="157" y="180"/>
                </a:cubicBezTo>
                <a:cubicBezTo>
                  <a:pt x="179" y="157"/>
                  <a:pt x="179" y="157"/>
                  <a:pt x="179" y="157"/>
                </a:cubicBezTo>
                <a:cubicBezTo>
                  <a:pt x="166" y="142"/>
                  <a:pt x="166" y="142"/>
                  <a:pt x="166" y="142"/>
                </a:cubicBezTo>
                <a:cubicBezTo>
                  <a:pt x="171" y="134"/>
                  <a:pt x="175" y="126"/>
                  <a:pt x="177" y="116"/>
                </a:cubicBezTo>
                <a:lnTo>
                  <a:pt x="197" y="115"/>
                </a:lnTo>
                <a:close/>
                <a:moveTo>
                  <a:pt x="99" y="156"/>
                </a:moveTo>
                <a:cubicBezTo>
                  <a:pt x="67" y="156"/>
                  <a:pt x="42" y="130"/>
                  <a:pt x="42" y="99"/>
                </a:cubicBezTo>
                <a:cubicBezTo>
                  <a:pt x="42" y="67"/>
                  <a:pt x="67" y="42"/>
                  <a:pt x="99" y="42"/>
                </a:cubicBezTo>
                <a:cubicBezTo>
                  <a:pt x="130" y="42"/>
                  <a:pt x="156" y="67"/>
                  <a:pt x="156" y="99"/>
                </a:cubicBezTo>
                <a:cubicBezTo>
                  <a:pt x="156" y="130"/>
                  <a:pt x="130" y="156"/>
                  <a:pt x="99" y="15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6" name="Группа 5">
            <a:extLst>
              <a:ext uri="{FF2B5EF4-FFF2-40B4-BE49-F238E27FC236}">
                <a16:creationId xmlns:a16="http://schemas.microsoft.com/office/drawing/2014/main" id="{2EE00375-C705-45D4-889F-3D7737335D20}"/>
              </a:ext>
            </a:extLst>
          </p:cNvPr>
          <p:cNvGrpSpPr/>
          <p:nvPr/>
        </p:nvGrpSpPr>
        <p:grpSpPr>
          <a:xfrm>
            <a:off x="725488" y="2071688"/>
            <a:ext cx="7323137" cy="4314825"/>
            <a:chOff x="725488" y="2071688"/>
            <a:chExt cx="7323137" cy="4314825"/>
          </a:xfrm>
        </p:grpSpPr>
        <p:grpSp>
          <p:nvGrpSpPr>
            <p:cNvPr id="5" name="Группа 4">
              <a:extLst>
                <a:ext uri="{FF2B5EF4-FFF2-40B4-BE49-F238E27FC236}">
                  <a16:creationId xmlns:a16="http://schemas.microsoft.com/office/drawing/2014/main" id="{AFCDD387-5FE9-45D2-ADB3-2916519693D2}"/>
                </a:ext>
              </a:extLst>
            </p:cNvPr>
            <p:cNvGrpSpPr/>
            <p:nvPr/>
          </p:nvGrpSpPr>
          <p:grpSpPr>
            <a:xfrm>
              <a:off x="725488" y="2071688"/>
              <a:ext cx="7323137" cy="4314825"/>
              <a:chOff x="725488" y="2071688"/>
              <a:chExt cx="7323137" cy="4314825"/>
            </a:xfrm>
          </p:grpSpPr>
          <p:sp>
            <p:nvSpPr>
              <p:cNvPr id="28684" name="Freeform 90">
                <a:extLst>
                  <a:ext uri="{FF2B5EF4-FFF2-40B4-BE49-F238E27FC236}">
                    <a16:creationId xmlns:a16="http://schemas.microsoft.com/office/drawing/2014/main" id="{D49093CA-6313-4655-8EE8-2FDD9DBC91C3}"/>
                  </a:ext>
                </a:extLst>
              </p:cNvPr>
              <p:cNvSpPr>
                <a:spLocks/>
              </p:cNvSpPr>
              <p:nvPr/>
            </p:nvSpPr>
            <p:spPr bwMode="auto">
              <a:xfrm>
                <a:off x="1381125" y="2071688"/>
                <a:ext cx="6013450" cy="4275137"/>
              </a:xfrm>
              <a:custGeom>
                <a:avLst/>
                <a:gdLst>
                  <a:gd name="T0" fmla="*/ 2147483646 w 597"/>
                  <a:gd name="T1" fmla="*/ 2147483646 h 423"/>
                  <a:gd name="T2" fmla="*/ 0 w 597"/>
                  <a:gd name="T3" fmla="*/ 2147483646 h 423"/>
                  <a:gd name="T4" fmla="*/ 0 w 597"/>
                  <a:gd name="T5" fmla="*/ 919306056 h 423"/>
                  <a:gd name="T6" fmla="*/ 913147923 w 597"/>
                  <a:gd name="T7" fmla="*/ 0 h 423"/>
                  <a:gd name="T8" fmla="*/ 2147483646 w 597"/>
                  <a:gd name="T9" fmla="*/ 0 h 423"/>
                  <a:gd name="T10" fmla="*/ 2147483646 w 597"/>
                  <a:gd name="T11" fmla="*/ 919306056 h 423"/>
                  <a:gd name="T12" fmla="*/ 2147483646 w 597"/>
                  <a:gd name="T13" fmla="*/ 2147483646 h 4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97" h="423">
                    <a:moveTo>
                      <a:pt x="597" y="423"/>
                    </a:moveTo>
                    <a:cubicBezTo>
                      <a:pt x="0" y="423"/>
                      <a:pt x="0" y="423"/>
                      <a:pt x="0" y="423"/>
                    </a:cubicBezTo>
                    <a:cubicBezTo>
                      <a:pt x="0" y="9"/>
                      <a:pt x="0" y="9"/>
                      <a:pt x="0" y="9"/>
                    </a:cubicBezTo>
                    <a:cubicBezTo>
                      <a:pt x="0" y="4"/>
                      <a:pt x="4" y="0"/>
                      <a:pt x="9" y="0"/>
                    </a:cubicBezTo>
                    <a:cubicBezTo>
                      <a:pt x="588" y="0"/>
                      <a:pt x="588" y="0"/>
                      <a:pt x="588" y="0"/>
                    </a:cubicBezTo>
                    <a:cubicBezTo>
                      <a:pt x="593" y="0"/>
                      <a:pt x="597" y="4"/>
                      <a:pt x="597" y="9"/>
                    </a:cubicBezTo>
                    <a:lnTo>
                      <a:pt x="597" y="423"/>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685" name="Freeform 91">
                <a:extLst>
                  <a:ext uri="{FF2B5EF4-FFF2-40B4-BE49-F238E27FC236}">
                    <a16:creationId xmlns:a16="http://schemas.microsoft.com/office/drawing/2014/main" id="{78174AE0-8574-48A4-9533-576032B36E23}"/>
                  </a:ext>
                </a:extLst>
              </p:cNvPr>
              <p:cNvSpPr>
                <a:spLocks/>
              </p:cNvSpPr>
              <p:nvPr/>
            </p:nvSpPr>
            <p:spPr bwMode="auto">
              <a:xfrm>
                <a:off x="1703388" y="2365375"/>
                <a:ext cx="5368925" cy="3354388"/>
              </a:xfrm>
              <a:custGeom>
                <a:avLst/>
                <a:gdLst>
                  <a:gd name="T0" fmla="*/ 2147483646 w 533"/>
                  <a:gd name="T1" fmla="*/ 2147483646 h 332"/>
                  <a:gd name="T2" fmla="*/ 710259420 w 533"/>
                  <a:gd name="T3" fmla="*/ 2147483646 h 332"/>
                  <a:gd name="T4" fmla="*/ 0 w 533"/>
                  <a:gd name="T5" fmla="*/ 2147483646 h 332"/>
                  <a:gd name="T6" fmla="*/ 0 w 533"/>
                  <a:gd name="T7" fmla="*/ 714575576 h 332"/>
                  <a:gd name="T8" fmla="*/ 710259420 w 533"/>
                  <a:gd name="T9" fmla="*/ 0 h 332"/>
                  <a:gd name="T10" fmla="*/ 2147483646 w 533"/>
                  <a:gd name="T11" fmla="*/ 0 h 332"/>
                  <a:gd name="T12" fmla="*/ 2147483646 w 533"/>
                  <a:gd name="T13" fmla="*/ 714575576 h 332"/>
                  <a:gd name="T14" fmla="*/ 2147483646 w 533"/>
                  <a:gd name="T15" fmla="*/ 2147483646 h 332"/>
                  <a:gd name="T16" fmla="*/ 2147483646 w 533"/>
                  <a:gd name="T17" fmla="*/ 2147483646 h 3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3" h="332">
                    <a:moveTo>
                      <a:pt x="526" y="332"/>
                    </a:moveTo>
                    <a:cubicBezTo>
                      <a:pt x="7" y="332"/>
                      <a:pt x="7" y="332"/>
                      <a:pt x="7" y="332"/>
                    </a:cubicBezTo>
                    <a:cubicBezTo>
                      <a:pt x="3" y="332"/>
                      <a:pt x="0" y="329"/>
                      <a:pt x="0" y="325"/>
                    </a:cubicBezTo>
                    <a:cubicBezTo>
                      <a:pt x="0" y="7"/>
                      <a:pt x="0" y="7"/>
                      <a:pt x="0" y="7"/>
                    </a:cubicBezTo>
                    <a:cubicBezTo>
                      <a:pt x="0" y="3"/>
                      <a:pt x="3" y="0"/>
                      <a:pt x="7" y="0"/>
                    </a:cubicBezTo>
                    <a:cubicBezTo>
                      <a:pt x="526" y="0"/>
                      <a:pt x="526" y="0"/>
                      <a:pt x="526" y="0"/>
                    </a:cubicBezTo>
                    <a:cubicBezTo>
                      <a:pt x="530" y="0"/>
                      <a:pt x="533" y="3"/>
                      <a:pt x="533" y="7"/>
                    </a:cubicBezTo>
                    <a:cubicBezTo>
                      <a:pt x="533" y="325"/>
                      <a:pt x="533" y="325"/>
                      <a:pt x="533" y="325"/>
                    </a:cubicBezTo>
                    <a:cubicBezTo>
                      <a:pt x="533" y="329"/>
                      <a:pt x="530" y="332"/>
                      <a:pt x="526" y="332"/>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686" name="Freeform 92">
                <a:extLst>
                  <a:ext uri="{FF2B5EF4-FFF2-40B4-BE49-F238E27FC236}">
                    <a16:creationId xmlns:a16="http://schemas.microsoft.com/office/drawing/2014/main" id="{33958301-4C19-47B9-8D79-62A0674112CA}"/>
                  </a:ext>
                </a:extLst>
              </p:cNvPr>
              <p:cNvSpPr>
                <a:spLocks/>
              </p:cNvSpPr>
              <p:nvPr/>
            </p:nvSpPr>
            <p:spPr bwMode="auto">
              <a:xfrm>
                <a:off x="725488" y="5942013"/>
                <a:ext cx="7323137" cy="444500"/>
              </a:xfrm>
              <a:custGeom>
                <a:avLst/>
                <a:gdLst>
                  <a:gd name="T0" fmla="*/ 1116138751 w 727"/>
                  <a:gd name="T1" fmla="*/ 0 h 44"/>
                  <a:gd name="T2" fmla="*/ 2147483646 w 727"/>
                  <a:gd name="T3" fmla="*/ 0 h 44"/>
                  <a:gd name="T4" fmla="*/ 2147483646 w 727"/>
                  <a:gd name="T5" fmla="*/ 0 h 44"/>
                  <a:gd name="T6" fmla="*/ 2147483646 w 727"/>
                  <a:gd name="T7" fmla="*/ 2147483646 h 44"/>
                  <a:gd name="T8" fmla="*/ 2147483646 w 727"/>
                  <a:gd name="T9" fmla="*/ 2147483646 h 44"/>
                  <a:gd name="T10" fmla="*/ 1116138751 w 727"/>
                  <a:gd name="T11" fmla="*/ 0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7" h="44">
                    <a:moveTo>
                      <a:pt x="11" y="0"/>
                    </a:moveTo>
                    <a:cubicBezTo>
                      <a:pt x="716" y="0"/>
                      <a:pt x="716" y="0"/>
                      <a:pt x="716" y="0"/>
                    </a:cubicBezTo>
                    <a:cubicBezTo>
                      <a:pt x="716" y="0"/>
                      <a:pt x="716" y="0"/>
                      <a:pt x="716" y="0"/>
                    </a:cubicBezTo>
                    <a:cubicBezTo>
                      <a:pt x="727" y="20"/>
                      <a:pt x="709" y="44"/>
                      <a:pt x="683" y="44"/>
                    </a:cubicBezTo>
                    <a:cubicBezTo>
                      <a:pt x="44" y="44"/>
                      <a:pt x="44" y="44"/>
                      <a:pt x="44" y="44"/>
                    </a:cubicBezTo>
                    <a:cubicBezTo>
                      <a:pt x="18" y="44"/>
                      <a:pt x="0" y="20"/>
                      <a:pt x="11" y="0"/>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8688" name="Freeform 94">
              <a:extLst>
                <a:ext uri="{FF2B5EF4-FFF2-40B4-BE49-F238E27FC236}">
                  <a16:creationId xmlns:a16="http://schemas.microsoft.com/office/drawing/2014/main" id="{2CB7D0D4-347D-4AC8-A3F2-184CE401EEC0}"/>
                </a:ext>
              </a:extLst>
            </p:cNvPr>
            <p:cNvSpPr>
              <a:spLocks/>
            </p:cNvSpPr>
            <p:nvPr/>
          </p:nvSpPr>
          <p:spPr bwMode="auto">
            <a:xfrm>
              <a:off x="4503738" y="2668588"/>
              <a:ext cx="2316162" cy="960437"/>
            </a:xfrm>
            <a:custGeom>
              <a:avLst/>
              <a:gdLst>
                <a:gd name="T0" fmla="*/ 2147483646 w 230"/>
                <a:gd name="T1" fmla="*/ 2147483646 h 95"/>
                <a:gd name="T2" fmla="*/ 507048143 w 230"/>
                <a:gd name="T3" fmla="*/ 2147483646 h 95"/>
                <a:gd name="T4" fmla="*/ 0 w 230"/>
                <a:gd name="T5" fmla="*/ 2147483646 h 95"/>
                <a:gd name="T6" fmla="*/ 0 w 230"/>
                <a:gd name="T7" fmla="*/ 511043473 h 95"/>
                <a:gd name="T8" fmla="*/ 507048143 w 230"/>
                <a:gd name="T9" fmla="*/ 0 h 95"/>
                <a:gd name="T10" fmla="*/ 2147483646 w 230"/>
                <a:gd name="T11" fmla="*/ 0 h 95"/>
                <a:gd name="T12" fmla="*/ 2147483646 w 230"/>
                <a:gd name="T13" fmla="*/ 511043473 h 95"/>
                <a:gd name="T14" fmla="*/ 2147483646 w 230"/>
                <a:gd name="T15" fmla="*/ 2147483646 h 95"/>
                <a:gd name="T16" fmla="*/ 2147483646 w 230"/>
                <a:gd name="T17" fmla="*/ 2147483646 h 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0" h="95">
                  <a:moveTo>
                    <a:pt x="226" y="95"/>
                  </a:moveTo>
                  <a:cubicBezTo>
                    <a:pt x="5" y="95"/>
                    <a:pt x="5" y="95"/>
                    <a:pt x="5" y="95"/>
                  </a:cubicBezTo>
                  <a:cubicBezTo>
                    <a:pt x="2" y="95"/>
                    <a:pt x="0" y="93"/>
                    <a:pt x="0" y="90"/>
                  </a:cubicBezTo>
                  <a:cubicBezTo>
                    <a:pt x="0" y="5"/>
                    <a:pt x="0" y="5"/>
                    <a:pt x="0" y="5"/>
                  </a:cubicBezTo>
                  <a:cubicBezTo>
                    <a:pt x="0" y="2"/>
                    <a:pt x="2" y="0"/>
                    <a:pt x="5" y="0"/>
                  </a:cubicBezTo>
                  <a:cubicBezTo>
                    <a:pt x="226" y="0"/>
                    <a:pt x="226" y="0"/>
                    <a:pt x="226" y="0"/>
                  </a:cubicBezTo>
                  <a:cubicBezTo>
                    <a:pt x="228" y="0"/>
                    <a:pt x="230" y="2"/>
                    <a:pt x="230" y="5"/>
                  </a:cubicBezTo>
                  <a:cubicBezTo>
                    <a:pt x="230" y="90"/>
                    <a:pt x="230" y="90"/>
                    <a:pt x="230" y="90"/>
                  </a:cubicBezTo>
                  <a:cubicBezTo>
                    <a:pt x="230" y="93"/>
                    <a:pt x="228" y="95"/>
                    <a:pt x="22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697" name="Freeform 103">
              <a:extLst>
                <a:ext uri="{FF2B5EF4-FFF2-40B4-BE49-F238E27FC236}">
                  <a16:creationId xmlns:a16="http://schemas.microsoft.com/office/drawing/2014/main" id="{6DA06A42-A76B-4CCD-87A0-A8C26D5486C8}"/>
                </a:ext>
              </a:extLst>
            </p:cNvPr>
            <p:cNvSpPr>
              <a:spLocks/>
            </p:cNvSpPr>
            <p:nvPr/>
          </p:nvSpPr>
          <p:spPr bwMode="auto">
            <a:xfrm>
              <a:off x="1955800" y="2668588"/>
              <a:ext cx="2316163" cy="960437"/>
            </a:xfrm>
            <a:custGeom>
              <a:avLst/>
              <a:gdLst>
                <a:gd name="T0" fmla="*/ 2147483646 w 230"/>
                <a:gd name="T1" fmla="*/ 2147483646 h 95"/>
                <a:gd name="T2" fmla="*/ 405640703 w 230"/>
                <a:gd name="T3" fmla="*/ 2147483646 h 95"/>
                <a:gd name="T4" fmla="*/ 0 w 230"/>
                <a:gd name="T5" fmla="*/ 2147483646 h 95"/>
                <a:gd name="T6" fmla="*/ 0 w 230"/>
                <a:gd name="T7" fmla="*/ 511043473 h 95"/>
                <a:gd name="T8" fmla="*/ 405640703 w 230"/>
                <a:gd name="T9" fmla="*/ 0 h 95"/>
                <a:gd name="T10" fmla="*/ 2147483646 w 230"/>
                <a:gd name="T11" fmla="*/ 0 h 95"/>
                <a:gd name="T12" fmla="*/ 2147483646 w 230"/>
                <a:gd name="T13" fmla="*/ 511043473 h 95"/>
                <a:gd name="T14" fmla="*/ 2147483646 w 230"/>
                <a:gd name="T15" fmla="*/ 2147483646 h 95"/>
                <a:gd name="T16" fmla="*/ 2147483646 w 230"/>
                <a:gd name="T17" fmla="*/ 2147483646 h 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0" h="95">
                  <a:moveTo>
                    <a:pt x="225" y="95"/>
                  </a:moveTo>
                  <a:cubicBezTo>
                    <a:pt x="4" y="95"/>
                    <a:pt x="4" y="95"/>
                    <a:pt x="4" y="95"/>
                  </a:cubicBezTo>
                  <a:cubicBezTo>
                    <a:pt x="2" y="95"/>
                    <a:pt x="0" y="93"/>
                    <a:pt x="0" y="90"/>
                  </a:cubicBezTo>
                  <a:cubicBezTo>
                    <a:pt x="0" y="5"/>
                    <a:pt x="0" y="5"/>
                    <a:pt x="0" y="5"/>
                  </a:cubicBezTo>
                  <a:cubicBezTo>
                    <a:pt x="0" y="2"/>
                    <a:pt x="2" y="0"/>
                    <a:pt x="4" y="0"/>
                  </a:cubicBezTo>
                  <a:cubicBezTo>
                    <a:pt x="225" y="0"/>
                    <a:pt x="225" y="0"/>
                    <a:pt x="225" y="0"/>
                  </a:cubicBezTo>
                  <a:cubicBezTo>
                    <a:pt x="228" y="0"/>
                    <a:pt x="230" y="2"/>
                    <a:pt x="230" y="5"/>
                  </a:cubicBezTo>
                  <a:cubicBezTo>
                    <a:pt x="230" y="90"/>
                    <a:pt x="230" y="90"/>
                    <a:pt x="230" y="90"/>
                  </a:cubicBezTo>
                  <a:cubicBezTo>
                    <a:pt x="230" y="93"/>
                    <a:pt x="228" y="95"/>
                    <a:pt x="225"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03" name="Freeform 109">
              <a:extLst>
                <a:ext uri="{FF2B5EF4-FFF2-40B4-BE49-F238E27FC236}">
                  <a16:creationId xmlns:a16="http://schemas.microsoft.com/office/drawing/2014/main" id="{DA48848A-22B4-408E-A656-487B30AA8799}"/>
                </a:ext>
              </a:extLst>
            </p:cNvPr>
            <p:cNvSpPr>
              <a:spLocks/>
            </p:cNvSpPr>
            <p:nvPr/>
          </p:nvSpPr>
          <p:spPr bwMode="auto">
            <a:xfrm>
              <a:off x="5127625" y="3860800"/>
              <a:ext cx="1692275" cy="1182688"/>
            </a:xfrm>
            <a:custGeom>
              <a:avLst/>
              <a:gdLst>
                <a:gd name="T0" fmla="*/ 2147483646 w 168"/>
                <a:gd name="T1" fmla="*/ 2147483646 h 117"/>
                <a:gd name="T2" fmla="*/ 507329943 w 168"/>
                <a:gd name="T3" fmla="*/ 2147483646 h 117"/>
                <a:gd name="T4" fmla="*/ 0 w 168"/>
                <a:gd name="T5" fmla="*/ 2147483646 h 117"/>
                <a:gd name="T6" fmla="*/ 0 w 168"/>
                <a:gd name="T7" fmla="*/ 510900999 h 117"/>
                <a:gd name="T8" fmla="*/ 507329943 w 168"/>
                <a:gd name="T9" fmla="*/ 0 h 117"/>
                <a:gd name="T10" fmla="*/ 2147483646 w 168"/>
                <a:gd name="T11" fmla="*/ 0 h 117"/>
                <a:gd name="T12" fmla="*/ 2147483646 w 168"/>
                <a:gd name="T13" fmla="*/ 510900999 h 117"/>
                <a:gd name="T14" fmla="*/ 2147483646 w 168"/>
                <a:gd name="T15" fmla="*/ 2147483646 h 117"/>
                <a:gd name="T16" fmla="*/ 2147483646 w 168"/>
                <a:gd name="T17" fmla="*/ 2147483646 h 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8" h="117">
                  <a:moveTo>
                    <a:pt x="164" y="117"/>
                  </a:moveTo>
                  <a:cubicBezTo>
                    <a:pt x="5" y="117"/>
                    <a:pt x="5" y="117"/>
                    <a:pt x="5" y="117"/>
                  </a:cubicBezTo>
                  <a:cubicBezTo>
                    <a:pt x="2" y="117"/>
                    <a:pt x="0" y="115"/>
                    <a:pt x="0" y="112"/>
                  </a:cubicBezTo>
                  <a:cubicBezTo>
                    <a:pt x="0" y="5"/>
                    <a:pt x="0" y="5"/>
                    <a:pt x="0" y="5"/>
                  </a:cubicBezTo>
                  <a:cubicBezTo>
                    <a:pt x="0" y="2"/>
                    <a:pt x="2" y="0"/>
                    <a:pt x="5" y="0"/>
                  </a:cubicBezTo>
                  <a:cubicBezTo>
                    <a:pt x="164" y="0"/>
                    <a:pt x="164" y="0"/>
                    <a:pt x="164" y="0"/>
                  </a:cubicBezTo>
                  <a:cubicBezTo>
                    <a:pt x="166" y="0"/>
                    <a:pt x="168" y="2"/>
                    <a:pt x="168" y="5"/>
                  </a:cubicBezTo>
                  <a:cubicBezTo>
                    <a:pt x="168" y="112"/>
                    <a:pt x="168" y="112"/>
                    <a:pt x="168" y="112"/>
                  </a:cubicBezTo>
                  <a:cubicBezTo>
                    <a:pt x="168" y="115"/>
                    <a:pt x="166" y="117"/>
                    <a:pt x="164"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15" name="Freeform 121">
              <a:extLst>
                <a:ext uri="{FF2B5EF4-FFF2-40B4-BE49-F238E27FC236}">
                  <a16:creationId xmlns:a16="http://schemas.microsoft.com/office/drawing/2014/main" id="{220CEF9C-7411-4C92-8477-E5F334897673}"/>
                </a:ext>
              </a:extLst>
            </p:cNvPr>
            <p:cNvSpPr>
              <a:spLocks/>
            </p:cNvSpPr>
            <p:nvPr/>
          </p:nvSpPr>
          <p:spPr bwMode="auto">
            <a:xfrm>
              <a:off x="1955800" y="3860800"/>
              <a:ext cx="3000375" cy="1182688"/>
            </a:xfrm>
            <a:custGeom>
              <a:avLst/>
              <a:gdLst>
                <a:gd name="T0" fmla="*/ 2147483646 w 298"/>
                <a:gd name="T1" fmla="*/ 2147483646 h 117"/>
                <a:gd name="T2" fmla="*/ 405483565 w 298"/>
                <a:gd name="T3" fmla="*/ 2147483646 h 117"/>
                <a:gd name="T4" fmla="*/ 0 w 298"/>
                <a:gd name="T5" fmla="*/ 2147483646 h 117"/>
                <a:gd name="T6" fmla="*/ 0 w 298"/>
                <a:gd name="T7" fmla="*/ 510900999 h 117"/>
                <a:gd name="T8" fmla="*/ 405483565 w 298"/>
                <a:gd name="T9" fmla="*/ 0 h 117"/>
                <a:gd name="T10" fmla="*/ 2147483646 w 298"/>
                <a:gd name="T11" fmla="*/ 0 h 117"/>
                <a:gd name="T12" fmla="*/ 2147483646 w 298"/>
                <a:gd name="T13" fmla="*/ 510900999 h 117"/>
                <a:gd name="T14" fmla="*/ 2147483646 w 298"/>
                <a:gd name="T15" fmla="*/ 2147483646 h 117"/>
                <a:gd name="T16" fmla="*/ 2147483646 w 298"/>
                <a:gd name="T17" fmla="*/ 2147483646 h 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98" h="117">
                  <a:moveTo>
                    <a:pt x="293" y="117"/>
                  </a:moveTo>
                  <a:cubicBezTo>
                    <a:pt x="4" y="117"/>
                    <a:pt x="4" y="117"/>
                    <a:pt x="4" y="117"/>
                  </a:cubicBezTo>
                  <a:cubicBezTo>
                    <a:pt x="2" y="117"/>
                    <a:pt x="0" y="115"/>
                    <a:pt x="0" y="112"/>
                  </a:cubicBezTo>
                  <a:cubicBezTo>
                    <a:pt x="0" y="5"/>
                    <a:pt x="0" y="5"/>
                    <a:pt x="0" y="5"/>
                  </a:cubicBezTo>
                  <a:cubicBezTo>
                    <a:pt x="0" y="2"/>
                    <a:pt x="2" y="0"/>
                    <a:pt x="4" y="0"/>
                  </a:cubicBezTo>
                  <a:cubicBezTo>
                    <a:pt x="293" y="0"/>
                    <a:pt x="293" y="0"/>
                    <a:pt x="293" y="0"/>
                  </a:cubicBezTo>
                  <a:cubicBezTo>
                    <a:pt x="296" y="0"/>
                    <a:pt x="298" y="2"/>
                    <a:pt x="298" y="5"/>
                  </a:cubicBezTo>
                  <a:cubicBezTo>
                    <a:pt x="298" y="112"/>
                    <a:pt x="298" y="112"/>
                    <a:pt x="298" y="112"/>
                  </a:cubicBezTo>
                  <a:cubicBezTo>
                    <a:pt x="298" y="115"/>
                    <a:pt x="296" y="117"/>
                    <a:pt x="293" y="1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24" name="Freeform 130">
              <a:extLst>
                <a:ext uri="{FF2B5EF4-FFF2-40B4-BE49-F238E27FC236}">
                  <a16:creationId xmlns:a16="http://schemas.microsoft.com/office/drawing/2014/main" id="{96446DA5-47A7-4AC2-9983-D6512E89B84E}"/>
                </a:ext>
              </a:extLst>
            </p:cNvPr>
            <p:cNvSpPr>
              <a:spLocks/>
            </p:cNvSpPr>
            <p:nvPr/>
          </p:nvSpPr>
          <p:spPr bwMode="auto">
            <a:xfrm>
              <a:off x="1955800" y="5224463"/>
              <a:ext cx="4864100" cy="363537"/>
            </a:xfrm>
            <a:custGeom>
              <a:avLst/>
              <a:gdLst>
                <a:gd name="T0" fmla="*/ 2147483646 w 483"/>
                <a:gd name="T1" fmla="*/ 2147483646 h 36"/>
                <a:gd name="T2" fmla="*/ 405663926 w 483"/>
                <a:gd name="T3" fmla="*/ 2147483646 h 36"/>
                <a:gd name="T4" fmla="*/ 0 w 483"/>
                <a:gd name="T5" fmla="*/ 2147483646 h 36"/>
                <a:gd name="T6" fmla="*/ 0 w 483"/>
                <a:gd name="T7" fmla="*/ 407898612 h 36"/>
                <a:gd name="T8" fmla="*/ 405663926 w 483"/>
                <a:gd name="T9" fmla="*/ 0 h 36"/>
                <a:gd name="T10" fmla="*/ 2147483646 w 483"/>
                <a:gd name="T11" fmla="*/ 0 h 36"/>
                <a:gd name="T12" fmla="*/ 2147483646 w 483"/>
                <a:gd name="T13" fmla="*/ 407898612 h 36"/>
                <a:gd name="T14" fmla="*/ 2147483646 w 483"/>
                <a:gd name="T15" fmla="*/ 2147483646 h 36"/>
                <a:gd name="T16" fmla="*/ 2147483646 w 483"/>
                <a:gd name="T17" fmla="*/ 2147483646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3" h="36">
                  <a:moveTo>
                    <a:pt x="479" y="36"/>
                  </a:moveTo>
                  <a:cubicBezTo>
                    <a:pt x="4" y="36"/>
                    <a:pt x="4" y="36"/>
                    <a:pt x="4" y="36"/>
                  </a:cubicBezTo>
                  <a:cubicBezTo>
                    <a:pt x="2" y="36"/>
                    <a:pt x="0" y="34"/>
                    <a:pt x="0" y="31"/>
                  </a:cubicBezTo>
                  <a:cubicBezTo>
                    <a:pt x="0" y="4"/>
                    <a:pt x="0" y="4"/>
                    <a:pt x="0" y="4"/>
                  </a:cubicBezTo>
                  <a:cubicBezTo>
                    <a:pt x="0" y="2"/>
                    <a:pt x="2" y="0"/>
                    <a:pt x="4" y="0"/>
                  </a:cubicBezTo>
                  <a:cubicBezTo>
                    <a:pt x="479" y="0"/>
                    <a:pt x="479" y="0"/>
                    <a:pt x="479" y="0"/>
                  </a:cubicBezTo>
                  <a:cubicBezTo>
                    <a:pt x="481" y="0"/>
                    <a:pt x="483" y="2"/>
                    <a:pt x="483" y="4"/>
                  </a:cubicBezTo>
                  <a:cubicBezTo>
                    <a:pt x="483" y="31"/>
                    <a:pt x="483" y="31"/>
                    <a:pt x="483" y="31"/>
                  </a:cubicBezTo>
                  <a:cubicBezTo>
                    <a:pt x="483" y="34"/>
                    <a:pt x="481" y="36"/>
                    <a:pt x="47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8674" name="TextBox 112">
            <a:extLst>
              <a:ext uri="{FF2B5EF4-FFF2-40B4-BE49-F238E27FC236}">
                <a16:creationId xmlns:a16="http://schemas.microsoft.com/office/drawing/2014/main" id="{887AA36B-EBC3-467D-B5C7-4AFEAA4C1E10}"/>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8675" name="TextBox 115">
            <a:extLst>
              <a:ext uri="{FF2B5EF4-FFF2-40B4-BE49-F238E27FC236}">
                <a16:creationId xmlns:a16="http://schemas.microsoft.com/office/drawing/2014/main" id="{AC1C79AA-576C-43DB-9EB6-01437A13DCD5}"/>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E68EDD8B-B5E1-4350-ABF1-29DEB0D099E3}"/>
              </a:ext>
            </a:extLst>
          </p:cNvPr>
          <p:cNvGrpSpPr/>
          <p:nvPr/>
        </p:nvGrpSpPr>
        <p:grpSpPr>
          <a:xfrm>
            <a:off x="8483600" y="2082800"/>
            <a:ext cx="2392363" cy="1219200"/>
            <a:chOff x="8483600" y="2082800"/>
            <a:chExt cx="2392363" cy="1219200"/>
          </a:xfrm>
        </p:grpSpPr>
        <p:sp>
          <p:nvSpPr>
            <p:cNvPr id="89" name="Прямоугольник: скругленные углы 88">
              <a:extLst>
                <a:ext uri="{FF2B5EF4-FFF2-40B4-BE49-F238E27FC236}">
                  <a16:creationId xmlns:a16="http://schemas.microsoft.com/office/drawing/2014/main" id="{CBB15CEE-BFC9-48FD-9698-8F556534F75E}"/>
                </a:ext>
              </a:extLst>
            </p:cNvPr>
            <p:cNvSpPr/>
            <p:nvPr/>
          </p:nvSpPr>
          <p:spPr>
            <a:xfrm>
              <a:off x="8483600" y="2082800"/>
              <a:ext cx="2306638" cy="1219200"/>
            </a:xfrm>
            <a:prstGeom prst="roundRect">
              <a:avLst>
                <a:gd name="adj" fmla="val 10667"/>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28677" name="TextBox 115">
              <a:extLst>
                <a:ext uri="{FF2B5EF4-FFF2-40B4-BE49-F238E27FC236}">
                  <a16:creationId xmlns:a16="http://schemas.microsoft.com/office/drawing/2014/main" id="{95D2BCC8-1583-4FC4-829E-9D731E1D1F1B}"/>
                </a:ext>
              </a:extLst>
            </p:cNvPr>
            <p:cNvSpPr txBox="1">
              <a:spLocks noChangeArrowheads="1"/>
            </p:cNvSpPr>
            <p:nvPr/>
          </p:nvSpPr>
          <p:spPr bwMode="auto">
            <a:xfrm>
              <a:off x="8483600" y="2082800"/>
              <a:ext cx="2392363" cy="116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100" i="1">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21092BC6-71F8-4D6B-9989-A18EF11AD0FD}"/>
              </a:ext>
            </a:extLst>
          </p:cNvPr>
          <p:cNvGrpSpPr/>
          <p:nvPr/>
        </p:nvGrpSpPr>
        <p:grpSpPr>
          <a:xfrm>
            <a:off x="8483600" y="3556000"/>
            <a:ext cx="2392363" cy="1219200"/>
            <a:chOff x="8483600" y="3556000"/>
            <a:chExt cx="2392363" cy="1219200"/>
          </a:xfrm>
        </p:grpSpPr>
        <p:sp>
          <p:nvSpPr>
            <p:cNvPr id="92" name="Прямоугольник: скругленные углы 91">
              <a:extLst>
                <a:ext uri="{FF2B5EF4-FFF2-40B4-BE49-F238E27FC236}">
                  <a16:creationId xmlns:a16="http://schemas.microsoft.com/office/drawing/2014/main" id="{91C55DB5-8FE4-4520-8956-D54A0559267E}"/>
                </a:ext>
              </a:extLst>
            </p:cNvPr>
            <p:cNvSpPr/>
            <p:nvPr/>
          </p:nvSpPr>
          <p:spPr>
            <a:xfrm>
              <a:off x="8483600" y="3556000"/>
              <a:ext cx="2306638" cy="1219200"/>
            </a:xfrm>
            <a:prstGeom prst="roundRect">
              <a:avLst>
                <a:gd name="adj" fmla="val 10667"/>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28679" name="TextBox 115">
              <a:extLst>
                <a:ext uri="{FF2B5EF4-FFF2-40B4-BE49-F238E27FC236}">
                  <a16:creationId xmlns:a16="http://schemas.microsoft.com/office/drawing/2014/main" id="{AF4A78EE-DBF3-4C6F-BDFF-0009DE64577A}"/>
                </a:ext>
              </a:extLst>
            </p:cNvPr>
            <p:cNvSpPr txBox="1">
              <a:spLocks noChangeArrowheads="1"/>
            </p:cNvSpPr>
            <p:nvPr/>
          </p:nvSpPr>
          <p:spPr bwMode="auto">
            <a:xfrm>
              <a:off x="8483600" y="3556000"/>
              <a:ext cx="2392363" cy="116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100" i="1">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CCD536E9-08A2-484F-BC29-B2E4188F6D29}"/>
              </a:ext>
            </a:extLst>
          </p:cNvPr>
          <p:cNvGrpSpPr/>
          <p:nvPr/>
        </p:nvGrpSpPr>
        <p:grpSpPr>
          <a:xfrm>
            <a:off x="8483600" y="5029200"/>
            <a:ext cx="2392363" cy="1219200"/>
            <a:chOff x="8483600" y="5029200"/>
            <a:chExt cx="2392363" cy="1219200"/>
          </a:xfrm>
        </p:grpSpPr>
        <p:sp>
          <p:nvSpPr>
            <p:cNvPr id="94" name="Прямоугольник: скругленные углы 93">
              <a:extLst>
                <a:ext uri="{FF2B5EF4-FFF2-40B4-BE49-F238E27FC236}">
                  <a16:creationId xmlns:a16="http://schemas.microsoft.com/office/drawing/2014/main" id="{50F29F4A-6D71-4947-B955-074D39AF58CE}"/>
                </a:ext>
              </a:extLst>
            </p:cNvPr>
            <p:cNvSpPr/>
            <p:nvPr/>
          </p:nvSpPr>
          <p:spPr>
            <a:xfrm>
              <a:off x="8483600" y="5029200"/>
              <a:ext cx="2306638" cy="1219200"/>
            </a:xfrm>
            <a:prstGeom prst="roundRect">
              <a:avLst>
                <a:gd name="adj" fmla="val 10667"/>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28681" name="TextBox 115">
              <a:extLst>
                <a:ext uri="{FF2B5EF4-FFF2-40B4-BE49-F238E27FC236}">
                  <a16:creationId xmlns:a16="http://schemas.microsoft.com/office/drawing/2014/main" id="{B5B2C27A-17CE-4193-8739-DC822E3E5568}"/>
                </a:ext>
              </a:extLst>
            </p:cNvPr>
            <p:cNvSpPr txBox="1">
              <a:spLocks noChangeArrowheads="1"/>
            </p:cNvSpPr>
            <p:nvPr/>
          </p:nvSpPr>
          <p:spPr bwMode="auto">
            <a:xfrm>
              <a:off x="8483600" y="5029200"/>
              <a:ext cx="2392363" cy="116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100" i="1">
                <a:solidFill>
                  <a:srgbClr val="73858E"/>
                </a:solidFill>
                <a:latin typeface="Arial" panose="020B0604020202020204" pitchFamily="34" charset="0"/>
                <a:cs typeface="Arial" panose="020B0604020202020204" pitchFamily="34" charset="0"/>
              </a:endParaRPr>
            </a:p>
          </p:txBody>
        </p:sp>
      </p:grpSp>
      <p:sp>
        <p:nvSpPr>
          <p:cNvPr id="28687" name="Oval 93">
            <a:extLst>
              <a:ext uri="{FF2B5EF4-FFF2-40B4-BE49-F238E27FC236}">
                <a16:creationId xmlns:a16="http://schemas.microsoft.com/office/drawing/2014/main" id="{C7F9AF58-1D04-4759-AA6A-86DA92D73026}"/>
              </a:ext>
            </a:extLst>
          </p:cNvPr>
          <p:cNvSpPr>
            <a:spLocks noChangeArrowheads="1"/>
          </p:cNvSpPr>
          <p:nvPr/>
        </p:nvSpPr>
        <p:spPr bwMode="auto">
          <a:xfrm>
            <a:off x="4322763" y="2152650"/>
            <a:ext cx="130175" cy="1317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689" name="Freeform 95">
            <a:extLst>
              <a:ext uri="{FF2B5EF4-FFF2-40B4-BE49-F238E27FC236}">
                <a16:creationId xmlns:a16="http://schemas.microsoft.com/office/drawing/2014/main" id="{A1B134D8-8C7F-481D-9BAF-7378335956E5}"/>
              </a:ext>
            </a:extLst>
          </p:cNvPr>
          <p:cNvSpPr>
            <a:spLocks noEditPoints="1"/>
          </p:cNvSpPr>
          <p:nvPr/>
        </p:nvSpPr>
        <p:spPr bwMode="auto">
          <a:xfrm>
            <a:off x="4664075" y="2800350"/>
            <a:ext cx="674688" cy="666750"/>
          </a:xfrm>
          <a:custGeom>
            <a:avLst/>
            <a:gdLst>
              <a:gd name="T0" fmla="*/ 2147483646 w 67"/>
              <a:gd name="T1" fmla="*/ 2147483646 h 66"/>
              <a:gd name="T2" fmla="*/ 2147483646 w 67"/>
              <a:gd name="T3" fmla="*/ 2147483646 h 66"/>
              <a:gd name="T4" fmla="*/ 2147483646 w 67"/>
              <a:gd name="T5" fmla="*/ 2147483646 h 66"/>
              <a:gd name="T6" fmla="*/ 2147483646 w 67"/>
              <a:gd name="T7" fmla="*/ 2147483646 h 66"/>
              <a:gd name="T8" fmla="*/ 2147483646 w 67"/>
              <a:gd name="T9" fmla="*/ 2147483646 h 66"/>
              <a:gd name="T10" fmla="*/ 2147483646 w 67"/>
              <a:gd name="T11" fmla="*/ 2147483646 h 66"/>
              <a:gd name="T12" fmla="*/ 2147483646 w 67"/>
              <a:gd name="T13" fmla="*/ 2147483646 h 66"/>
              <a:gd name="T14" fmla="*/ 2147483646 w 67"/>
              <a:gd name="T15" fmla="*/ 2147483646 h 66"/>
              <a:gd name="T16" fmla="*/ 2147483646 w 67"/>
              <a:gd name="T17" fmla="*/ 2147483646 h 66"/>
              <a:gd name="T18" fmla="*/ 0 w 67"/>
              <a:gd name="T19" fmla="*/ 2147483646 h 66"/>
              <a:gd name="T20" fmla="*/ 1622473590 w 67"/>
              <a:gd name="T21" fmla="*/ 2147483646 h 66"/>
              <a:gd name="T22" fmla="*/ 2028081918 w 67"/>
              <a:gd name="T23" fmla="*/ 2147483646 h 66"/>
              <a:gd name="T24" fmla="*/ 1115450593 w 67"/>
              <a:gd name="T25" fmla="*/ 2147483646 h 66"/>
              <a:gd name="T26" fmla="*/ 2147483646 w 67"/>
              <a:gd name="T27" fmla="*/ 1428784636 h 66"/>
              <a:gd name="T28" fmla="*/ 2147483646 w 67"/>
              <a:gd name="T29" fmla="*/ 1122615057 h 66"/>
              <a:gd name="T30" fmla="*/ 2147483646 w 67"/>
              <a:gd name="T31" fmla="*/ 0 h 66"/>
              <a:gd name="T32" fmla="*/ 2028081918 w 67"/>
              <a:gd name="T33" fmla="*/ 306169580 h 66"/>
              <a:gd name="T34" fmla="*/ 0 w 67"/>
              <a:gd name="T35" fmla="*/ 2147483646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7" h="66">
                <a:moveTo>
                  <a:pt x="67" y="27"/>
                </a:moveTo>
                <a:cubicBezTo>
                  <a:pt x="56" y="29"/>
                  <a:pt x="56" y="29"/>
                  <a:pt x="56" y="29"/>
                </a:cubicBezTo>
                <a:cubicBezTo>
                  <a:pt x="56" y="30"/>
                  <a:pt x="56" y="32"/>
                  <a:pt x="56" y="34"/>
                </a:cubicBezTo>
                <a:cubicBezTo>
                  <a:pt x="56" y="36"/>
                  <a:pt x="56" y="39"/>
                  <a:pt x="55" y="41"/>
                </a:cubicBezTo>
                <a:cubicBezTo>
                  <a:pt x="53" y="47"/>
                  <a:pt x="48" y="52"/>
                  <a:pt x="42" y="55"/>
                </a:cubicBezTo>
                <a:cubicBezTo>
                  <a:pt x="44" y="66"/>
                  <a:pt x="44" y="66"/>
                  <a:pt x="44" y="66"/>
                </a:cubicBezTo>
                <a:cubicBezTo>
                  <a:pt x="52" y="63"/>
                  <a:pt x="59" y="57"/>
                  <a:pt x="63" y="50"/>
                </a:cubicBezTo>
                <a:cubicBezTo>
                  <a:pt x="66" y="45"/>
                  <a:pt x="67" y="40"/>
                  <a:pt x="67" y="34"/>
                </a:cubicBezTo>
                <a:cubicBezTo>
                  <a:pt x="67" y="31"/>
                  <a:pt x="67" y="29"/>
                  <a:pt x="67" y="27"/>
                </a:cubicBezTo>
                <a:close/>
                <a:moveTo>
                  <a:pt x="0" y="34"/>
                </a:moveTo>
                <a:cubicBezTo>
                  <a:pt x="0" y="46"/>
                  <a:pt x="7" y="57"/>
                  <a:pt x="16" y="63"/>
                </a:cubicBezTo>
                <a:cubicBezTo>
                  <a:pt x="20" y="52"/>
                  <a:pt x="20" y="52"/>
                  <a:pt x="20" y="52"/>
                </a:cubicBezTo>
                <a:cubicBezTo>
                  <a:pt x="15" y="48"/>
                  <a:pt x="11" y="41"/>
                  <a:pt x="11" y="34"/>
                </a:cubicBezTo>
                <a:cubicBezTo>
                  <a:pt x="11" y="25"/>
                  <a:pt x="15" y="18"/>
                  <a:pt x="22" y="14"/>
                </a:cubicBezTo>
                <a:cubicBezTo>
                  <a:pt x="25" y="12"/>
                  <a:pt x="28" y="11"/>
                  <a:pt x="32" y="11"/>
                </a:cubicBezTo>
                <a:cubicBezTo>
                  <a:pt x="32" y="0"/>
                  <a:pt x="32" y="0"/>
                  <a:pt x="32" y="0"/>
                </a:cubicBezTo>
                <a:cubicBezTo>
                  <a:pt x="28" y="0"/>
                  <a:pt x="24" y="1"/>
                  <a:pt x="20" y="3"/>
                </a:cubicBezTo>
                <a:cubicBezTo>
                  <a:pt x="8" y="8"/>
                  <a:pt x="0" y="20"/>
                  <a:pt x="0" y="3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690" name="Freeform 96">
            <a:extLst>
              <a:ext uri="{FF2B5EF4-FFF2-40B4-BE49-F238E27FC236}">
                <a16:creationId xmlns:a16="http://schemas.microsoft.com/office/drawing/2014/main" id="{8F08389D-65FC-4A9D-BCAF-8F2314B48B76}"/>
              </a:ext>
            </a:extLst>
          </p:cNvPr>
          <p:cNvSpPr>
            <a:spLocks/>
          </p:cNvSpPr>
          <p:nvPr/>
        </p:nvSpPr>
        <p:spPr bwMode="auto">
          <a:xfrm>
            <a:off x="4826000" y="3325813"/>
            <a:ext cx="282575" cy="150812"/>
          </a:xfrm>
          <a:custGeom>
            <a:avLst/>
            <a:gdLst>
              <a:gd name="T0" fmla="*/ 2147483646 w 28"/>
              <a:gd name="T1" fmla="*/ 1415209754 h 15"/>
              <a:gd name="T2" fmla="*/ 1833255772 w 28"/>
              <a:gd name="T3" fmla="*/ 1516294010 h 15"/>
              <a:gd name="T4" fmla="*/ 1120329139 w 28"/>
              <a:gd name="T5" fmla="*/ 1516294010 h 15"/>
              <a:gd name="T6" fmla="*/ 0 w 28"/>
              <a:gd name="T7" fmla="*/ 1111946930 h 15"/>
              <a:gd name="T8" fmla="*/ 407392414 w 28"/>
              <a:gd name="T9" fmla="*/ 0 h 15"/>
              <a:gd name="T10" fmla="*/ 1120329139 w 28"/>
              <a:gd name="T11" fmla="*/ 303262824 h 15"/>
              <a:gd name="T12" fmla="*/ 1833255772 w 28"/>
              <a:gd name="T13" fmla="*/ 404347080 h 15"/>
              <a:gd name="T14" fmla="*/ 2147483646 w 28"/>
              <a:gd name="T15" fmla="*/ 303262824 h 15"/>
              <a:gd name="T16" fmla="*/ 2147483646 w 28"/>
              <a:gd name="T17" fmla="*/ 1415209754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15">
                <a:moveTo>
                  <a:pt x="28" y="14"/>
                </a:moveTo>
                <a:cubicBezTo>
                  <a:pt x="25" y="15"/>
                  <a:pt x="21" y="15"/>
                  <a:pt x="18" y="15"/>
                </a:cubicBezTo>
                <a:cubicBezTo>
                  <a:pt x="15" y="15"/>
                  <a:pt x="13" y="15"/>
                  <a:pt x="11" y="15"/>
                </a:cubicBezTo>
                <a:cubicBezTo>
                  <a:pt x="7" y="14"/>
                  <a:pt x="4" y="13"/>
                  <a:pt x="0" y="11"/>
                </a:cubicBezTo>
                <a:cubicBezTo>
                  <a:pt x="4" y="0"/>
                  <a:pt x="4" y="0"/>
                  <a:pt x="4" y="0"/>
                </a:cubicBezTo>
                <a:cubicBezTo>
                  <a:pt x="6" y="2"/>
                  <a:pt x="9" y="3"/>
                  <a:pt x="11" y="3"/>
                </a:cubicBezTo>
                <a:cubicBezTo>
                  <a:pt x="13" y="4"/>
                  <a:pt x="15" y="4"/>
                  <a:pt x="18" y="4"/>
                </a:cubicBezTo>
                <a:cubicBezTo>
                  <a:pt x="21" y="4"/>
                  <a:pt x="24" y="4"/>
                  <a:pt x="26" y="3"/>
                </a:cubicBezTo>
                <a:lnTo>
                  <a:pt x="28" y="1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691" name="Freeform 97">
            <a:extLst>
              <a:ext uri="{FF2B5EF4-FFF2-40B4-BE49-F238E27FC236}">
                <a16:creationId xmlns:a16="http://schemas.microsoft.com/office/drawing/2014/main" id="{8D0F7969-7969-4935-9284-6D37B458B2E0}"/>
              </a:ext>
            </a:extLst>
          </p:cNvPr>
          <p:cNvSpPr>
            <a:spLocks/>
          </p:cNvSpPr>
          <p:nvPr/>
        </p:nvSpPr>
        <p:spPr bwMode="auto">
          <a:xfrm>
            <a:off x="4986338" y="2800350"/>
            <a:ext cx="352425" cy="292100"/>
          </a:xfrm>
          <a:custGeom>
            <a:avLst/>
            <a:gdLst>
              <a:gd name="T0" fmla="*/ 2147483646 w 35"/>
              <a:gd name="T1" fmla="*/ 2147483646 h 29"/>
              <a:gd name="T2" fmla="*/ 2147483646 w 35"/>
              <a:gd name="T3" fmla="*/ 2147483646 h 29"/>
              <a:gd name="T4" fmla="*/ 1318079569 w 35"/>
              <a:gd name="T5" fmla="*/ 1420351359 h 29"/>
              <a:gd name="T6" fmla="*/ 202785345 w 35"/>
              <a:gd name="T7" fmla="*/ 1115993231 h 29"/>
              <a:gd name="T8" fmla="*/ 0 w 35"/>
              <a:gd name="T9" fmla="*/ 1115993231 h 29"/>
              <a:gd name="T10" fmla="*/ 0 w 35"/>
              <a:gd name="T11" fmla="*/ 0 h 29"/>
              <a:gd name="T12" fmla="*/ 202785345 w 35"/>
              <a:gd name="T13" fmla="*/ 0 h 29"/>
              <a:gd name="T14" fmla="*/ 1520854845 w 35"/>
              <a:gd name="T15" fmla="*/ 304358128 h 29"/>
              <a:gd name="T16" fmla="*/ 2147483646 w 35"/>
              <a:gd name="T17" fmla="*/ 2147483646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5" h="29">
                <a:moveTo>
                  <a:pt x="35" y="27"/>
                </a:moveTo>
                <a:cubicBezTo>
                  <a:pt x="24" y="29"/>
                  <a:pt x="24" y="29"/>
                  <a:pt x="24" y="29"/>
                </a:cubicBezTo>
                <a:cubicBezTo>
                  <a:pt x="22" y="22"/>
                  <a:pt x="18" y="17"/>
                  <a:pt x="13" y="14"/>
                </a:cubicBezTo>
                <a:cubicBezTo>
                  <a:pt x="10" y="12"/>
                  <a:pt x="6" y="11"/>
                  <a:pt x="2" y="11"/>
                </a:cubicBezTo>
                <a:cubicBezTo>
                  <a:pt x="1" y="11"/>
                  <a:pt x="0" y="11"/>
                  <a:pt x="0" y="11"/>
                </a:cubicBezTo>
                <a:cubicBezTo>
                  <a:pt x="0" y="0"/>
                  <a:pt x="0" y="0"/>
                  <a:pt x="0" y="0"/>
                </a:cubicBezTo>
                <a:cubicBezTo>
                  <a:pt x="0" y="0"/>
                  <a:pt x="1" y="0"/>
                  <a:pt x="2" y="0"/>
                </a:cubicBezTo>
                <a:cubicBezTo>
                  <a:pt x="6" y="0"/>
                  <a:pt x="11" y="1"/>
                  <a:pt x="15" y="3"/>
                </a:cubicBezTo>
                <a:cubicBezTo>
                  <a:pt x="25" y="7"/>
                  <a:pt x="32" y="16"/>
                  <a:pt x="35" y="2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694" name="Rectangle 100">
            <a:extLst>
              <a:ext uri="{FF2B5EF4-FFF2-40B4-BE49-F238E27FC236}">
                <a16:creationId xmlns:a16="http://schemas.microsoft.com/office/drawing/2014/main" id="{D483CEB4-4E3B-4131-AC45-A8EDA4241B46}"/>
              </a:ext>
            </a:extLst>
          </p:cNvPr>
          <p:cNvSpPr>
            <a:spLocks noChangeArrowheads="1"/>
          </p:cNvSpPr>
          <p:nvPr/>
        </p:nvSpPr>
        <p:spPr bwMode="auto">
          <a:xfrm>
            <a:off x="5924550" y="3244850"/>
            <a:ext cx="109538" cy="1920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8" name="Группа 7">
            <a:extLst>
              <a:ext uri="{FF2B5EF4-FFF2-40B4-BE49-F238E27FC236}">
                <a16:creationId xmlns:a16="http://schemas.microsoft.com/office/drawing/2014/main" id="{7CD24449-5503-4EAB-A2E9-37241B67A8A3}"/>
              </a:ext>
            </a:extLst>
          </p:cNvPr>
          <p:cNvGrpSpPr/>
          <p:nvPr/>
        </p:nvGrpSpPr>
        <p:grpSpPr>
          <a:xfrm>
            <a:off x="5741988" y="2900363"/>
            <a:ext cx="484187" cy="536575"/>
            <a:chOff x="5741988" y="2900363"/>
            <a:chExt cx="484187" cy="536575"/>
          </a:xfrm>
        </p:grpSpPr>
        <p:sp>
          <p:nvSpPr>
            <p:cNvPr id="28693" name="Rectangle 99">
              <a:extLst>
                <a:ext uri="{FF2B5EF4-FFF2-40B4-BE49-F238E27FC236}">
                  <a16:creationId xmlns:a16="http://schemas.microsoft.com/office/drawing/2014/main" id="{2B3725FD-C3F2-4864-A182-DE377D81A1AD}"/>
                </a:ext>
              </a:extLst>
            </p:cNvPr>
            <p:cNvSpPr>
              <a:spLocks noChangeArrowheads="1"/>
            </p:cNvSpPr>
            <p:nvPr/>
          </p:nvSpPr>
          <p:spPr bwMode="auto">
            <a:xfrm>
              <a:off x="5741988" y="3113088"/>
              <a:ext cx="111125" cy="323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695" name="Rectangle 101">
              <a:extLst>
                <a:ext uri="{FF2B5EF4-FFF2-40B4-BE49-F238E27FC236}">
                  <a16:creationId xmlns:a16="http://schemas.microsoft.com/office/drawing/2014/main" id="{251182A2-E044-4D7C-8080-A2CFC497B44B}"/>
                </a:ext>
              </a:extLst>
            </p:cNvPr>
            <p:cNvSpPr>
              <a:spLocks noChangeArrowheads="1"/>
            </p:cNvSpPr>
            <p:nvPr/>
          </p:nvSpPr>
          <p:spPr bwMode="auto">
            <a:xfrm>
              <a:off x="6115050" y="2900363"/>
              <a:ext cx="111125" cy="536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7" name="Группа 6">
            <a:extLst>
              <a:ext uri="{FF2B5EF4-FFF2-40B4-BE49-F238E27FC236}">
                <a16:creationId xmlns:a16="http://schemas.microsoft.com/office/drawing/2014/main" id="{29F920E5-0AE4-4927-96D1-FD82D71B70DF}"/>
              </a:ext>
            </a:extLst>
          </p:cNvPr>
          <p:cNvGrpSpPr/>
          <p:nvPr/>
        </p:nvGrpSpPr>
        <p:grpSpPr>
          <a:xfrm>
            <a:off x="5551488" y="3011488"/>
            <a:ext cx="855662" cy="425450"/>
            <a:chOff x="5551488" y="3011488"/>
            <a:chExt cx="855662" cy="425450"/>
          </a:xfrm>
        </p:grpSpPr>
        <p:sp>
          <p:nvSpPr>
            <p:cNvPr id="28692" name="Rectangle 98">
              <a:extLst>
                <a:ext uri="{FF2B5EF4-FFF2-40B4-BE49-F238E27FC236}">
                  <a16:creationId xmlns:a16="http://schemas.microsoft.com/office/drawing/2014/main" id="{67B139CC-A105-4FFE-8E04-675C3C7D55B6}"/>
                </a:ext>
              </a:extLst>
            </p:cNvPr>
            <p:cNvSpPr>
              <a:spLocks noChangeArrowheads="1"/>
            </p:cNvSpPr>
            <p:nvPr/>
          </p:nvSpPr>
          <p:spPr bwMode="auto">
            <a:xfrm>
              <a:off x="5551488" y="3011488"/>
              <a:ext cx="111125" cy="42545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696" name="Rectangle 102">
              <a:extLst>
                <a:ext uri="{FF2B5EF4-FFF2-40B4-BE49-F238E27FC236}">
                  <a16:creationId xmlns:a16="http://schemas.microsoft.com/office/drawing/2014/main" id="{8D682D6E-880A-4B72-AC27-7DB654A5C486}"/>
                </a:ext>
              </a:extLst>
            </p:cNvPr>
            <p:cNvSpPr>
              <a:spLocks noChangeArrowheads="1"/>
            </p:cNvSpPr>
            <p:nvPr/>
          </p:nvSpPr>
          <p:spPr bwMode="auto">
            <a:xfrm>
              <a:off x="6296025" y="3163888"/>
              <a:ext cx="111125" cy="27305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sp>
        <p:nvSpPr>
          <p:cNvPr id="28698" name="Freeform 104">
            <a:extLst>
              <a:ext uri="{FF2B5EF4-FFF2-40B4-BE49-F238E27FC236}">
                <a16:creationId xmlns:a16="http://schemas.microsoft.com/office/drawing/2014/main" id="{6E256808-2A72-4930-BFBF-7E7B250DD273}"/>
              </a:ext>
            </a:extLst>
          </p:cNvPr>
          <p:cNvSpPr>
            <a:spLocks/>
          </p:cNvSpPr>
          <p:nvPr/>
        </p:nvSpPr>
        <p:spPr bwMode="auto">
          <a:xfrm>
            <a:off x="2317750" y="3244850"/>
            <a:ext cx="635000" cy="231775"/>
          </a:xfrm>
          <a:custGeom>
            <a:avLst/>
            <a:gdLst>
              <a:gd name="T0" fmla="*/ 2147483646 w 63"/>
              <a:gd name="T1" fmla="*/ 2147483646 h 23"/>
              <a:gd name="T2" fmla="*/ 507969762 w 63"/>
              <a:gd name="T3" fmla="*/ 2147483646 h 23"/>
              <a:gd name="T4" fmla="*/ 0 w 63"/>
              <a:gd name="T5" fmla="*/ 1827888499 h 23"/>
              <a:gd name="T6" fmla="*/ 0 w 63"/>
              <a:gd name="T7" fmla="*/ 507748485 h 23"/>
              <a:gd name="T8" fmla="*/ 507969762 w 63"/>
              <a:gd name="T9" fmla="*/ 0 h 23"/>
              <a:gd name="T10" fmla="*/ 2147483646 w 63"/>
              <a:gd name="T11" fmla="*/ 0 h 23"/>
              <a:gd name="T12" fmla="*/ 2147483646 w 63"/>
              <a:gd name="T13" fmla="*/ 507748485 h 23"/>
              <a:gd name="T14" fmla="*/ 2147483646 w 63"/>
              <a:gd name="T15" fmla="*/ 1827888499 h 23"/>
              <a:gd name="T16" fmla="*/ 2147483646 w 63"/>
              <a:gd name="T17" fmla="*/ 2147483646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 h="23">
                <a:moveTo>
                  <a:pt x="58" y="23"/>
                </a:moveTo>
                <a:cubicBezTo>
                  <a:pt x="5" y="23"/>
                  <a:pt x="5" y="23"/>
                  <a:pt x="5" y="23"/>
                </a:cubicBezTo>
                <a:cubicBezTo>
                  <a:pt x="3" y="23"/>
                  <a:pt x="0" y="21"/>
                  <a:pt x="0" y="18"/>
                </a:cubicBezTo>
                <a:cubicBezTo>
                  <a:pt x="0" y="5"/>
                  <a:pt x="0" y="5"/>
                  <a:pt x="0" y="5"/>
                </a:cubicBezTo>
                <a:cubicBezTo>
                  <a:pt x="0" y="2"/>
                  <a:pt x="3" y="0"/>
                  <a:pt x="5" y="0"/>
                </a:cubicBezTo>
                <a:cubicBezTo>
                  <a:pt x="58" y="0"/>
                  <a:pt x="58" y="0"/>
                  <a:pt x="58" y="0"/>
                </a:cubicBezTo>
                <a:cubicBezTo>
                  <a:pt x="61" y="0"/>
                  <a:pt x="63" y="2"/>
                  <a:pt x="63" y="5"/>
                </a:cubicBezTo>
                <a:cubicBezTo>
                  <a:pt x="63" y="18"/>
                  <a:pt x="63" y="18"/>
                  <a:pt x="63" y="18"/>
                </a:cubicBezTo>
                <a:cubicBezTo>
                  <a:pt x="63" y="21"/>
                  <a:pt x="61" y="23"/>
                  <a:pt x="58" y="23"/>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699" name="Freeform 105">
            <a:extLst>
              <a:ext uri="{FF2B5EF4-FFF2-40B4-BE49-F238E27FC236}">
                <a16:creationId xmlns:a16="http://schemas.microsoft.com/office/drawing/2014/main" id="{6B1E615B-CC61-44C3-8512-F03B21306B22}"/>
              </a:ext>
            </a:extLst>
          </p:cNvPr>
          <p:cNvSpPr>
            <a:spLocks/>
          </p:cNvSpPr>
          <p:nvPr/>
        </p:nvSpPr>
        <p:spPr bwMode="auto">
          <a:xfrm>
            <a:off x="3254375" y="3244850"/>
            <a:ext cx="635000" cy="231775"/>
          </a:xfrm>
          <a:custGeom>
            <a:avLst/>
            <a:gdLst>
              <a:gd name="T0" fmla="*/ 2147483646 w 63"/>
              <a:gd name="T1" fmla="*/ 2147483646 h 23"/>
              <a:gd name="T2" fmla="*/ 507969762 w 63"/>
              <a:gd name="T3" fmla="*/ 2147483646 h 23"/>
              <a:gd name="T4" fmla="*/ 0 w 63"/>
              <a:gd name="T5" fmla="*/ 1827888499 h 23"/>
              <a:gd name="T6" fmla="*/ 0 w 63"/>
              <a:gd name="T7" fmla="*/ 507748485 h 23"/>
              <a:gd name="T8" fmla="*/ 507969762 w 63"/>
              <a:gd name="T9" fmla="*/ 0 h 23"/>
              <a:gd name="T10" fmla="*/ 2147483646 w 63"/>
              <a:gd name="T11" fmla="*/ 0 h 23"/>
              <a:gd name="T12" fmla="*/ 2147483646 w 63"/>
              <a:gd name="T13" fmla="*/ 507748485 h 23"/>
              <a:gd name="T14" fmla="*/ 2147483646 w 63"/>
              <a:gd name="T15" fmla="*/ 1827888499 h 23"/>
              <a:gd name="T16" fmla="*/ 2147483646 w 63"/>
              <a:gd name="T17" fmla="*/ 2147483646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 h="23">
                <a:moveTo>
                  <a:pt x="58" y="23"/>
                </a:moveTo>
                <a:cubicBezTo>
                  <a:pt x="5" y="23"/>
                  <a:pt x="5" y="23"/>
                  <a:pt x="5" y="23"/>
                </a:cubicBezTo>
                <a:cubicBezTo>
                  <a:pt x="3" y="23"/>
                  <a:pt x="0" y="21"/>
                  <a:pt x="0" y="18"/>
                </a:cubicBezTo>
                <a:cubicBezTo>
                  <a:pt x="0" y="5"/>
                  <a:pt x="0" y="5"/>
                  <a:pt x="0" y="5"/>
                </a:cubicBezTo>
                <a:cubicBezTo>
                  <a:pt x="0" y="2"/>
                  <a:pt x="3" y="0"/>
                  <a:pt x="5" y="0"/>
                </a:cubicBezTo>
                <a:cubicBezTo>
                  <a:pt x="58" y="0"/>
                  <a:pt x="58" y="0"/>
                  <a:pt x="58" y="0"/>
                </a:cubicBezTo>
                <a:cubicBezTo>
                  <a:pt x="61" y="0"/>
                  <a:pt x="63" y="2"/>
                  <a:pt x="63" y="5"/>
                </a:cubicBezTo>
                <a:cubicBezTo>
                  <a:pt x="63" y="18"/>
                  <a:pt x="63" y="18"/>
                  <a:pt x="63" y="18"/>
                </a:cubicBezTo>
                <a:cubicBezTo>
                  <a:pt x="63" y="21"/>
                  <a:pt x="61" y="23"/>
                  <a:pt x="58" y="23"/>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00" name="Freeform 106">
            <a:extLst>
              <a:ext uri="{FF2B5EF4-FFF2-40B4-BE49-F238E27FC236}">
                <a16:creationId xmlns:a16="http://schemas.microsoft.com/office/drawing/2014/main" id="{0C97254D-7EFC-4536-B461-417644C67ED5}"/>
              </a:ext>
            </a:extLst>
          </p:cNvPr>
          <p:cNvSpPr>
            <a:spLocks/>
          </p:cNvSpPr>
          <p:nvPr/>
        </p:nvSpPr>
        <p:spPr bwMode="auto">
          <a:xfrm>
            <a:off x="2790825" y="2779713"/>
            <a:ext cx="635000" cy="242887"/>
          </a:xfrm>
          <a:custGeom>
            <a:avLst/>
            <a:gdLst>
              <a:gd name="T0" fmla="*/ 2147483646 w 63"/>
              <a:gd name="T1" fmla="*/ 2147483646 h 24"/>
              <a:gd name="T2" fmla="*/ 507969762 w 63"/>
              <a:gd name="T3" fmla="*/ 2147483646 h 24"/>
              <a:gd name="T4" fmla="*/ 0 w 63"/>
              <a:gd name="T5" fmla="*/ 1945990403 h 24"/>
              <a:gd name="T6" fmla="*/ 0 w 63"/>
              <a:gd name="T7" fmla="*/ 512106999 h 24"/>
              <a:gd name="T8" fmla="*/ 507969762 w 63"/>
              <a:gd name="T9" fmla="*/ 0 h 24"/>
              <a:gd name="T10" fmla="*/ 2147483646 w 63"/>
              <a:gd name="T11" fmla="*/ 0 h 24"/>
              <a:gd name="T12" fmla="*/ 2147483646 w 63"/>
              <a:gd name="T13" fmla="*/ 512106999 h 24"/>
              <a:gd name="T14" fmla="*/ 2147483646 w 63"/>
              <a:gd name="T15" fmla="*/ 1945990403 h 24"/>
              <a:gd name="T16" fmla="*/ 2147483646 w 63"/>
              <a:gd name="T17" fmla="*/ 2147483646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 h="24">
                <a:moveTo>
                  <a:pt x="58" y="24"/>
                </a:moveTo>
                <a:cubicBezTo>
                  <a:pt x="5" y="24"/>
                  <a:pt x="5" y="24"/>
                  <a:pt x="5" y="24"/>
                </a:cubicBezTo>
                <a:cubicBezTo>
                  <a:pt x="3" y="24"/>
                  <a:pt x="0" y="22"/>
                  <a:pt x="0" y="19"/>
                </a:cubicBezTo>
                <a:cubicBezTo>
                  <a:pt x="0" y="5"/>
                  <a:pt x="0" y="5"/>
                  <a:pt x="0" y="5"/>
                </a:cubicBezTo>
                <a:cubicBezTo>
                  <a:pt x="0" y="3"/>
                  <a:pt x="3" y="0"/>
                  <a:pt x="5" y="0"/>
                </a:cubicBezTo>
                <a:cubicBezTo>
                  <a:pt x="58" y="0"/>
                  <a:pt x="58" y="0"/>
                  <a:pt x="58" y="0"/>
                </a:cubicBezTo>
                <a:cubicBezTo>
                  <a:pt x="61" y="0"/>
                  <a:pt x="63" y="3"/>
                  <a:pt x="63" y="5"/>
                </a:cubicBezTo>
                <a:cubicBezTo>
                  <a:pt x="63" y="19"/>
                  <a:pt x="63" y="19"/>
                  <a:pt x="63" y="19"/>
                </a:cubicBezTo>
                <a:cubicBezTo>
                  <a:pt x="63" y="22"/>
                  <a:pt x="61" y="24"/>
                  <a:pt x="58" y="2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01" name="Freeform 107">
            <a:extLst>
              <a:ext uri="{FF2B5EF4-FFF2-40B4-BE49-F238E27FC236}">
                <a16:creationId xmlns:a16="http://schemas.microsoft.com/office/drawing/2014/main" id="{143A652B-46DE-4ED2-9709-4A5020B10567}"/>
              </a:ext>
            </a:extLst>
          </p:cNvPr>
          <p:cNvSpPr>
            <a:spLocks/>
          </p:cNvSpPr>
          <p:nvPr/>
        </p:nvSpPr>
        <p:spPr bwMode="auto">
          <a:xfrm>
            <a:off x="3314700" y="2890838"/>
            <a:ext cx="271463" cy="404812"/>
          </a:xfrm>
          <a:custGeom>
            <a:avLst/>
            <a:gdLst>
              <a:gd name="T0" fmla="*/ 430948306 w 171"/>
              <a:gd name="T1" fmla="*/ 642639844 h 255"/>
              <a:gd name="T2" fmla="*/ 383064456 w 171"/>
              <a:gd name="T3" fmla="*/ 642639844 h 255"/>
              <a:gd name="T4" fmla="*/ 383064456 w 171"/>
              <a:gd name="T5" fmla="*/ 47883703 h 255"/>
              <a:gd name="T6" fmla="*/ 0 w 171"/>
              <a:gd name="T7" fmla="*/ 47883703 h 255"/>
              <a:gd name="T8" fmla="*/ 0 w 171"/>
              <a:gd name="T9" fmla="*/ 0 h 255"/>
              <a:gd name="T10" fmla="*/ 430948306 w 171"/>
              <a:gd name="T11" fmla="*/ 0 h 255"/>
              <a:gd name="T12" fmla="*/ 430948306 w 171"/>
              <a:gd name="T13" fmla="*/ 642639844 h 25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1" h="255">
                <a:moveTo>
                  <a:pt x="171" y="255"/>
                </a:moveTo>
                <a:lnTo>
                  <a:pt x="152" y="255"/>
                </a:lnTo>
                <a:lnTo>
                  <a:pt x="152" y="19"/>
                </a:lnTo>
                <a:lnTo>
                  <a:pt x="0" y="19"/>
                </a:lnTo>
                <a:lnTo>
                  <a:pt x="0" y="0"/>
                </a:lnTo>
                <a:lnTo>
                  <a:pt x="171" y="0"/>
                </a:lnTo>
                <a:lnTo>
                  <a:pt x="171" y="255"/>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02" name="Freeform 108">
            <a:extLst>
              <a:ext uri="{FF2B5EF4-FFF2-40B4-BE49-F238E27FC236}">
                <a16:creationId xmlns:a16="http://schemas.microsoft.com/office/drawing/2014/main" id="{42DEA419-5DAA-49BA-AD90-2E53CA2B9233}"/>
              </a:ext>
            </a:extLst>
          </p:cNvPr>
          <p:cNvSpPr>
            <a:spLocks/>
          </p:cNvSpPr>
          <p:nvPr/>
        </p:nvSpPr>
        <p:spPr bwMode="auto">
          <a:xfrm>
            <a:off x="2619375" y="2890838"/>
            <a:ext cx="273050" cy="404812"/>
          </a:xfrm>
          <a:custGeom>
            <a:avLst/>
            <a:gdLst>
              <a:gd name="T0" fmla="*/ 47883763 w 172"/>
              <a:gd name="T1" fmla="*/ 642639844 h 255"/>
              <a:gd name="T2" fmla="*/ 0 w 172"/>
              <a:gd name="T3" fmla="*/ 642639844 h 255"/>
              <a:gd name="T4" fmla="*/ 0 w 172"/>
              <a:gd name="T5" fmla="*/ 0 h 255"/>
              <a:gd name="T6" fmla="*/ 433466875 w 172"/>
              <a:gd name="T7" fmla="*/ 0 h 255"/>
              <a:gd name="T8" fmla="*/ 433466875 w 172"/>
              <a:gd name="T9" fmla="*/ 47883703 h 255"/>
              <a:gd name="T10" fmla="*/ 47883763 w 172"/>
              <a:gd name="T11" fmla="*/ 47883703 h 255"/>
              <a:gd name="T12" fmla="*/ 47883763 w 172"/>
              <a:gd name="T13" fmla="*/ 642639844 h 25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2" h="255">
                <a:moveTo>
                  <a:pt x="19" y="255"/>
                </a:moveTo>
                <a:lnTo>
                  <a:pt x="0" y="255"/>
                </a:lnTo>
                <a:lnTo>
                  <a:pt x="0" y="0"/>
                </a:lnTo>
                <a:lnTo>
                  <a:pt x="172" y="0"/>
                </a:lnTo>
                <a:lnTo>
                  <a:pt x="172" y="19"/>
                </a:lnTo>
                <a:lnTo>
                  <a:pt x="19" y="19"/>
                </a:lnTo>
                <a:lnTo>
                  <a:pt x="19" y="255"/>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9" name="Группа 8">
            <a:extLst>
              <a:ext uri="{FF2B5EF4-FFF2-40B4-BE49-F238E27FC236}">
                <a16:creationId xmlns:a16="http://schemas.microsoft.com/office/drawing/2014/main" id="{EA59F629-FDFA-4DBB-9559-2DE9D997D911}"/>
              </a:ext>
            </a:extLst>
          </p:cNvPr>
          <p:cNvGrpSpPr/>
          <p:nvPr/>
        </p:nvGrpSpPr>
        <p:grpSpPr>
          <a:xfrm>
            <a:off x="5329238" y="4092575"/>
            <a:ext cx="674687" cy="465138"/>
            <a:chOff x="5329238" y="4092575"/>
            <a:chExt cx="674687" cy="465138"/>
          </a:xfrm>
        </p:grpSpPr>
        <p:sp>
          <p:nvSpPr>
            <p:cNvPr id="28704" name="Freeform 110">
              <a:extLst>
                <a:ext uri="{FF2B5EF4-FFF2-40B4-BE49-F238E27FC236}">
                  <a16:creationId xmlns:a16="http://schemas.microsoft.com/office/drawing/2014/main" id="{F89E281F-8848-47EA-A669-D33B5234E66D}"/>
                </a:ext>
              </a:extLst>
            </p:cNvPr>
            <p:cNvSpPr>
              <a:spLocks/>
            </p:cNvSpPr>
            <p:nvPr/>
          </p:nvSpPr>
          <p:spPr bwMode="auto">
            <a:xfrm>
              <a:off x="5329238" y="4092575"/>
              <a:ext cx="403225" cy="71438"/>
            </a:xfrm>
            <a:custGeom>
              <a:avLst/>
              <a:gdLst>
                <a:gd name="T0" fmla="*/ 2147483646 w 40"/>
                <a:gd name="T1" fmla="*/ 729055406 h 7"/>
                <a:gd name="T2" fmla="*/ 304858261 w 40"/>
                <a:gd name="T3" fmla="*/ 729055406 h 7"/>
                <a:gd name="T4" fmla="*/ 0 w 40"/>
                <a:gd name="T5" fmla="*/ 416606005 h 7"/>
                <a:gd name="T6" fmla="*/ 0 w 40"/>
                <a:gd name="T7" fmla="*/ 416606005 h 7"/>
                <a:gd name="T8" fmla="*/ 304858261 w 40"/>
                <a:gd name="T9" fmla="*/ 0 h 7"/>
                <a:gd name="T10" fmla="*/ 2147483646 w 40"/>
                <a:gd name="T11" fmla="*/ 0 h 7"/>
                <a:gd name="T12" fmla="*/ 2147483646 w 40"/>
                <a:gd name="T13" fmla="*/ 416606005 h 7"/>
                <a:gd name="T14" fmla="*/ 2147483646 w 40"/>
                <a:gd name="T15" fmla="*/ 416606005 h 7"/>
                <a:gd name="T16" fmla="*/ 2147483646 w 40"/>
                <a:gd name="T17" fmla="*/ 729055406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 h="7">
                  <a:moveTo>
                    <a:pt x="37" y="7"/>
                  </a:moveTo>
                  <a:cubicBezTo>
                    <a:pt x="3" y="7"/>
                    <a:pt x="3" y="7"/>
                    <a:pt x="3" y="7"/>
                  </a:cubicBezTo>
                  <a:cubicBezTo>
                    <a:pt x="1" y="7"/>
                    <a:pt x="0" y="5"/>
                    <a:pt x="0" y="4"/>
                  </a:cubicBezTo>
                  <a:cubicBezTo>
                    <a:pt x="0" y="4"/>
                    <a:pt x="0" y="4"/>
                    <a:pt x="0" y="4"/>
                  </a:cubicBezTo>
                  <a:cubicBezTo>
                    <a:pt x="0" y="2"/>
                    <a:pt x="1" y="0"/>
                    <a:pt x="3" y="0"/>
                  </a:cubicBezTo>
                  <a:cubicBezTo>
                    <a:pt x="37" y="0"/>
                    <a:pt x="37" y="0"/>
                    <a:pt x="37" y="0"/>
                  </a:cubicBezTo>
                  <a:cubicBezTo>
                    <a:pt x="39" y="0"/>
                    <a:pt x="40" y="2"/>
                    <a:pt x="40" y="4"/>
                  </a:cubicBezTo>
                  <a:cubicBezTo>
                    <a:pt x="40" y="4"/>
                    <a:pt x="40" y="4"/>
                    <a:pt x="40" y="4"/>
                  </a:cubicBezTo>
                  <a:cubicBezTo>
                    <a:pt x="40" y="5"/>
                    <a:pt x="39" y="7"/>
                    <a:pt x="37"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05" name="Freeform 111">
              <a:extLst>
                <a:ext uri="{FF2B5EF4-FFF2-40B4-BE49-F238E27FC236}">
                  <a16:creationId xmlns:a16="http://schemas.microsoft.com/office/drawing/2014/main" id="{345626F5-FF90-4C25-950B-0FADD85F4F80}"/>
                </a:ext>
              </a:extLst>
            </p:cNvPr>
            <p:cNvSpPr>
              <a:spLocks/>
            </p:cNvSpPr>
            <p:nvPr/>
          </p:nvSpPr>
          <p:spPr bwMode="auto">
            <a:xfrm>
              <a:off x="5792788" y="4092575"/>
              <a:ext cx="211137" cy="71438"/>
            </a:xfrm>
            <a:custGeom>
              <a:avLst/>
              <a:gdLst>
                <a:gd name="T0" fmla="*/ 1819548504 w 21"/>
                <a:gd name="T1" fmla="*/ 729055406 h 7"/>
                <a:gd name="T2" fmla="*/ 303263111 w 21"/>
                <a:gd name="T3" fmla="*/ 729055406 h 7"/>
                <a:gd name="T4" fmla="*/ 0 w 21"/>
                <a:gd name="T5" fmla="*/ 416606005 h 7"/>
                <a:gd name="T6" fmla="*/ 0 w 21"/>
                <a:gd name="T7" fmla="*/ 416606005 h 7"/>
                <a:gd name="T8" fmla="*/ 303263111 w 21"/>
                <a:gd name="T9" fmla="*/ 0 h 7"/>
                <a:gd name="T10" fmla="*/ 1819548504 w 21"/>
                <a:gd name="T11" fmla="*/ 0 h 7"/>
                <a:gd name="T12" fmla="*/ 2122811615 w 21"/>
                <a:gd name="T13" fmla="*/ 416606005 h 7"/>
                <a:gd name="T14" fmla="*/ 2122811615 w 21"/>
                <a:gd name="T15" fmla="*/ 416606005 h 7"/>
                <a:gd name="T16" fmla="*/ 1819548504 w 21"/>
                <a:gd name="T17" fmla="*/ 729055406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 h="7">
                  <a:moveTo>
                    <a:pt x="18" y="7"/>
                  </a:moveTo>
                  <a:cubicBezTo>
                    <a:pt x="3" y="7"/>
                    <a:pt x="3" y="7"/>
                    <a:pt x="3" y="7"/>
                  </a:cubicBezTo>
                  <a:cubicBezTo>
                    <a:pt x="1" y="7"/>
                    <a:pt x="0" y="5"/>
                    <a:pt x="0" y="4"/>
                  </a:cubicBezTo>
                  <a:cubicBezTo>
                    <a:pt x="0" y="4"/>
                    <a:pt x="0" y="4"/>
                    <a:pt x="0" y="4"/>
                  </a:cubicBezTo>
                  <a:cubicBezTo>
                    <a:pt x="0" y="2"/>
                    <a:pt x="1" y="0"/>
                    <a:pt x="3" y="0"/>
                  </a:cubicBezTo>
                  <a:cubicBezTo>
                    <a:pt x="18" y="0"/>
                    <a:pt x="18" y="0"/>
                    <a:pt x="18" y="0"/>
                  </a:cubicBezTo>
                  <a:cubicBezTo>
                    <a:pt x="19" y="0"/>
                    <a:pt x="21" y="2"/>
                    <a:pt x="21" y="4"/>
                  </a:cubicBezTo>
                  <a:cubicBezTo>
                    <a:pt x="21" y="4"/>
                    <a:pt x="21" y="4"/>
                    <a:pt x="21" y="4"/>
                  </a:cubicBezTo>
                  <a:cubicBezTo>
                    <a:pt x="21" y="5"/>
                    <a:pt x="19" y="7"/>
                    <a:pt x="18"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06" name="Freeform 112">
              <a:extLst>
                <a:ext uri="{FF2B5EF4-FFF2-40B4-BE49-F238E27FC236}">
                  <a16:creationId xmlns:a16="http://schemas.microsoft.com/office/drawing/2014/main" id="{A150046E-F9BC-46F4-9E7D-070EF670DEC7}"/>
                </a:ext>
              </a:extLst>
            </p:cNvPr>
            <p:cNvSpPr>
              <a:spLocks/>
            </p:cNvSpPr>
            <p:nvPr/>
          </p:nvSpPr>
          <p:spPr bwMode="auto">
            <a:xfrm>
              <a:off x="5561013" y="4224338"/>
              <a:ext cx="171450" cy="71437"/>
            </a:xfrm>
            <a:custGeom>
              <a:avLst/>
              <a:gdLst>
                <a:gd name="T0" fmla="*/ 1423983018 w 17"/>
                <a:gd name="T1" fmla="*/ 729045201 h 7"/>
                <a:gd name="T2" fmla="*/ 305140659 w 17"/>
                <a:gd name="T3" fmla="*/ 729045201 h 7"/>
                <a:gd name="T4" fmla="*/ 0 w 17"/>
                <a:gd name="T5" fmla="*/ 416600173 h 7"/>
                <a:gd name="T6" fmla="*/ 0 w 17"/>
                <a:gd name="T7" fmla="*/ 416600173 h 7"/>
                <a:gd name="T8" fmla="*/ 305140659 w 17"/>
                <a:gd name="T9" fmla="*/ 0 h 7"/>
                <a:gd name="T10" fmla="*/ 1423983018 w 17"/>
                <a:gd name="T11" fmla="*/ 0 h 7"/>
                <a:gd name="T12" fmla="*/ 1729123676 w 17"/>
                <a:gd name="T13" fmla="*/ 416600173 h 7"/>
                <a:gd name="T14" fmla="*/ 1729123676 w 17"/>
                <a:gd name="T15" fmla="*/ 416600173 h 7"/>
                <a:gd name="T16" fmla="*/ 1423983018 w 17"/>
                <a:gd name="T17" fmla="*/ 729045201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 h="7">
                  <a:moveTo>
                    <a:pt x="14" y="7"/>
                  </a:moveTo>
                  <a:cubicBezTo>
                    <a:pt x="3" y="7"/>
                    <a:pt x="3" y="7"/>
                    <a:pt x="3" y="7"/>
                  </a:cubicBezTo>
                  <a:cubicBezTo>
                    <a:pt x="1" y="7"/>
                    <a:pt x="0" y="6"/>
                    <a:pt x="0" y="4"/>
                  </a:cubicBezTo>
                  <a:cubicBezTo>
                    <a:pt x="0" y="4"/>
                    <a:pt x="0" y="4"/>
                    <a:pt x="0" y="4"/>
                  </a:cubicBezTo>
                  <a:cubicBezTo>
                    <a:pt x="0" y="2"/>
                    <a:pt x="1" y="0"/>
                    <a:pt x="3" y="0"/>
                  </a:cubicBezTo>
                  <a:cubicBezTo>
                    <a:pt x="14" y="0"/>
                    <a:pt x="14" y="0"/>
                    <a:pt x="14" y="0"/>
                  </a:cubicBezTo>
                  <a:cubicBezTo>
                    <a:pt x="16" y="0"/>
                    <a:pt x="17" y="2"/>
                    <a:pt x="17" y="4"/>
                  </a:cubicBezTo>
                  <a:cubicBezTo>
                    <a:pt x="17" y="4"/>
                    <a:pt x="17" y="4"/>
                    <a:pt x="17" y="4"/>
                  </a:cubicBezTo>
                  <a:cubicBezTo>
                    <a:pt x="17" y="6"/>
                    <a:pt x="16" y="7"/>
                    <a:pt x="14"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07" name="Freeform 113">
              <a:extLst>
                <a:ext uri="{FF2B5EF4-FFF2-40B4-BE49-F238E27FC236}">
                  <a16:creationId xmlns:a16="http://schemas.microsoft.com/office/drawing/2014/main" id="{D9BF4A96-24FE-43DA-A925-296421992CBE}"/>
                </a:ext>
              </a:extLst>
            </p:cNvPr>
            <p:cNvSpPr>
              <a:spLocks/>
            </p:cNvSpPr>
            <p:nvPr/>
          </p:nvSpPr>
          <p:spPr bwMode="auto">
            <a:xfrm>
              <a:off x="5329238" y="4224338"/>
              <a:ext cx="150812" cy="71437"/>
            </a:xfrm>
            <a:custGeom>
              <a:avLst/>
              <a:gdLst>
                <a:gd name="T0" fmla="*/ 1213031187 w 15"/>
                <a:gd name="T1" fmla="*/ 729045201 h 7"/>
                <a:gd name="T2" fmla="*/ 303262824 w 15"/>
                <a:gd name="T3" fmla="*/ 729045201 h 7"/>
                <a:gd name="T4" fmla="*/ 0 w 15"/>
                <a:gd name="T5" fmla="*/ 416600173 h 7"/>
                <a:gd name="T6" fmla="*/ 0 w 15"/>
                <a:gd name="T7" fmla="*/ 416600173 h 7"/>
                <a:gd name="T8" fmla="*/ 303262824 w 15"/>
                <a:gd name="T9" fmla="*/ 0 h 7"/>
                <a:gd name="T10" fmla="*/ 1213031187 w 15"/>
                <a:gd name="T11" fmla="*/ 0 h 7"/>
                <a:gd name="T12" fmla="*/ 1516294010 w 15"/>
                <a:gd name="T13" fmla="*/ 416600173 h 7"/>
                <a:gd name="T14" fmla="*/ 1516294010 w 15"/>
                <a:gd name="T15" fmla="*/ 416600173 h 7"/>
                <a:gd name="T16" fmla="*/ 1213031187 w 15"/>
                <a:gd name="T17" fmla="*/ 729045201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7">
                  <a:moveTo>
                    <a:pt x="12" y="7"/>
                  </a:moveTo>
                  <a:cubicBezTo>
                    <a:pt x="3" y="7"/>
                    <a:pt x="3" y="7"/>
                    <a:pt x="3" y="7"/>
                  </a:cubicBezTo>
                  <a:cubicBezTo>
                    <a:pt x="1" y="7"/>
                    <a:pt x="0" y="6"/>
                    <a:pt x="0" y="4"/>
                  </a:cubicBezTo>
                  <a:cubicBezTo>
                    <a:pt x="0" y="4"/>
                    <a:pt x="0" y="4"/>
                    <a:pt x="0" y="4"/>
                  </a:cubicBezTo>
                  <a:cubicBezTo>
                    <a:pt x="0" y="2"/>
                    <a:pt x="1" y="0"/>
                    <a:pt x="3" y="0"/>
                  </a:cubicBezTo>
                  <a:cubicBezTo>
                    <a:pt x="12" y="0"/>
                    <a:pt x="12" y="0"/>
                    <a:pt x="12" y="0"/>
                  </a:cubicBezTo>
                  <a:cubicBezTo>
                    <a:pt x="13" y="0"/>
                    <a:pt x="15" y="2"/>
                    <a:pt x="15" y="4"/>
                  </a:cubicBezTo>
                  <a:cubicBezTo>
                    <a:pt x="15" y="4"/>
                    <a:pt x="15" y="4"/>
                    <a:pt x="15" y="4"/>
                  </a:cubicBezTo>
                  <a:cubicBezTo>
                    <a:pt x="15" y="6"/>
                    <a:pt x="13" y="7"/>
                    <a:pt x="12"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08" name="Freeform 114">
              <a:extLst>
                <a:ext uri="{FF2B5EF4-FFF2-40B4-BE49-F238E27FC236}">
                  <a16:creationId xmlns:a16="http://schemas.microsoft.com/office/drawing/2014/main" id="{84D398FB-57BA-411F-892F-515892F5E9CB}"/>
                </a:ext>
              </a:extLst>
            </p:cNvPr>
            <p:cNvSpPr>
              <a:spLocks/>
            </p:cNvSpPr>
            <p:nvPr/>
          </p:nvSpPr>
          <p:spPr bwMode="auto">
            <a:xfrm>
              <a:off x="5792788" y="4224338"/>
              <a:ext cx="211137" cy="71437"/>
            </a:xfrm>
            <a:custGeom>
              <a:avLst/>
              <a:gdLst>
                <a:gd name="T0" fmla="*/ 1819548504 w 21"/>
                <a:gd name="T1" fmla="*/ 729045201 h 7"/>
                <a:gd name="T2" fmla="*/ 303263111 w 21"/>
                <a:gd name="T3" fmla="*/ 729045201 h 7"/>
                <a:gd name="T4" fmla="*/ 0 w 21"/>
                <a:gd name="T5" fmla="*/ 416600173 h 7"/>
                <a:gd name="T6" fmla="*/ 0 w 21"/>
                <a:gd name="T7" fmla="*/ 416600173 h 7"/>
                <a:gd name="T8" fmla="*/ 303263111 w 21"/>
                <a:gd name="T9" fmla="*/ 0 h 7"/>
                <a:gd name="T10" fmla="*/ 1819548504 w 21"/>
                <a:gd name="T11" fmla="*/ 0 h 7"/>
                <a:gd name="T12" fmla="*/ 2122811615 w 21"/>
                <a:gd name="T13" fmla="*/ 416600173 h 7"/>
                <a:gd name="T14" fmla="*/ 2122811615 w 21"/>
                <a:gd name="T15" fmla="*/ 416600173 h 7"/>
                <a:gd name="T16" fmla="*/ 1819548504 w 21"/>
                <a:gd name="T17" fmla="*/ 729045201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 h="7">
                  <a:moveTo>
                    <a:pt x="18" y="7"/>
                  </a:moveTo>
                  <a:cubicBezTo>
                    <a:pt x="3" y="7"/>
                    <a:pt x="3" y="7"/>
                    <a:pt x="3" y="7"/>
                  </a:cubicBezTo>
                  <a:cubicBezTo>
                    <a:pt x="1" y="7"/>
                    <a:pt x="0" y="6"/>
                    <a:pt x="0" y="4"/>
                  </a:cubicBezTo>
                  <a:cubicBezTo>
                    <a:pt x="0" y="4"/>
                    <a:pt x="0" y="4"/>
                    <a:pt x="0" y="4"/>
                  </a:cubicBezTo>
                  <a:cubicBezTo>
                    <a:pt x="0" y="2"/>
                    <a:pt x="1" y="0"/>
                    <a:pt x="3" y="0"/>
                  </a:cubicBezTo>
                  <a:cubicBezTo>
                    <a:pt x="18" y="0"/>
                    <a:pt x="18" y="0"/>
                    <a:pt x="18" y="0"/>
                  </a:cubicBezTo>
                  <a:cubicBezTo>
                    <a:pt x="19" y="0"/>
                    <a:pt x="21" y="2"/>
                    <a:pt x="21" y="4"/>
                  </a:cubicBezTo>
                  <a:cubicBezTo>
                    <a:pt x="21" y="4"/>
                    <a:pt x="21" y="4"/>
                    <a:pt x="21" y="4"/>
                  </a:cubicBezTo>
                  <a:cubicBezTo>
                    <a:pt x="21" y="6"/>
                    <a:pt x="19" y="7"/>
                    <a:pt x="18"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09" name="Freeform 115">
              <a:extLst>
                <a:ext uri="{FF2B5EF4-FFF2-40B4-BE49-F238E27FC236}">
                  <a16:creationId xmlns:a16="http://schemas.microsoft.com/office/drawing/2014/main" id="{020AA658-2D5A-4C50-908B-A8137A4E741B}"/>
                </a:ext>
              </a:extLst>
            </p:cNvPr>
            <p:cNvSpPr>
              <a:spLocks/>
            </p:cNvSpPr>
            <p:nvPr/>
          </p:nvSpPr>
          <p:spPr bwMode="auto">
            <a:xfrm>
              <a:off x="5329238" y="4356100"/>
              <a:ext cx="403225" cy="69850"/>
            </a:xfrm>
            <a:custGeom>
              <a:avLst/>
              <a:gdLst>
                <a:gd name="T0" fmla="*/ 2147483646 w 40"/>
                <a:gd name="T1" fmla="*/ 697003214 h 7"/>
                <a:gd name="T2" fmla="*/ 304858261 w 40"/>
                <a:gd name="T3" fmla="*/ 697003214 h 7"/>
                <a:gd name="T4" fmla="*/ 0 w 40"/>
                <a:gd name="T5" fmla="*/ 298718514 h 7"/>
                <a:gd name="T6" fmla="*/ 0 w 40"/>
                <a:gd name="T7" fmla="*/ 298718514 h 7"/>
                <a:gd name="T8" fmla="*/ 304858261 w 40"/>
                <a:gd name="T9" fmla="*/ 0 h 7"/>
                <a:gd name="T10" fmla="*/ 2147483646 w 40"/>
                <a:gd name="T11" fmla="*/ 0 h 7"/>
                <a:gd name="T12" fmla="*/ 2147483646 w 40"/>
                <a:gd name="T13" fmla="*/ 298718514 h 7"/>
                <a:gd name="T14" fmla="*/ 2147483646 w 40"/>
                <a:gd name="T15" fmla="*/ 298718514 h 7"/>
                <a:gd name="T16" fmla="*/ 2147483646 w 40"/>
                <a:gd name="T17" fmla="*/ 697003214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 h="7">
                  <a:moveTo>
                    <a:pt x="37" y="7"/>
                  </a:moveTo>
                  <a:cubicBezTo>
                    <a:pt x="3" y="7"/>
                    <a:pt x="3" y="7"/>
                    <a:pt x="3" y="7"/>
                  </a:cubicBezTo>
                  <a:cubicBezTo>
                    <a:pt x="1" y="7"/>
                    <a:pt x="0" y="5"/>
                    <a:pt x="0" y="3"/>
                  </a:cubicBezTo>
                  <a:cubicBezTo>
                    <a:pt x="0" y="3"/>
                    <a:pt x="0" y="3"/>
                    <a:pt x="0" y="3"/>
                  </a:cubicBezTo>
                  <a:cubicBezTo>
                    <a:pt x="0" y="1"/>
                    <a:pt x="1" y="0"/>
                    <a:pt x="3" y="0"/>
                  </a:cubicBezTo>
                  <a:cubicBezTo>
                    <a:pt x="37" y="0"/>
                    <a:pt x="37" y="0"/>
                    <a:pt x="37" y="0"/>
                  </a:cubicBezTo>
                  <a:cubicBezTo>
                    <a:pt x="39" y="0"/>
                    <a:pt x="40" y="1"/>
                    <a:pt x="40" y="3"/>
                  </a:cubicBezTo>
                  <a:cubicBezTo>
                    <a:pt x="40" y="3"/>
                    <a:pt x="40" y="3"/>
                    <a:pt x="40" y="3"/>
                  </a:cubicBezTo>
                  <a:cubicBezTo>
                    <a:pt x="40" y="5"/>
                    <a:pt x="39" y="7"/>
                    <a:pt x="37"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10" name="Freeform 116">
              <a:extLst>
                <a:ext uri="{FF2B5EF4-FFF2-40B4-BE49-F238E27FC236}">
                  <a16:creationId xmlns:a16="http://schemas.microsoft.com/office/drawing/2014/main" id="{0C571F84-ED24-42A4-8C01-988FFD5FD3F8}"/>
                </a:ext>
              </a:extLst>
            </p:cNvPr>
            <p:cNvSpPr>
              <a:spLocks/>
            </p:cNvSpPr>
            <p:nvPr/>
          </p:nvSpPr>
          <p:spPr bwMode="auto">
            <a:xfrm>
              <a:off x="5792788" y="4356100"/>
              <a:ext cx="211137" cy="69850"/>
            </a:xfrm>
            <a:custGeom>
              <a:avLst/>
              <a:gdLst>
                <a:gd name="T0" fmla="*/ 1819548504 w 21"/>
                <a:gd name="T1" fmla="*/ 697003214 h 7"/>
                <a:gd name="T2" fmla="*/ 303263111 w 21"/>
                <a:gd name="T3" fmla="*/ 697003214 h 7"/>
                <a:gd name="T4" fmla="*/ 0 w 21"/>
                <a:gd name="T5" fmla="*/ 298718514 h 7"/>
                <a:gd name="T6" fmla="*/ 0 w 21"/>
                <a:gd name="T7" fmla="*/ 298718514 h 7"/>
                <a:gd name="T8" fmla="*/ 303263111 w 21"/>
                <a:gd name="T9" fmla="*/ 0 h 7"/>
                <a:gd name="T10" fmla="*/ 1819548504 w 21"/>
                <a:gd name="T11" fmla="*/ 0 h 7"/>
                <a:gd name="T12" fmla="*/ 2122811615 w 21"/>
                <a:gd name="T13" fmla="*/ 298718514 h 7"/>
                <a:gd name="T14" fmla="*/ 2122811615 w 21"/>
                <a:gd name="T15" fmla="*/ 298718514 h 7"/>
                <a:gd name="T16" fmla="*/ 1819548504 w 21"/>
                <a:gd name="T17" fmla="*/ 697003214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 h="7">
                  <a:moveTo>
                    <a:pt x="18" y="7"/>
                  </a:moveTo>
                  <a:cubicBezTo>
                    <a:pt x="3" y="7"/>
                    <a:pt x="3" y="7"/>
                    <a:pt x="3" y="7"/>
                  </a:cubicBezTo>
                  <a:cubicBezTo>
                    <a:pt x="1" y="7"/>
                    <a:pt x="0" y="5"/>
                    <a:pt x="0" y="3"/>
                  </a:cubicBezTo>
                  <a:cubicBezTo>
                    <a:pt x="0" y="3"/>
                    <a:pt x="0" y="3"/>
                    <a:pt x="0" y="3"/>
                  </a:cubicBezTo>
                  <a:cubicBezTo>
                    <a:pt x="0" y="1"/>
                    <a:pt x="1" y="0"/>
                    <a:pt x="3" y="0"/>
                  </a:cubicBezTo>
                  <a:cubicBezTo>
                    <a:pt x="18" y="0"/>
                    <a:pt x="18" y="0"/>
                    <a:pt x="18" y="0"/>
                  </a:cubicBezTo>
                  <a:cubicBezTo>
                    <a:pt x="19" y="0"/>
                    <a:pt x="21" y="1"/>
                    <a:pt x="21" y="3"/>
                  </a:cubicBezTo>
                  <a:cubicBezTo>
                    <a:pt x="21" y="3"/>
                    <a:pt x="21" y="3"/>
                    <a:pt x="21" y="3"/>
                  </a:cubicBezTo>
                  <a:cubicBezTo>
                    <a:pt x="21" y="5"/>
                    <a:pt x="19" y="7"/>
                    <a:pt x="18"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11" name="Freeform 117">
              <a:extLst>
                <a:ext uri="{FF2B5EF4-FFF2-40B4-BE49-F238E27FC236}">
                  <a16:creationId xmlns:a16="http://schemas.microsoft.com/office/drawing/2014/main" id="{224CC76D-2E0A-4061-BD2E-72732DC9B38E}"/>
                </a:ext>
              </a:extLst>
            </p:cNvPr>
            <p:cNvSpPr>
              <a:spLocks/>
            </p:cNvSpPr>
            <p:nvPr/>
          </p:nvSpPr>
          <p:spPr bwMode="auto">
            <a:xfrm>
              <a:off x="5561013" y="4487863"/>
              <a:ext cx="171450" cy="69850"/>
            </a:xfrm>
            <a:custGeom>
              <a:avLst/>
              <a:gdLst>
                <a:gd name="T0" fmla="*/ 1423983018 w 17"/>
                <a:gd name="T1" fmla="*/ 697003214 h 7"/>
                <a:gd name="T2" fmla="*/ 305140659 w 17"/>
                <a:gd name="T3" fmla="*/ 697003214 h 7"/>
                <a:gd name="T4" fmla="*/ 0 w 17"/>
                <a:gd name="T5" fmla="*/ 298718514 h 7"/>
                <a:gd name="T6" fmla="*/ 0 w 17"/>
                <a:gd name="T7" fmla="*/ 298718514 h 7"/>
                <a:gd name="T8" fmla="*/ 305140659 w 17"/>
                <a:gd name="T9" fmla="*/ 0 h 7"/>
                <a:gd name="T10" fmla="*/ 1423983018 w 17"/>
                <a:gd name="T11" fmla="*/ 0 h 7"/>
                <a:gd name="T12" fmla="*/ 1729123676 w 17"/>
                <a:gd name="T13" fmla="*/ 298718514 h 7"/>
                <a:gd name="T14" fmla="*/ 1729123676 w 17"/>
                <a:gd name="T15" fmla="*/ 298718514 h 7"/>
                <a:gd name="T16" fmla="*/ 1423983018 w 17"/>
                <a:gd name="T17" fmla="*/ 697003214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 h="7">
                  <a:moveTo>
                    <a:pt x="14" y="7"/>
                  </a:moveTo>
                  <a:cubicBezTo>
                    <a:pt x="3" y="7"/>
                    <a:pt x="3" y="7"/>
                    <a:pt x="3" y="7"/>
                  </a:cubicBezTo>
                  <a:cubicBezTo>
                    <a:pt x="1" y="7"/>
                    <a:pt x="0" y="5"/>
                    <a:pt x="0" y="3"/>
                  </a:cubicBezTo>
                  <a:cubicBezTo>
                    <a:pt x="0" y="3"/>
                    <a:pt x="0" y="3"/>
                    <a:pt x="0" y="3"/>
                  </a:cubicBezTo>
                  <a:cubicBezTo>
                    <a:pt x="0" y="1"/>
                    <a:pt x="1" y="0"/>
                    <a:pt x="3" y="0"/>
                  </a:cubicBezTo>
                  <a:cubicBezTo>
                    <a:pt x="14" y="0"/>
                    <a:pt x="14" y="0"/>
                    <a:pt x="14" y="0"/>
                  </a:cubicBezTo>
                  <a:cubicBezTo>
                    <a:pt x="16" y="0"/>
                    <a:pt x="17" y="1"/>
                    <a:pt x="17" y="3"/>
                  </a:cubicBezTo>
                  <a:cubicBezTo>
                    <a:pt x="17" y="3"/>
                    <a:pt x="17" y="3"/>
                    <a:pt x="17" y="3"/>
                  </a:cubicBezTo>
                  <a:cubicBezTo>
                    <a:pt x="17" y="5"/>
                    <a:pt x="16" y="7"/>
                    <a:pt x="14"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12" name="Freeform 118">
              <a:extLst>
                <a:ext uri="{FF2B5EF4-FFF2-40B4-BE49-F238E27FC236}">
                  <a16:creationId xmlns:a16="http://schemas.microsoft.com/office/drawing/2014/main" id="{44C6E048-2684-4F8C-89F0-AE484C50AFA5}"/>
                </a:ext>
              </a:extLst>
            </p:cNvPr>
            <p:cNvSpPr>
              <a:spLocks/>
            </p:cNvSpPr>
            <p:nvPr/>
          </p:nvSpPr>
          <p:spPr bwMode="auto">
            <a:xfrm>
              <a:off x="5329238" y="4487863"/>
              <a:ext cx="150812" cy="69850"/>
            </a:xfrm>
            <a:custGeom>
              <a:avLst/>
              <a:gdLst>
                <a:gd name="T0" fmla="*/ 1213031187 w 15"/>
                <a:gd name="T1" fmla="*/ 697003214 h 7"/>
                <a:gd name="T2" fmla="*/ 303262824 w 15"/>
                <a:gd name="T3" fmla="*/ 697003214 h 7"/>
                <a:gd name="T4" fmla="*/ 0 w 15"/>
                <a:gd name="T5" fmla="*/ 298718514 h 7"/>
                <a:gd name="T6" fmla="*/ 0 w 15"/>
                <a:gd name="T7" fmla="*/ 298718514 h 7"/>
                <a:gd name="T8" fmla="*/ 303262824 w 15"/>
                <a:gd name="T9" fmla="*/ 0 h 7"/>
                <a:gd name="T10" fmla="*/ 1213031187 w 15"/>
                <a:gd name="T11" fmla="*/ 0 h 7"/>
                <a:gd name="T12" fmla="*/ 1516294010 w 15"/>
                <a:gd name="T13" fmla="*/ 298718514 h 7"/>
                <a:gd name="T14" fmla="*/ 1516294010 w 15"/>
                <a:gd name="T15" fmla="*/ 298718514 h 7"/>
                <a:gd name="T16" fmla="*/ 1213031187 w 15"/>
                <a:gd name="T17" fmla="*/ 697003214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7">
                  <a:moveTo>
                    <a:pt x="12" y="7"/>
                  </a:moveTo>
                  <a:cubicBezTo>
                    <a:pt x="3" y="7"/>
                    <a:pt x="3" y="7"/>
                    <a:pt x="3" y="7"/>
                  </a:cubicBezTo>
                  <a:cubicBezTo>
                    <a:pt x="1" y="7"/>
                    <a:pt x="0" y="5"/>
                    <a:pt x="0" y="3"/>
                  </a:cubicBezTo>
                  <a:cubicBezTo>
                    <a:pt x="0" y="3"/>
                    <a:pt x="0" y="3"/>
                    <a:pt x="0" y="3"/>
                  </a:cubicBezTo>
                  <a:cubicBezTo>
                    <a:pt x="0" y="1"/>
                    <a:pt x="1" y="0"/>
                    <a:pt x="3" y="0"/>
                  </a:cubicBezTo>
                  <a:cubicBezTo>
                    <a:pt x="12" y="0"/>
                    <a:pt x="12" y="0"/>
                    <a:pt x="12" y="0"/>
                  </a:cubicBezTo>
                  <a:cubicBezTo>
                    <a:pt x="13" y="0"/>
                    <a:pt x="15" y="1"/>
                    <a:pt x="15" y="3"/>
                  </a:cubicBezTo>
                  <a:cubicBezTo>
                    <a:pt x="15" y="3"/>
                    <a:pt x="15" y="3"/>
                    <a:pt x="15" y="3"/>
                  </a:cubicBezTo>
                  <a:cubicBezTo>
                    <a:pt x="15" y="5"/>
                    <a:pt x="13" y="7"/>
                    <a:pt x="12"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13" name="Freeform 119">
              <a:extLst>
                <a:ext uri="{FF2B5EF4-FFF2-40B4-BE49-F238E27FC236}">
                  <a16:creationId xmlns:a16="http://schemas.microsoft.com/office/drawing/2014/main" id="{FF8E045F-2433-4155-A466-D2E088AEA27A}"/>
                </a:ext>
              </a:extLst>
            </p:cNvPr>
            <p:cNvSpPr>
              <a:spLocks/>
            </p:cNvSpPr>
            <p:nvPr/>
          </p:nvSpPr>
          <p:spPr bwMode="auto">
            <a:xfrm>
              <a:off x="5792788" y="4487863"/>
              <a:ext cx="211137" cy="69850"/>
            </a:xfrm>
            <a:custGeom>
              <a:avLst/>
              <a:gdLst>
                <a:gd name="T0" fmla="*/ 1819548504 w 21"/>
                <a:gd name="T1" fmla="*/ 697003214 h 7"/>
                <a:gd name="T2" fmla="*/ 303263111 w 21"/>
                <a:gd name="T3" fmla="*/ 697003214 h 7"/>
                <a:gd name="T4" fmla="*/ 0 w 21"/>
                <a:gd name="T5" fmla="*/ 298718514 h 7"/>
                <a:gd name="T6" fmla="*/ 0 w 21"/>
                <a:gd name="T7" fmla="*/ 298718514 h 7"/>
                <a:gd name="T8" fmla="*/ 303263111 w 21"/>
                <a:gd name="T9" fmla="*/ 0 h 7"/>
                <a:gd name="T10" fmla="*/ 1819548504 w 21"/>
                <a:gd name="T11" fmla="*/ 0 h 7"/>
                <a:gd name="T12" fmla="*/ 2122811615 w 21"/>
                <a:gd name="T13" fmla="*/ 298718514 h 7"/>
                <a:gd name="T14" fmla="*/ 2122811615 w 21"/>
                <a:gd name="T15" fmla="*/ 298718514 h 7"/>
                <a:gd name="T16" fmla="*/ 1819548504 w 21"/>
                <a:gd name="T17" fmla="*/ 697003214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 h="7">
                  <a:moveTo>
                    <a:pt x="18" y="7"/>
                  </a:moveTo>
                  <a:cubicBezTo>
                    <a:pt x="3" y="7"/>
                    <a:pt x="3" y="7"/>
                    <a:pt x="3" y="7"/>
                  </a:cubicBezTo>
                  <a:cubicBezTo>
                    <a:pt x="1" y="7"/>
                    <a:pt x="0" y="5"/>
                    <a:pt x="0" y="3"/>
                  </a:cubicBezTo>
                  <a:cubicBezTo>
                    <a:pt x="0" y="3"/>
                    <a:pt x="0" y="3"/>
                    <a:pt x="0" y="3"/>
                  </a:cubicBezTo>
                  <a:cubicBezTo>
                    <a:pt x="0" y="1"/>
                    <a:pt x="1" y="0"/>
                    <a:pt x="3" y="0"/>
                  </a:cubicBezTo>
                  <a:cubicBezTo>
                    <a:pt x="18" y="0"/>
                    <a:pt x="18" y="0"/>
                    <a:pt x="18" y="0"/>
                  </a:cubicBezTo>
                  <a:cubicBezTo>
                    <a:pt x="19" y="0"/>
                    <a:pt x="21" y="1"/>
                    <a:pt x="21" y="3"/>
                  </a:cubicBezTo>
                  <a:cubicBezTo>
                    <a:pt x="21" y="3"/>
                    <a:pt x="21" y="3"/>
                    <a:pt x="21" y="3"/>
                  </a:cubicBezTo>
                  <a:cubicBezTo>
                    <a:pt x="21" y="5"/>
                    <a:pt x="19" y="7"/>
                    <a:pt x="18" y="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8714" name="Freeform 120">
            <a:extLst>
              <a:ext uri="{FF2B5EF4-FFF2-40B4-BE49-F238E27FC236}">
                <a16:creationId xmlns:a16="http://schemas.microsoft.com/office/drawing/2014/main" id="{C0F5F97A-2787-4689-B583-EB6C8532C977}"/>
              </a:ext>
            </a:extLst>
          </p:cNvPr>
          <p:cNvSpPr>
            <a:spLocks/>
          </p:cNvSpPr>
          <p:nvPr/>
        </p:nvSpPr>
        <p:spPr bwMode="auto">
          <a:xfrm>
            <a:off x="5338763" y="4719638"/>
            <a:ext cx="736600" cy="192087"/>
          </a:xfrm>
          <a:custGeom>
            <a:avLst/>
            <a:gdLst>
              <a:gd name="T0" fmla="*/ 2147483646 w 73"/>
              <a:gd name="T1" fmla="*/ 1941979350 h 19"/>
              <a:gd name="T2" fmla="*/ 916350581 w 73"/>
              <a:gd name="T3" fmla="*/ 1941979350 h 19"/>
              <a:gd name="T4" fmla="*/ 0 w 73"/>
              <a:gd name="T5" fmla="*/ 1124305431 h 19"/>
              <a:gd name="T6" fmla="*/ 0 w 73"/>
              <a:gd name="T7" fmla="*/ 919884423 h 19"/>
              <a:gd name="T8" fmla="*/ 916350581 w 73"/>
              <a:gd name="T9" fmla="*/ 0 h 19"/>
              <a:gd name="T10" fmla="*/ 2147483646 w 73"/>
              <a:gd name="T11" fmla="*/ 0 h 19"/>
              <a:gd name="T12" fmla="*/ 2147483646 w 73"/>
              <a:gd name="T13" fmla="*/ 919884423 h 19"/>
              <a:gd name="T14" fmla="*/ 2147483646 w 73"/>
              <a:gd name="T15" fmla="*/ 1124305431 h 19"/>
              <a:gd name="T16" fmla="*/ 2147483646 w 73"/>
              <a:gd name="T17" fmla="*/ 1941979350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3" h="19">
                <a:moveTo>
                  <a:pt x="65" y="19"/>
                </a:moveTo>
                <a:cubicBezTo>
                  <a:pt x="9" y="19"/>
                  <a:pt x="9" y="19"/>
                  <a:pt x="9" y="19"/>
                </a:cubicBezTo>
                <a:cubicBezTo>
                  <a:pt x="4" y="19"/>
                  <a:pt x="0" y="15"/>
                  <a:pt x="0" y="11"/>
                </a:cubicBezTo>
                <a:cubicBezTo>
                  <a:pt x="0" y="9"/>
                  <a:pt x="0" y="9"/>
                  <a:pt x="0" y="9"/>
                </a:cubicBezTo>
                <a:cubicBezTo>
                  <a:pt x="0" y="4"/>
                  <a:pt x="4" y="0"/>
                  <a:pt x="9" y="0"/>
                </a:cubicBezTo>
                <a:cubicBezTo>
                  <a:pt x="65" y="0"/>
                  <a:pt x="65" y="0"/>
                  <a:pt x="65" y="0"/>
                </a:cubicBezTo>
                <a:cubicBezTo>
                  <a:pt x="69" y="0"/>
                  <a:pt x="73" y="4"/>
                  <a:pt x="73" y="9"/>
                </a:cubicBezTo>
                <a:cubicBezTo>
                  <a:pt x="73" y="11"/>
                  <a:pt x="73" y="11"/>
                  <a:pt x="73" y="11"/>
                </a:cubicBezTo>
                <a:cubicBezTo>
                  <a:pt x="73" y="15"/>
                  <a:pt x="69" y="19"/>
                  <a:pt x="65"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16" name="Oval 122">
            <a:extLst>
              <a:ext uri="{FF2B5EF4-FFF2-40B4-BE49-F238E27FC236}">
                <a16:creationId xmlns:a16="http://schemas.microsoft.com/office/drawing/2014/main" id="{9A7EDEA5-9D7F-4E96-85EA-5E259ACF2309}"/>
              </a:ext>
            </a:extLst>
          </p:cNvPr>
          <p:cNvSpPr>
            <a:spLocks noChangeArrowheads="1"/>
          </p:cNvSpPr>
          <p:nvPr/>
        </p:nvSpPr>
        <p:spPr bwMode="auto">
          <a:xfrm>
            <a:off x="2106613" y="3992563"/>
            <a:ext cx="412750" cy="41433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28717" name="Freeform 123">
            <a:extLst>
              <a:ext uri="{FF2B5EF4-FFF2-40B4-BE49-F238E27FC236}">
                <a16:creationId xmlns:a16="http://schemas.microsoft.com/office/drawing/2014/main" id="{F225AF4F-93E4-47ED-8E83-784534A767FE}"/>
              </a:ext>
            </a:extLst>
          </p:cNvPr>
          <p:cNvSpPr>
            <a:spLocks/>
          </p:cNvSpPr>
          <p:nvPr/>
        </p:nvSpPr>
        <p:spPr bwMode="auto">
          <a:xfrm>
            <a:off x="2106613" y="4587875"/>
            <a:ext cx="1066800" cy="101600"/>
          </a:xfrm>
          <a:custGeom>
            <a:avLst/>
            <a:gdLst>
              <a:gd name="T0" fmla="*/ 2147483646 w 106"/>
              <a:gd name="T1" fmla="*/ 1032256000 h 10"/>
              <a:gd name="T2" fmla="*/ 506438140 w 106"/>
              <a:gd name="T3" fmla="*/ 1032256000 h 10"/>
              <a:gd name="T4" fmla="*/ 0 w 106"/>
              <a:gd name="T5" fmla="*/ 516128000 h 10"/>
              <a:gd name="T6" fmla="*/ 0 w 106"/>
              <a:gd name="T7" fmla="*/ 516128000 h 10"/>
              <a:gd name="T8" fmla="*/ 506438140 w 106"/>
              <a:gd name="T9" fmla="*/ 0 h 10"/>
              <a:gd name="T10" fmla="*/ 2147483646 w 106"/>
              <a:gd name="T11" fmla="*/ 0 h 10"/>
              <a:gd name="T12" fmla="*/ 2147483646 w 106"/>
              <a:gd name="T13" fmla="*/ 516128000 h 10"/>
              <a:gd name="T14" fmla="*/ 2147483646 w 106"/>
              <a:gd name="T15" fmla="*/ 516128000 h 10"/>
              <a:gd name="T16" fmla="*/ 2147483646 w 106"/>
              <a:gd name="T17" fmla="*/ 103225600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 h="10">
                <a:moveTo>
                  <a:pt x="101" y="10"/>
                </a:moveTo>
                <a:cubicBezTo>
                  <a:pt x="5" y="10"/>
                  <a:pt x="5" y="10"/>
                  <a:pt x="5" y="10"/>
                </a:cubicBezTo>
                <a:cubicBezTo>
                  <a:pt x="3" y="10"/>
                  <a:pt x="0" y="8"/>
                  <a:pt x="0" y="5"/>
                </a:cubicBezTo>
                <a:cubicBezTo>
                  <a:pt x="0" y="5"/>
                  <a:pt x="0" y="5"/>
                  <a:pt x="0" y="5"/>
                </a:cubicBezTo>
                <a:cubicBezTo>
                  <a:pt x="0" y="3"/>
                  <a:pt x="3" y="0"/>
                  <a:pt x="5" y="0"/>
                </a:cubicBezTo>
                <a:cubicBezTo>
                  <a:pt x="101" y="0"/>
                  <a:pt x="101" y="0"/>
                  <a:pt x="101" y="0"/>
                </a:cubicBezTo>
                <a:cubicBezTo>
                  <a:pt x="104" y="0"/>
                  <a:pt x="106" y="3"/>
                  <a:pt x="106" y="5"/>
                </a:cubicBezTo>
                <a:cubicBezTo>
                  <a:pt x="106" y="5"/>
                  <a:pt x="106" y="5"/>
                  <a:pt x="106" y="5"/>
                </a:cubicBezTo>
                <a:cubicBezTo>
                  <a:pt x="106" y="8"/>
                  <a:pt x="104" y="10"/>
                  <a:pt x="101"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18" name="Freeform 124">
            <a:extLst>
              <a:ext uri="{FF2B5EF4-FFF2-40B4-BE49-F238E27FC236}">
                <a16:creationId xmlns:a16="http://schemas.microsoft.com/office/drawing/2014/main" id="{0B6930E7-0A5C-41B1-9432-C9D9572B653C}"/>
              </a:ext>
            </a:extLst>
          </p:cNvPr>
          <p:cNvSpPr>
            <a:spLocks/>
          </p:cNvSpPr>
          <p:nvPr/>
        </p:nvSpPr>
        <p:spPr bwMode="auto">
          <a:xfrm>
            <a:off x="2106613" y="4770438"/>
            <a:ext cx="533400" cy="100012"/>
          </a:xfrm>
          <a:custGeom>
            <a:avLst/>
            <a:gdLst>
              <a:gd name="T0" fmla="*/ 2147483646 w 53"/>
              <a:gd name="T1" fmla="*/ 1000250016 h 10"/>
              <a:gd name="T2" fmla="*/ 506438140 w 53"/>
              <a:gd name="T3" fmla="*/ 1000250016 h 10"/>
              <a:gd name="T4" fmla="*/ 0 w 53"/>
              <a:gd name="T5" fmla="*/ 500130008 h 10"/>
              <a:gd name="T6" fmla="*/ 0 w 53"/>
              <a:gd name="T7" fmla="*/ 500130008 h 10"/>
              <a:gd name="T8" fmla="*/ 506438140 w 53"/>
              <a:gd name="T9" fmla="*/ 0 h 10"/>
              <a:gd name="T10" fmla="*/ 2147483646 w 53"/>
              <a:gd name="T11" fmla="*/ 0 h 10"/>
              <a:gd name="T12" fmla="*/ 2147483646 w 53"/>
              <a:gd name="T13" fmla="*/ 500130008 h 10"/>
              <a:gd name="T14" fmla="*/ 2147483646 w 53"/>
              <a:gd name="T15" fmla="*/ 500130008 h 10"/>
              <a:gd name="T16" fmla="*/ 2147483646 w 53"/>
              <a:gd name="T17" fmla="*/ 1000250016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10">
                <a:moveTo>
                  <a:pt x="48" y="10"/>
                </a:moveTo>
                <a:cubicBezTo>
                  <a:pt x="5" y="10"/>
                  <a:pt x="5" y="10"/>
                  <a:pt x="5" y="10"/>
                </a:cubicBezTo>
                <a:cubicBezTo>
                  <a:pt x="3" y="10"/>
                  <a:pt x="0" y="8"/>
                  <a:pt x="0" y="5"/>
                </a:cubicBezTo>
                <a:cubicBezTo>
                  <a:pt x="0" y="5"/>
                  <a:pt x="0" y="5"/>
                  <a:pt x="0" y="5"/>
                </a:cubicBezTo>
                <a:cubicBezTo>
                  <a:pt x="0" y="3"/>
                  <a:pt x="3" y="0"/>
                  <a:pt x="5" y="0"/>
                </a:cubicBezTo>
                <a:cubicBezTo>
                  <a:pt x="48" y="0"/>
                  <a:pt x="48" y="0"/>
                  <a:pt x="48" y="0"/>
                </a:cubicBezTo>
                <a:cubicBezTo>
                  <a:pt x="51" y="0"/>
                  <a:pt x="53" y="3"/>
                  <a:pt x="53" y="5"/>
                </a:cubicBezTo>
                <a:cubicBezTo>
                  <a:pt x="53" y="5"/>
                  <a:pt x="53" y="5"/>
                  <a:pt x="53" y="5"/>
                </a:cubicBezTo>
                <a:cubicBezTo>
                  <a:pt x="53" y="8"/>
                  <a:pt x="51" y="10"/>
                  <a:pt x="48"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19" name="Freeform 125">
            <a:extLst>
              <a:ext uri="{FF2B5EF4-FFF2-40B4-BE49-F238E27FC236}">
                <a16:creationId xmlns:a16="http://schemas.microsoft.com/office/drawing/2014/main" id="{708C6631-3583-46EE-A2B1-BFB9C71E2E44}"/>
              </a:ext>
            </a:extLst>
          </p:cNvPr>
          <p:cNvSpPr>
            <a:spLocks/>
          </p:cNvSpPr>
          <p:nvPr/>
        </p:nvSpPr>
        <p:spPr bwMode="auto">
          <a:xfrm>
            <a:off x="3284538" y="4587875"/>
            <a:ext cx="533400" cy="101600"/>
          </a:xfrm>
          <a:custGeom>
            <a:avLst/>
            <a:gdLst>
              <a:gd name="T0" fmla="*/ 2147483646 w 53"/>
              <a:gd name="T1" fmla="*/ 1032256000 h 10"/>
              <a:gd name="T2" fmla="*/ 506438140 w 53"/>
              <a:gd name="T3" fmla="*/ 1032256000 h 10"/>
              <a:gd name="T4" fmla="*/ 0 w 53"/>
              <a:gd name="T5" fmla="*/ 516128000 h 10"/>
              <a:gd name="T6" fmla="*/ 0 w 53"/>
              <a:gd name="T7" fmla="*/ 516128000 h 10"/>
              <a:gd name="T8" fmla="*/ 506438140 w 53"/>
              <a:gd name="T9" fmla="*/ 0 h 10"/>
              <a:gd name="T10" fmla="*/ 2147483646 w 53"/>
              <a:gd name="T11" fmla="*/ 0 h 10"/>
              <a:gd name="T12" fmla="*/ 2147483646 w 53"/>
              <a:gd name="T13" fmla="*/ 516128000 h 10"/>
              <a:gd name="T14" fmla="*/ 2147483646 w 53"/>
              <a:gd name="T15" fmla="*/ 516128000 h 10"/>
              <a:gd name="T16" fmla="*/ 2147483646 w 53"/>
              <a:gd name="T17" fmla="*/ 103225600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10">
                <a:moveTo>
                  <a:pt x="48" y="10"/>
                </a:moveTo>
                <a:cubicBezTo>
                  <a:pt x="5" y="10"/>
                  <a:pt x="5" y="10"/>
                  <a:pt x="5" y="10"/>
                </a:cubicBezTo>
                <a:cubicBezTo>
                  <a:pt x="2" y="10"/>
                  <a:pt x="0" y="8"/>
                  <a:pt x="0" y="5"/>
                </a:cubicBezTo>
                <a:cubicBezTo>
                  <a:pt x="0" y="5"/>
                  <a:pt x="0" y="5"/>
                  <a:pt x="0" y="5"/>
                </a:cubicBezTo>
                <a:cubicBezTo>
                  <a:pt x="0" y="3"/>
                  <a:pt x="2" y="0"/>
                  <a:pt x="5" y="0"/>
                </a:cubicBezTo>
                <a:cubicBezTo>
                  <a:pt x="48" y="0"/>
                  <a:pt x="48" y="0"/>
                  <a:pt x="48" y="0"/>
                </a:cubicBezTo>
                <a:cubicBezTo>
                  <a:pt x="51" y="0"/>
                  <a:pt x="53" y="3"/>
                  <a:pt x="53" y="5"/>
                </a:cubicBezTo>
                <a:cubicBezTo>
                  <a:pt x="53" y="5"/>
                  <a:pt x="53" y="5"/>
                  <a:pt x="53" y="5"/>
                </a:cubicBezTo>
                <a:cubicBezTo>
                  <a:pt x="53" y="8"/>
                  <a:pt x="51" y="10"/>
                  <a:pt x="48"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20" name="Freeform 126">
            <a:extLst>
              <a:ext uri="{FF2B5EF4-FFF2-40B4-BE49-F238E27FC236}">
                <a16:creationId xmlns:a16="http://schemas.microsoft.com/office/drawing/2014/main" id="{226DE49F-8017-424E-A3F8-10CA2DA1899D}"/>
              </a:ext>
            </a:extLst>
          </p:cNvPr>
          <p:cNvSpPr>
            <a:spLocks/>
          </p:cNvSpPr>
          <p:nvPr/>
        </p:nvSpPr>
        <p:spPr bwMode="auto">
          <a:xfrm>
            <a:off x="2751138" y="4770438"/>
            <a:ext cx="744537" cy="100012"/>
          </a:xfrm>
          <a:custGeom>
            <a:avLst/>
            <a:gdLst>
              <a:gd name="T0" fmla="*/ 2147483646 w 74"/>
              <a:gd name="T1" fmla="*/ 1000250016 h 10"/>
              <a:gd name="T2" fmla="*/ 506154363 w 74"/>
              <a:gd name="T3" fmla="*/ 1000250016 h 10"/>
              <a:gd name="T4" fmla="*/ 0 w 74"/>
              <a:gd name="T5" fmla="*/ 500130008 h 10"/>
              <a:gd name="T6" fmla="*/ 0 w 74"/>
              <a:gd name="T7" fmla="*/ 500130008 h 10"/>
              <a:gd name="T8" fmla="*/ 506154363 w 74"/>
              <a:gd name="T9" fmla="*/ 0 h 10"/>
              <a:gd name="T10" fmla="*/ 2147483646 w 74"/>
              <a:gd name="T11" fmla="*/ 0 h 10"/>
              <a:gd name="T12" fmla="*/ 2147483646 w 74"/>
              <a:gd name="T13" fmla="*/ 500130008 h 10"/>
              <a:gd name="T14" fmla="*/ 2147483646 w 74"/>
              <a:gd name="T15" fmla="*/ 500130008 h 10"/>
              <a:gd name="T16" fmla="*/ 2147483646 w 74"/>
              <a:gd name="T17" fmla="*/ 1000250016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4" h="10">
                <a:moveTo>
                  <a:pt x="69" y="10"/>
                </a:moveTo>
                <a:cubicBezTo>
                  <a:pt x="5" y="10"/>
                  <a:pt x="5" y="10"/>
                  <a:pt x="5" y="10"/>
                </a:cubicBezTo>
                <a:cubicBezTo>
                  <a:pt x="2" y="10"/>
                  <a:pt x="0" y="8"/>
                  <a:pt x="0" y="5"/>
                </a:cubicBezTo>
                <a:cubicBezTo>
                  <a:pt x="0" y="5"/>
                  <a:pt x="0" y="5"/>
                  <a:pt x="0" y="5"/>
                </a:cubicBezTo>
                <a:cubicBezTo>
                  <a:pt x="0" y="3"/>
                  <a:pt x="2" y="0"/>
                  <a:pt x="5" y="0"/>
                </a:cubicBezTo>
                <a:cubicBezTo>
                  <a:pt x="69" y="0"/>
                  <a:pt x="69" y="0"/>
                  <a:pt x="69" y="0"/>
                </a:cubicBezTo>
                <a:cubicBezTo>
                  <a:pt x="72" y="0"/>
                  <a:pt x="74" y="3"/>
                  <a:pt x="74" y="5"/>
                </a:cubicBezTo>
                <a:cubicBezTo>
                  <a:pt x="74" y="5"/>
                  <a:pt x="74" y="5"/>
                  <a:pt x="74" y="5"/>
                </a:cubicBezTo>
                <a:cubicBezTo>
                  <a:pt x="74" y="8"/>
                  <a:pt x="72" y="10"/>
                  <a:pt x="69"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21" name="Freeform 127">
            <a:extLst>
              <a:ext uri="{FF2B5EF4-FFF2-40B4-BE49-F238E27FC236}">
                <a16:creationId xmlns:a16="http://schemas.microsoft.com/office/drawing/2014/main" id="{2BE08AEA-BC9F-45A2-9A32-A50E00F9CAF2}"/>
              </a:ext>
            </a:extLst>
          </p:cNvPr>
          <p:cNvSpPr>
            <a:spLocks/>
          </p:cNvSpPr>
          <p:nvPr/>
        </p:nvSpPr>
        <p:spPr bwMode="auto">
          <a:xfrm>
            <a:off x="2640013" y="3992563"/>
            <a:ext cx="1128712" cy="414337"/>
          </a:xfrm>
          <a:custGeom>
            <a:avLst/>
            <a:gdLst>
              <a:gd name="T0" fmla="*/ 0 w 112"/>
              <a:gd name="T1" fmla="*/ 2147483646 h 41"/>
              <a:gd name="T2" fmla="*/ 2147483646 w 112"/>
              <a:gd name="T3" fmla="*/ 2147483646 h 41"/>
              <a:gd name="T4" fmla="*/ 2147483646 w 112"/>
              <a:gd name="T5" fmla="*/ 0 h 41"/>
              <a:gd name="T6" fmla="*/ 2147483646 w 112"/>
              <a:gd name="T7" fmla="*/ 2147483646 h 41"/>
              <a:gd name="T8" fmla="*/ 2147483646 w 112"/>
              <a:gd name="T9" fmla="*/ 1429775929 h 41"/>
              <a:gd name="T10" fmla="*/ 2147483646 w 112"/>
              <a:gd name="T11" fmla="*/ 2147483646 h 41"/>
              <a:gd name="T12" fmla="*/ 2147483646 w 112"/>
              <a:gd name="T13" fmla="*/ 612764000 h 41"/>
              <a:gd name="T14" fmla="*/ 2147483646 w 112"/>
              <a:gd name="T15" fmla="*/ 2147483646 h 41"/>
              <a:gd name="T16" fmla="*/ 1421864709 w 112"/>
              <a:gd name="T17" fmla="*/ 1838281894 h 41"/>
              <a:gd name="T18" fmla="*/ 0 w 112"/>
              <a:gd name="T19" fmla="*/ 2147483646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2" h="41">
                <a:moveTo>
                  <a:pt x="0" y="41"/>
                </a:moveTo>
                <a:cubicBezTo>
                  <a:pt x="112" y="41"/>
                  <a:pt x="112" y="41"/>
                  <a:pt x="112" y="41"/>
                </a:cubicBezTo>
                <a:cubicBezTo>
                  <a:pt x="112" y="41"/>
                  <a:pt x="103" y="0"/>
                  <a:pt x="98" y="0"/>
                </a:cubicBezTo>
                <a:cubicBezTo>
                  <a:pt x="95" y="0"/>
                  <a:pt x="80" y="22"/>
                  <a:pt x="76" y="22"/>
                </a:cubicBezTo>
                <a:cubicBezTo>
                  <a:pt x="72" y="23"/>
                  <a:pt x="68" y="14"/>
                  <a:pt x="65" y="14"/>
                </a:cubicBezTo>
                <a:cubicBezTo>
                  <a:pt x="63" y="13"/>
                  <a:pt x="53" y="29"/>
                  <a:pt x="51" y="29"/>
                </a:cubicBezTo>
                <a:cubicBezTo>
                  <a:pt x="49" y="30"/>
                  <a:pt x="39" y="5"/>
                  <a:pt x="36" y="6"/>
                </a:cubicBezTo>
                <a:cubicBezTo>
                  <a:pt x="32" y="7"/>
                  <a:pt x="25" y="24"/>
                  <a:pt x="24" y="25"/>
                </a:cubicBezTo>
                <a:cubicBezTo>
                  <a:pt x="23" y="27"/>
                  <a:pt x="18" y="15"/>
                  <a:pt x="14" y="18"/>
                </a:cubicBezTo>
                <a:cubicBezTo>
                  <a:pt x="10" y="20"/>
                  <a:pt x="0" y="41"/>
                  <a:pt x="0" y="41"/>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22" name="Freeform 128">
            <a:extLst>
              <a:ext uri="{FF2B5EF4-FFF2-40B4-BE49-F238E27FC236}">
                <a16:creationId xmlns:a16="http://schemas.microsoft.com/office/drawing/2014/main" id="{1C323CAF-0C8C-4704-A4D7-7742346B8CDA}"/>
              </a:ext>
            </a:extLst>
          </p:cNvPr>
          <p:cNvSpPr>
            <a:spLocks/>
          </p:cNvSpPr>
          <p:nvPr/>
        </p:nvSpPr>
        <p:spPr bwMode="auto">
          <a:xfrm>
            <a:off x="4060825" y="4083050"/>
            <a:ext cx="765175" cy="808038"/>
          </a:xfrm>
          <a:custGeom>
            <a:avLst/>
            <a:gdLst>
              <a:gd name="T0" fmla="*/ 2147483646 w 76"/>
              <a:gd name="T1" fmla="*/ 1020198477 h 80"/>
              <a:gd name="T2" fmla="*/ 2147483646 w 76"/>
              <a:gd name="T3" fmla="*/ 2147483646 h 80"/>
              <a:gd name="T4" fmla="*/ 2147483646 w 76"/>
              <a:gd name="T5" fmla="*/ 2147483646 h 80"/>
              <a:gd name="T6" fmla="*/ 1115031133 w 76"/>
              <a:gd name="T7" fmla="*/ 2147483646 h 80"/>
              <a:gd name="T8" fmla="*/ 0 w 76"/>
              <a:gd name="T9" fmla="*/ 2147483646 h 80"/>
              <a:gd name="T10" fmla="*/ 0 w 76"/>
              <a:gd name="T11" fmla="*/ 1020198477 h 80"/>
              <a:gd name="T12" fmla="*/ 1115031133 w 76"/>
              <a:gd name="T13" fmla="*/ 0 h 80"/>
              <a:gd name="T14" fmla="*/ 2147483646 w 76"/>
              <a:gd name="T15" fmla="*/ 0 h 80"/>
              <a:gd name="T16" fmla="*/ 2147483646 w 76"/>
              <a:gd name="T17" fmla="*/ 1020198477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6" h="80">
                <a:moveTo>
                  <a:pt x="76" y="10"/>
                </a:moveTo>
                <a:cubicBezTo>
                  <a:pt x="76" y="70"/>
                  <a:pt x="76" y="70"/>
                  <a:pt x="76" y="70"/>
                </a:cubicBezTo>
                <a:cubicBezTo>
                  <a:pt x="76" y="76"/>
                  <a:pt x="71" y="80"/>
                  <a:pt x="66" y="80"/>
                </a:cubicBezTo>
                <a:cubicBezTo>
                  <a:pt x="11" y="80"/>
                  <a:pt x="11" y="80"/>
                  <a:pt x="11" y="80"/>
                </a:cubicBezTo>
                <a:cubicBezTo>
                  <a:pt x="5" y="80"/>
                  <a:pt x="0" y="76"/>
                  <a:pt x="0" y="70"/>
                </a:cubicBezTo>
                <a:cubicBezTo>
                  <a:pt x="0" y="10"/>
                  <a:pt x="0" y="10"/>
                  <a:pt x="0" y="10"/>
                </a:cubicBezTo>
                <a:cubicBezTo>
                  <a:pt x="0" y="4"/>
                  <a:pt x="5" y="0"/>
                  <a:pt x="11" y="0"/>
                </a:cubicBezTo>
                <a:cubicBezTo>
                  <a:pt x="66" y="0"/>
                  <a:pt x="66" y="0"/>
                  <a:pt x="66" y="0"/>
                </a:cubicBezTo>
                <a:cubicBezTo>
                  <a:pt x="71" y="0"/>
                  <a:pt x="76" y="4"/>
                  <a:pt x="76" y="1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8723" name="Freeform 129">
            <a:extLst>
              <a:ext uri="{FF2B5EF4-FFF2-40B4-BE49-F238E27FC236}">
                <a16:creationId xmlns:a16="http://schemas.microsoft.com/office/drawing/2014/main" id="{0D2F68AC-5EEA-4648-9239-5D7DDC263E1A}"/>
              </a:ext>
            </a:extLst>
          </p:cNvPr>
          <p:cNvSpPr>
            <a:spLocks/>
          </p:cNvSpPr>
          <p:nvPr/>
        </p:nvSpPr>
        <p:spPr bwMode="auto">
          <a:xfrm>
            <a:off x="4060825" y="4325938"/>
            <a:ext cx="765175" cy="565150"/>
          </a:xfrm>
          <a:custGeom>
            <a:avLst/>
            <a:gdLst>
              <a:gd name="T0" fmla="*/ 2147483646 w 76"/>
              <a:gd name="T1" fmla="*/ 0 h 56"/>
              <a:gd name="T2" fmla="*/ 2147483646 w 76"/>
              <a:gd name="T3" fmla="*/ 2147483646 h 56"/>
              <a:gd name="T4" fmla="*/ 2147483646 w 76"/>
              <a:gd name="T5" fmla="*/ 2147483646 h 56"/>
              <a:gd name="T6" fmla="*/ 1115031133 w 76"/>
              <a:gd name="T7" fmla="*/ 2147483646 h 56"/>
              <a:gd name="T8" fmla="*/ 0 w 76"/>
              <a:gd name="T9" fmla="*/ 2147483646 h 56"/>
              <a:gd name="T10" fmla="*/ 0 w 76"/>
              <a:gd name="T11" fmla="*/ 2147483646 h 56"/>
              <a:gd name="T12" fmla="*/ 1621858889 w 76"/>
              <a:gd name="T13" fmla="*/ 1324025346 h 56"/>
              <a:gd name="T14" fmla="*/ 2147483646 w 76"/>
              <a:gd name="T15" fmla="*/ 2147483646 h 56"/>
              <a:gd name="T16" fmla="*/ 2147483646 w 76"/>
              <a:gd name="T17" fmla="*/ 2138800083 h 56"/>
              <a:gd name="T18" fmla="*/ 2147483646 w 76"/>
              <a:gd name="T19" fmla="*/ 2147483646 h 56"/>
              <a:gd name="T20" fmla="*/ 2147483646 w 76"/>
              <a:gd name="T21" fmla="*/ 0 h 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6" h="56">
                <a:moveTo>
                  <a:pt x="76" y="0"/>
                </a:moveTo>
                <a:cubicBezTo>
                  <a:pt x="76" y="46"/>
                  <a:pt x="76" y="46"/>
                  <a:pt x="76" y="46"/>
                </a:cubicBezTo>
                <a:cubicBezTo>
                  <a:pt x="76" y="52"/>
                  <a:pt x="71" y="56"/>
                  <a:pt x="66" y="56"/>
                </a:cubicBezTo>
                <a:cubicBezTo>
                  <a:pt x="11" y="56"/>
                  <a:pt x="11" y="56"/>
                  <a:pt x="11" y="56"/>
                </a:cubicBezTo>
                <a:cubicBezTo>
                  <a:pt x="5" y="56"/>
                  <a:pt x="0" y="52"/>
                  <a:pt x="0" y="46"/>
                </a:cubicBezTo>
                <a:cubicBezTo>
                  <a:pt x="0" y="36"/>
                  <a:pt x="0" y="36"/>
                  <a:pt x="0" y="36"/>
                </a:cubicBezTo>
                <a:cubicBezTo>
                  <a:pt x="0" y="36"/>
                  <a:pt x="9" y="7"/>
                  <a:pt x="16" y="13"/>
                </a:cubicBezTo>
                <a:cubicBezTo>
                  <a:pt x="23" y="18"/>
                  <a:pt x="28" y="31"/>
                  <a:pt x="32" y="31"/>
                </a:cubicBezTo>
                <a:cubicBezTo>
                  <a:pt x="37" y="31"/>
                  <a:pt x="41" y="20"/>
                  <a:pt x="46" y="21"/>
                </a:cubicBezTo>
                <a:cubicBezTo>
                  <a:pt x="51" y="22"/>
                  <a:pt x="55" y="34"/>
                  <a:pt x="60" y="30"/>
                </a:cubicBezTo>
                <a:cubicBezTo>
                  <a:pt x="65" y="27"/>
                  <a:pt x="68" y="1"/>
                  <a:pt x="7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ppt_x"/>
                                          </p:val>
                                        </p:tav>
                                        <p:tav tm="100000">
                                          <p:val>
                                            <p:strVal val="#ppt_x"/>
                                          </p:val>
                                        </p:tav>
                                      </p:tavLst>
                                    </p:anim>
                                    <p:anim calcmode="lin" valueType="num">
                                      <p:cBhvr additive="base">
                                        <p:cTn id="8" dur="500" fill="hold"/>
                                        <p:tgtEl>
                                          <p:spTgt spid="2867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8675"/>
                                        </p:tgtEl>
                                        <p:attrNameLst>
                                          <p:attrName>style.visibility</p:attrName>
                                        </p:attrNameLst>
                                      </p:cBhvr>
                                      <p:to>
                                        <p:strVal val="visible"/>
                                      </p:to>
                                    </p:set>
                                    <p:anim calcmode="lin" valueType="num">
                                      <p:cBhvr additive="base">
                                        <p:cTn id="11" dur="500" fill="hold"/>
                                        <p:tgtEl>
                                          <p:spTgt spid="28675"/>
                                        </p:tgtEl>
                                        <p:attrNameLst>
                                          <p:attrName>ppt_x</p:attrName>
                                        </p:attrNameLst>
                                      </p:cBhvr>
                                      <p:tavLst>
                                        <p:tav tm="0">
                                          <p:val>
                                            <p:strVal val="#ppt_x"/>
                                          </p:val>
                                        </p:tav>
                                        <p:tav tm="100000">
                                          <p:val>
                                            <p:strVal val="#ppt_x"/>
                                          </p:val>
                                        </p:tav>
                                      </p:tavLst>
                                    </p:anim>
                                    <p:anim calcmode="lin" valueType="num">
                                      <p:cBhvr additive="base">
                                        <p:cTn id="12" dur="500" fill="hold"/>
                                        <p:tgtEl>
                                          <p:spTgt spid="28675"/>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2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28689"/>
                                        </p:tgtEl>
                                        <p:attrNameLst>
                                          <p:attrName>style.visibility</p:attrName>
                                        </p:attrNameLst>
                                      </p:cBhvr>
                                      <p:to>
                                        <p:strVal val="visible"/>
                                      </p:to>
                                    </p:set>
                                    <p:anim calcmode="lin" valueType="num">
                                      <p:cBhvr>
                                        <p:cTn id="33" dur="500" fill="hold"/>
                                        <p:tgtEl>
                                          <p:spTgt spid="28689"/>
                                        </p:tgtEl>
                                        <p:attrNameLst>
                                          <p:attrName>ppt_w</p:attrName>
                                        </p:attrNameLst>
                                      </p:cBhvr>
                                      <p:tavLst>
                                        <p:tav tm="0">
                                          <p:val>
                                            <p:fltVal val="0"/>
                                          </p:val>
                                        </p:tav>
                                        <p:tav tm="100000">
                                          <p:val>
                                            <p:strVal val="#ppt_w"/>
                                          </p:val>
                                        </p:tav>
                                      </p:tavLst>
                                    </p:anim>
                                    <p:anim calcmode="lin" valueType="num">
                                      <p:cBhvr>
                                        <p:cTn id="34" dur="500" fill="hold"/>
                                        <p:tgtEl>
                                          <p:spTgt spid="28689"/>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28690"/>
                                        </p:tgtEl>
                                        <p:attrNameLst>
                                          <p:attrName>style.visibility</p:attrName>
                                        </p:attrNameLst>
                                      </p:cBhvr>
                                      <p:to>
                                        <p:strVal val="visible"/>
                                      </p:to>
                                    </p:set>
                                    <p:anim calcmode="lin" valueType="num">
                                      <p:cBhvr>
                                        <p:cTn id="37" dur="500" fill="hold"/>
                                        <p:tgtEl>
                                          <p:spTgt spid="28690"/>
                                        </p:tgtEl>
                                        <p:attrNameLst>
                                          <p:attrName>ppt_w</p:attrName>
                                        </p:attrNameLst>
                                      </p:cBhvr>
                                      <p:tavLst>
                                        <p:tav tm="0">
                                          <p:val>
                                            <p:fltVal val="0"/>
                                          </p:val>
                                        </p:tav>
                                        <p:tav tm="100000">
                                          <p:val>
                                            <p:strVal val="#ppt_w"/>
                                          </p:val>
                                        </p:tav>
                                      </p:tavLst>
                                    </p:anim>
                                    <p:anim calcmode="lin" valueType="num">
                                      <p:cBhvr>
                                        <p:cTn id="38" dur="500" fill="hold"/>
                                        <p:tgtEl>
                                          <p:spTgt spid="28690"/>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28691"/>
                                        </p:tgtEl>
                                        <p:attrNameLst>
                                          <p:attrName>style.visibility</p:attrName>
                                        </p:attrNameLst>
                                      </p:cBhvr>
                                      <p:to>
                                        <p:strVal val="visible"/>
                                      </p:to>
                                    </p:set>
                                    <p:anim calcmode="lin" valueType="num">
                                      <p:cBhvr>
                                        <p:cTn id="41" dur="500" fill="hold"/>
                                        <p:tgtEl>
                                          <p:spTgt spid="28691"/>
                                        </p:tgtEl>
                                        <p:attrNameLst>
                                          <p:attrName>ppt_w</p:attrName>
                                        </p:attrNameLst>
                                      </p:cBhvr>
                                      <p:tavLst>
                                        <p:tav tm="0">
                                          <p:val>
                                            <p:fltVal val="0"/>
                                          </p:val>
                                        </p:tav>
                                        <p:tav tm="100000">
                                          <p:val>
                                            <p:strVal val="#ppt_w"/>
                                          </p:val>
                                        </p:tav>
                                      </p:tavLst>
                                    </p:anim>
                                    <p:anim calcmode="lin" valueType="num">
                                      <p:cBhvr>
                                        <p:cTn id="42" dur="500" fill="hold"/>
                                        <p:tgtEl>
                                          <p:spTgt spid="28691"/>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28700"/>
                                        </p:tgtEl>
                                        <p:attrNameLst>
                                          <p:attrName>style.visibility</p:attrName>
                                        </p:attrNameLst>
                                      </p:cBhvr>
                                      <p:to>
                                        <p:strVal val="visible"/>
                                      </p:to>
                                    </p:set>
                                    <p:anim calcmode="lin" valueType="num">
                                      <p:cBhvr>
                                        <p:cTn id="45" dur="500" fill="hold"/>
                                        <p:tgtEl>
                                          <p:spTgt spid="28700"/>
                                        </p:tgtEl>
                                        <p:attrNameLst>
                                          <p:attrName>ppt_w</p:attrName>
                                        </p:attrNameLst>
                                      </p:cBhvr>
                                      <p:tavLst>
                                        <p:tav tm="0">
                                          <p:val>
                                            <p:fltVal val="0"/>
                                          </p:val>
                                        </p:tav>
                                        <p:tav tm="100000">
                                          <p:val>
                                            <p:strVal val="#ppt_w"/>
                                          </p:val>
                                        </p:tav>
                                      </p:tavLst>
                                    </p:anim>
                                    <p:anim calcmode="lin" valueType="num">
                                      <p:cBhvr>
                                        <p:cTn id="46" dur="500" fill="hold"/>
                                        <p:tgtEl>
                                          <p:spTgt spid="28700"/>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28698"/>
                                        </p:tgtEl>
                                        <p:attrNameLst>
                                          <p:attrName>style.visibility</p:attrName>
                                        </p:attrNameLst>
                                      </p:cBhvr>
                                      <p:to>
                                        <p:strVal val="visible"/>
                                      </p:to>
                                    </p:set>
                                    <p:anim calcmode="lin" valueType="num">
                                      <p:cBhvr>
                                        <p:cTn id="49" dur="500" fill="hold"/>
                                        <p:tgtEl>
                                          <p:spTgt spid="28698"/>
                                        </p:tgtEl>
                                        <p:attrNameLst>
                                          <p:attrName>ppt_w</p:attrName>
                                        </p:attrNameLst>
                                      </p:cBhvr>
                                      <p:tavLst>
                                        <p:tav tm="0">
                                          <p:val>
                                            <p:fltVal val="0"/>
                                          </p:val>
                                        </p:tav>
                                        <p:tav tm="100000">
                                          <p:val>
                                            <p:strVal val="#ppt_w"/>
                                          </p:val>
                                        </p:tav>
                                      </p:tavLst>
                                    </p:anim>
                                    <p:anim calcmode="lin" valueType="num">
                                      <p:cBhvr>
                                        <p:cTn id="50" dur="500" fill="hold"/>
                                        <p:tgtEl>
                                          <p:spTgt spid="28698"/>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28699"/>
                                        </p:tgtEl>
                                        <p:attrNameLst>
                                          <p:attrName>style.visibility</p:attrName>
                                        </p:attrNameLst>
                                      </p:cBhvr>
                                      <p:to>
                                        <p:strVal val="visible"/>
                                      </p:to>
                                    </p:set>
                                    <p:anim calcmode="lin" valueType="num">
                                      <p:cBhvr>
                                        <p:cTn id="53" dur="500" fill="hold"/>
                                        <p:tgtEl>
                                          <p:spTgt spid="28699"/>
                                        </p:tgtEl>
                                        <p:attrNameLst>
                                          <p:attrName>ppt_w</p:attrName>
                                        </p:attrNameLst>
                                      </p:cBhvr>
                                      <p:tavLst>
                                        <p:tav tm="0">
                                          <p:val>
                                            <p:fltVal val="0"/>
                                          </p:val>
                                        </p:tav>
                                        <p:tav tm="100000">
                                          <p:val>
                                            <p:strVal val="#ppt_w"/>
                                          </p:val>
                                        </p:tav>
                                      </p:tavLst>
                                    </p:anim>
                                    <p:anim calcmode="lin" valueType="num">
                                      <p:cBhvr>
                                        <p:cTn id="54" dur="500" fill="hold"/>
                                        <p:tgtEl>
                                          <p:spTgt spid="28699"/>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0"/>
                                  </p:stCondLst>
                                  <p:childTnLst>
                                    <p:set>
                                      <p:cBhvr>
                                        <p:cTn id="56" dur="1" fill="hold">
                                          <p:stCondLst>
                                            <p:cond delay="0"/>
                                          </p:stCondLst>
                                        </p:cTn>
                                        <p:tgtEl>
                                          <p:spTgt spid="28716"/>
                                        </p:tgtEl>
                                        <p:attrNameLst>
                                          <p:attrName>style.visibility</p:attrName>
                                        </p:attrNameLst>
                                      </p:cBhvr>
                                      <p:to>
                                        <p:strVal val="visible"/>
                                      </p:to>
                                    </p:set>
                                    <p:anim calcmode="lin" valueType="num">
                                      <p:cBhvr>
                                        <p:cTn id="57" dur="500" fill="hold"/>
                                        <p:tgtEl>
                                          <p:spTgt spid="28716"/>
                                        </p:tgtEl>
                                        <p:attrNameLst>
                                          <p:attrName>ppt_w</p:attrName>
                                        </p:attrNameLst>
                                      </p:cBhvr>
                                      <p:tavLst>
                                        <p:tav tm="0">
                                          <p:val>
                                            <p:fltVal val="0"/>
                                          </p:val>
                                        </p:tav>
                                        <p:tav tm="100000">
                                          <p:val>
                                            <p:strVal val="#ppt_w"/>
                                          </p:val>
                                        </p:tav>
                                      </p:tavLst>
                                    </p:anim>
                                    <p:anim calcmode="lin" valueType="num">
                                      <p:cBhvr>
                                        <p:cTn id="58" dur="500" fill="hold"/>
                                        <p:tgtEl>
                                          <p:spTgt spid="28716"/>
                                        </p:tgtEl>
                                        <p:attrNameLst>
                                          <p:attrName>ppt_h</p:attrName>
                                        </p:attrNameLst>
                                      </p:cBhvr>
                                      <p:tavLst>
                                        <p:tav tm="0">
                                          <p:val>
                                            <p:fltVal val="0"/>
                                          </p:val>
                                        </p:tav>
                                        <p:tav tm="100000">
                                          <p:val>
                                            <p:strVal val="#ppt_h"/>
                                          </p:val>
                                        </p:tav>
                                      </p:tavLst>
                                    </p:anim>
                                  </p:childTnLst>
                                </p:cTn>
                              </p:par>
                              <p:par>
                                <p:cTn id="59" presetID="23" presetClass="entr" presetSubtype="16" fill="hold" grpId="0" nodeType="withEffect">
                                  <p:stCondLst>
                                    <p:cond delay="0"/>
                                  </p:stCondLst>
                                  <p:childTnLst>
                                    <p:set>
                                      <p:cBhvr>
                                        <p:cTn id="60" dur="1" fill="hold">
                                          <p:stCondLst>
                                            <p:cond delay="0"/>
                                          </p:stCondLst>
                                        </p:cTn>
                                        <p:tgtEl>
                                          <p:spTgt spid="28717"/>
                                        </p:tgtEl>
                                        <p:attrNameLst>
                                          <p:attrName>style.visibility</p:attrName>
                                        </p:attrNameLst>
                                      </p:cBhvr>
                                      <p:to>
                                        <p:strVal val="visible"/>
                                      </p:to>
                                    </p:set>
                                    <p:anim calcmode="lin" valueType="num">
                                      <p:cBhvr>
                                        <p:cTn id="61" dur="500" fill="hold"/>
                                        <p:tgtEl>
                                          <p:spTgt spid="28717"/>
                                        </p:tgtEl>
                                        <p:attrNameLst>
                                          <p:attrName>ppt_w</p:attrName>
                                        </p:attrNameLst>
                                      </p:cBhvr>
                                      <p:tavLst>
                                        <p:tav tm="0">
                                          <p:val>
                                            <p:fltVal val="0"/>
                                          </p:val>
                                        </p:tav>
                                        <p:tav tm="100000">
                                          <p:val>
                                            <p:strVal val="#ppt_w"/>
                                          </p:val>
                                        </p:tav>
                                      </p:tavLst>
                                    </p:anim>
                                    <p:anim calcmode="lin" valueType="num">
                                      <p:cBhvr>
                                        <p:cTn id="62" dur="500" fill="hold"/>
                                        <p:tgtEl>
                                          <p:spTgt spid="28717"/>
                                        </p:tgtEl>
                                        <p:attrNameLst>
                                          <p:attrName>ppt_h</p:attrName>
                                        </p:attrNameLst>
                                      </p:cBhvr>
                                      <p:tavLst>
                                        <p:tav tm="0">
                                          <p:val>
                                            <p:fltVal val="0"/>
                                          </p:val>
                                        </p:tav>
                                        <p:tav tm="100000">
                                          <p:val>
                                            <p:strVal val="#ppt_h"/>
                                          </p:val>
                                        </p:tav>
                                      </p:tavLst>
                                    </p:anim>
                                  </p:childTnLst>
                                </p:cTn>
                              </p:par>
                              <p:par>
                                <p:cTn id="63" presetID="23" presetClass="entr" presetSubtype="16" fill="hold" grpId="0" nodeType="withEffect">
                                  <p:stCondLst>
                                    <p:cond delay="0"/>
                                  </p:stCondLst>
                                  <p:childTnLst>
                                    <p:set>
                                      <p:cBhvr>
                                        <p:cTn id="64" dur="1" fill="hold">
                                          <p:stCondLst>
                                            <p:cond delay="0"/>
                                          </p:stCondLst>
                                        </p:cTn>
                                        <p:tgtEl>
                                          <p:spTgt spid="28719"/>
                                        </p:tgtEl>
                                        <p:attrNameLst>
                                          <p:attrName>style.visibility</p:attrName>
                                        </p:attrNameLst>
                                      </p:cBhvr>
                                      <p:to>
                                        <p:strVal val="visible"/>
                                      </p:to>
                                    </p:set>
                                    <p:anim calcmode="lin" valueType="num">
                                      <p:cBhvr>
                                        <p:cTn id="65" dur="500" fill="hold"/>
                                        <p:tgtEl>
                                          <p:spTgt spid="28719"/>
                                        </p:tgtEl>
                                        <p:attrNameLst>
                                          <p:attrName>ppt_w</p:attrName>
                                        </p:attrNameLst>
                                      </p:cBhvr>
                                      <p:tavLst>
                                        <p:tav tm="0">
                                          <p:val>
                                            <p:fltVal val="0"/>
                                          </p:val>
                                        </p:tav>
                                        <p:tav tm="100000">
                                          <p:val>
                                            <p:strVal val="#ppt_w"/>
                                          </p:val>
                                        </p:tav>
                                      </p:tavLst>
                                    </p:anim>
                                    <p:anim calcmode="lin" valueType="num">
                                      <p:cBhvr>
                                        <p:cTn id="66" dur="500" fill="hold"/>
                                        <p:tgtEl>
                                          <p:spTgt spid="28719"/>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0"/>
                                  </p:stCondLst>
                                  <p:childTnLst>
                                    <p:set>
                                      <p:cBhvr>
                                        <p:cTn id="68" dur="1" fill="hold">
                                          <p:stCondLst>
                                            <p:cond delay="0"/>
                                          </p:stCondLst>
                                        </p:cTn>
                                        <p:tgtEl>
                                          <p:spTgt spid="28718"/>
                                        </p:tgtEl>
                                        <p:attrNameLst>
                                          <p:attrName>style.visibility</p:attrName>
                                        </p:attrNameLst>
                                      </p:cBhvr>
                                      <p:to>
                                        <p:strVal val="visible"/>
                                      </p:to>
                                    </p:set>
                                    <p:anim calcmode="lin" valueType="num">
                                      <p:cBhvr>
                                        <p:cTn id="69" dur="500" fill="hold"/>
                                        <p:tgtEl>
                                          <p:spTgt spid="28718"/>
                                        </p:tgtEl>
                                        <p:attrNameLst>
                                          <p:attrName>ppt_w</p:attrName>
                                        </p:attrNameLst>
                                      </p:cBhvr>
                                      <p:tavLst>
                                        <p:tav tm="0">
                                          <p:val>
                                            <p:fltVal val="0"/>
                                          </p:val>
                                        </p:tav>
                                        <p:tav tm="100000">
                                          <p:val>
                                            <p:strVal val="#ppt_w"/>
                                          </p:val>
                                        </p:tav>
                                      </p:tavLst>
                                    </p:anim>
                                    <p:anim calcmode="lin" valueType="num">
                                      <p:cBhvr>
                                        <p:cTn id="70" dur="500" fill="hold"/>
                                        <p:tgtEl>
                                          <p:spTgt spid="28718"/>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0"/>
                                  </p:stCondLst>
                                  <p:childTnLst>
                                    <p:set>
                                      <p:cBhvr>
                                        <p:cTn id="72" dur="1" fill="hold">
                                          <p:stCondLst>
                                            <p:cond delay="0"/>
                                          </p:stCondLst>
                                        </p:cTn>
                                        <p:tgtEl>
                                          <p:spTgt spid="28720"/>
                                        </p:tgtEl>
                                        <p:attrNameLst>
                                          <p:attrName>style.visibility</p:attrName>
                                        </p:attrNameLst>
                                      </p:cBhvr>
                                      <p:to>
                                        <p:strVal val="visible"/>
                                      </p:to>
                                    </p:set>
                                    <p:anim calcmode="lin" valueType="num">
                                      <p:cBhvr>
                                        <p:cTn id="73" dur="500" fill="hold"/>
                                        <p:tgtEl>
                                          <p:spTgt spid="28720"/>
                                        </p:tgtEl>
                                        <p:attrNameLst>
                                          <p:attrName>ppt_w</p:attrName>
                                        </p:attrNameLst>
                                      </p:cBhvr>
                                      <p:tavLst>
                                        <p:tav tm="0">
                                          <p:val>
                                            <p:fltVal val="0"/>
                                          </p:val>
                                        </p:tav>
                                        <p:tav tm="100000">
                                          <p:val>
                                            <p:strVal val="#ppt_w"/>
                                          </p:val>
                                        </p:tav>
                                      </p:tavLst>
                                    </p:anim>
                                    <p:anim calcmode="lin" valueType="num">
                                      <p:cBhvr>
                                        <p:cTn id="74" dur="500" fill="hold"/>
                                        <p:tgtEl>
                                          <p:spTgt spid="28720"/>
                                        </p:tgtEl>
                                        <p:attrNameLst>
                                          <p:attrName>ppt_h</p:attrName>
                                        </p:attrNameLst>
                                      </p:cBhvr>
                                      <p:tavLst>
                                        <p:tav tm="0">
                                          <p:val>
                                            <p:fltVal val="0"/>
                                          </p:val>
                                        </p:tav>
                                        <p:tav tm="100000">
                                          <p:val>
                                            <p:strVal val="#ppt_h"/>
                                          </p:val>
                                        </p:tav>
                                      </p:tavLst>
                                    </p:anim>
                                  </p:childTnLst>
                                </p:cTn>
                              </p:par>
                              <p:par>
                                <p:cTn id="75" presetID="23" presetClass="entr" presetSubtype="16" fill="hold" nodeType="with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500" fill="hold"/>
                                        <p:tgtEl>
                                          <p:spTgt spid="9"/>
                                        </p:tgtEl>
                                        <p:attrNameLst>
                                          <p:attrName>ppt_w</p:attrName>
                                        </p:attrNameLst>
                                      </p:cBhvr>
                                      <p:tavLst>
                                        <p:tav tm="0">
                                          <p:val>
                                            <p:fltVal val="0"/>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childTnLst>
                                </p:cTn>
                              </p:par>
                              <p:par>
                                <p:cTn id="79" presetID="23" presetClass="entr" presetSubtype="16" fill="hold" grpId="0" nodeType="withEffect">
                                  <p:stCondLst>
                                    <p:cond delay="0"/>
                                  </p:stCondLst>
                                  <p:childTnLst>
                                    <p:set>
                                      <p:cBhvr>
                                        <p:cTn id="80" dur="1" fill="hold">
                                          <p:stCondLst>
                                            <p:cond delay="0"/>
                                          </p:stCondLst>
                                        </p:cTn>
                                        <p:tgtEl>
                                          <p:spTgt spid="28714"/>
                                        </p:tgtEl>
                                        <p:attrNameLst>
                                          <p:attrName>style.visibility</p:attrName>
                                        </p:attrNameLst>
                                      </p:cBhvr>
                                      <p:to>
                                        <p:strVal val="visible"/>
                                      </p:to>
                                    </p:set>
                                    <p:anim calcmode="lin" valueType="num">
                                      <p:cBhvr>
                                        <p:cTn id="81" dur="500" fill="hold"/>
                                        <p:tgtEl>
                                          <p:spTgt spid="28714"/>
                                        </p:tgtEl>
                                        <p:attrNameLst>
                                          <p:attrName>ppt_w</p:attrName>
                                        </p:attrNameLst>
                                      </p:cBhvr>
                                      <p:tavLst>
                                        <p:tav tm="0">
                                          <p:val>
                                            <p:fltVal val="0"/>
                                          </p:val>
                                        </p:tav>
                                        <p:tav tm="100000">
                                          <p:val>
                                            <p:strVal val="#ppt_w"/>
                                          </p:val>
                                        </p:tav>
                                      </p:tavLst>
                                    </p:anim>
                                    <p:anim calcmode="lin" valueType="num">
                                      <p:cBhvr>
                                        <p:cTn id="82" dur="500" fill="hold"/>
                                        <p:tgtEl>
                                          <p:spTgt spid="28714"/>
                                        </p:tgtEl>
                                        <p:attrNameLst>
                                          <p:attrName>ppt_h</p:attrName>
                                        </p:attrNameLst>
                                      </p:cBhvr>
                                      <p:tavLst>
                                        <p:tav tm="0">
                                          <p:val>
                                            <p:fltVal val="0"/>
                                          </p:val>
                                        </p:tav>
                                        <p:tav tm="100000">
                                          <p:val>
                                            <p:strVal val="#ppt_h"/>
                                          </p:val>
                                        </p:tav>
                                      </p:tavLst>
                                    </p:anim>
                                  </p:childTnLst>
                                </p:cTn>
                              </p:par>
                              <p:par>
                                <p:cTn id="83" presetID="23" presetClass="entr" presetSubtype="16" fill="hold" grpId="0" nodeType="withEffect">
                                  <p:stCondLst>
                                    <p:cond delay="0"/>
                                  </p:stCondLst>
                                  <p:childTnLst>
                                    <p:set>
                                      <p:cBhvr>
                                        <p:cTn id="84" dur="1" fill="hold">
                                          <p:stCondLst>
                                            <p:cond delay="0"/>
                                          </p:stCondLst>
                                        </p:cTn>
                                        <p:tgtEl>
                                          <p:spTgt spid="28722"/>
                                        </p:tgtEl>
                                        <p:attrNameLst>
                                          <p:attrName>style.visibility</p:attrName>
                                        </p:attrNameLst>
                                      </p:cBhvr>
                                      <p:to>
                                        <p:strVal val="visible"/>
                                      </p:to>
                                    </p:set>
                                    <p:anim calcmode="lin" valueType="num">
                                      <p:cBhvr>
                                        <p:cTn id="85" dur="500" fill="hold"/>
                                        <p:tgtEl>
                                          <p:spTgt spid="28722"/>
                                        </p:tgtEl>
                                        <p:attrNameLst>
                                          <p:attrName>ppt_w</p:attrName>
                                        </p:attrNameLst>
                                      </p:cBhvr>
                                      <p:tavLst>
                                        <p:tav tm="0">
                                          <p:val>
                                            <p:fltVal val="0"/>
                                          </p:val>
                                        </p:tav>
                                        <p:tav tm="100000">
                                          <p:val>
                                            <p:strVal val="#ppt_w"/>
                                          </p:val>
                                        </p:tav>
                                      </p:tavLst>
                                    </p:anim>
                                    <p:anim calcmode="lin" valueType="num">
                                      <p:cBhvr>
                                        <p:cTn id="86" dur="500" fill="hold"/>
                                        <p:tgtEl>
                                          <p:spTgt spid="28722"/>
                                        </p:tgtEl>
                                        <p:attrNameLst>
                                          <p:attrName>ppt_h</p:attrName>
                                        </p:attrNameLst>
                                      </p:cBhvr>
                                      <p:tavLst>
                                        <p:tav tm="0">
                                          <p:val>
                                            <p:fltVal val="0"/>
                                          </p:val>
                                        </p:tav>
                                        <p:tav tm="100000">
                                          <p:val>
                                            <p:strVal val="#ppt_h"/>
                                          </p:val>
                                        </p:tav>
                                      </p:tavLst>
                                    </p:anim>
                                  </p:childTnLst>
                                </p:cTn>
                              </p:par>
                              <p:par>
                                <p:cTn id="87" presetID="17" presetClass="entr" presetSubtype="4" fill="hold" nodeType="withEffect">
                                  <p:stCondLst>
                                    <p:cond delay="0"/>
                                  </p:stCondLst>
                                  <p:childTnLst>
                                    <p:set>
                                      <p:cBhvr>
                                        <p:cTn id="88" dur="1" fill="hold">
                                          <p:stCondLst>
                                            <p:cond delay="0"/>
                                          </p:stCondLst>
                                        </p:cTn>
                                        <p:tgtEl>
                                          <p:spTgt spid="7"/>
                                        </p:tgtEl>
                                        <p:attrNameLst>
                                          <p:attrName>style.visibility</p:attrName>
                                        </p:attrNameLst>
                                      </p:cBhvr>
                                      <p:to>
                                        <p:strVal val="visible"/>
                                      </p:to>
                                    </p:set>
                                    <p:anim calcmode="lin" valueType="num">
                                      <p:cBhvr>
                                        <p:cTn id="89" dur="500" fill="hold"/>
                                        <p:tgtEl>
                                          <p:spTgt spid="7"/>
                                        </p:tgtEl>
                                        <p:attrNameLst>
                                          <p:attrName>ppt_x</p:attrName>
                                        </p:attrNameLst>
                                      </p:cBhvr>
                                      <p:tavLst>
                                        <p:tav tm="0">
                                          <p:val>
                                            <p:strVal val="#ppt_x"/>
                                          </p:val>
                                        </p:tav>
                                        <p:tav tm="100000">
                                          <p:val>
                                            <p:strVal val="#ppt_x"/>
                                          </p:val>
                                        </p:tav>
                                      </p:tavLst>
                                    </p:anim>
                                    <p:anim calcmode="lin" valueType="num">
                                      <p:cBhvr>
                                        <p:cTn id="90" dur="500" fill="hold"/>
                                        <p:tgtEl>
                                          <p:spTgt spid="7"/>
                                        </p:tgtEl>
                                        <p:attrNameLst>
                                          <p:attrName>ppt_y</p:attrName>
                                        </p:attrNameLst>
                                      </p:cBhvr>
                                      <p:tavLst>
                                        <p:tav tm="0">
                                          <p:val>
                                            <p:strVal val="#ppt_y+#ppt_h/2"/>
                                          </p:val>
                                        </p:tav>
                                        <p:tav tm="100000">
                                          <p:val>
                                            <p:strVal val="#ppt_y"/>
                                          </p:val>
                                        </p:tav>
                                      </p:tavLst>
                                    </p:anim>
                                    <p:anim calcmode="lin" valueType="num">
                                      <p:cBhvr>
                                        <p:cTn id="91" dur="500" fill="hold"/>
                                        <p:tgtEl>
                                          <p:spTgt spid="7"/>
                                        </p:tgtEl>
                                        <p:attrNameLst>
                                          <p:attrName>ppt_w</p:attrName>
                                        </p:attrNameLst>
                                      </p:cBhvr>
                                      <p:tavLst>
                                        <p:tav tm="0">
                                          <p:val>
                                            <p:strVal val="#ppt_w"/>
                                          </p:val>
                                        </p:tav>
                                        <p:tav tm="100000">
                                          <p:val>
                                            <p:strVal val="#ppt_w"/>
                                          </p:val>
                                        </p:tav>
                                      </p:tavLst>
                                    </p:anim>
                                    <p:anim calcmode="lin" valueType="num">
                                      <p:cBhvr>
                                        <p:cTn id="92" dur="500" fill="hold"/>
                                        <p:tgtEl>
                                          <p:spTgt spid="7"/>
                                        </p:tgtEl>
                                        <p:attrNameLst>
                                          <p:attrName>ppt_h</p:attrName>
                                        </p:attrNameLst>
                                      </p:cBhvr>
                                      <p:tavLst>
                                        <p:tav tm="0">
                                          <p:val>
                                            <p:fltVal val="0"/>
                                          </p:val>
                                        </p:tav>
                                        <p:tav tm="100000">
                                          <p:val>
                                            <p:strVal val="#ppt_h"/>
                                          </p:val>
                                        </p:tav>
                                      </p:tavLst>
                                    </p:anim>
                                  </p:childTnLst>
                                </p:cTn>
                              </p:par>
                              <p:par>
                                <p:cTn id="93" presetID="17" presetClass="entr" presetSubtype="4" fill="hold" nodeType="withEffect">
                                  <p:stCondLst>
                                    <p:cond delay="0"/>
                                  </p:stCondLst>
                                  <p:childTnLst>
                                    <p:set>
                                      <p:cBhvr>
                                        <p:cTn id="94" dur="1" fill="hold">
                                          <p:stCondLst>
                                            <p:cond delay="0"/>
                                          </p:stCondLst>
                                        </p:cTn>
                                        <p:tgtEl>
                                          <p:spTgt spid="8"/>
                                        </p:tgtEl>
                                        <p:attrNameLst>
                                          <p:attrName>style.visibility</p:attrName>
                                        </p:attrNameLst>
                                      </p:cBhvr>
                                      <p:to>
                                        <p:strVal val="visible"/>
                                      </p:to>
                                    </p:set>
                                    <p:anim calcmode="lin" valueType="num">
                                      <p:cBhvr>
                                        <p:cTn id="95" dur="500" fill="hold"/>
                                        <p:tgtEl>
                                          <p:spTgt spid="8"/>
                                        </p:tgtEl>
                                        <p:attrNameLst>
                                          <p:attrName>ppt_x</p:attrName>
                                        </p:attrNameLst>
                                      </p:cBhvr>
                                      <p:tavLst>
                                        <p:tav tm="0">
                                          <p:val>
                                            <p:strVal val="#ppt_x"/>
                                          </p:val>
                                        </p:tav>
                                        <p:tav tm="100000">
                                          <p:val>
                                            <p:strVal val="#ppt_x"/>
                                          </p:val>
                                        </p:tav>
                                      </p:tavLst>
                                    </p:anim>
                                    <p:anim calcmode="lin" valueType="num">
                                      <p:cBhvr>
                                        <p:cTn id="96" dur="500" fill="hold"/>
                                        <p:tgtEl>
                                          <p:spTgt spid="8"/>
                                        </p:tgtEl>
                                        <p:attrNameLst>
                                          <p:attrName>ppt_y</p:attrName>
                                        </p:attrNameLst>
                                      </p:cBhvr>
                                      <p:tavLst>
                                        <p:tav tm="0">
                                          <p:val>
                                            <p:strVal val="#ppt_y+#ppt_h/2"/>
                                          </p:val>
                                        </p:tav>
                                        <p:tav tm="100000">
                                          <p:val>
                                            <p:strVal val="#ppt_y"/>
                                          </p:val>
                                        </p:tav>
                                      </p:tavLst>
                                    </p:anim>
                                    <p:anim calcmode="lin" valueType="num">
                                      <p:cBhvr>
                                        <p:cTn id="97" dur="500" fill="hold"/>
                                        <p:tgtEl>
                                          <p:spTgt spid="8"/>
                                        </p:tgtEl>
                                        <p:attrNameLst>
                                          <p:attrName>ppt_w</p:attrName>
                                        </p:attrNameLst>
                                      </p:cBhvr>
                                      <p:tavLst>
                                        <p:tav tm="0">
                                          <p:val>
                                            <p:strVal val="#ppt_w"/>
                                          </p:val>
                                        </p:tav>
                                        <p:tav tm="100000">
                                          <p:val>
                                            <p:strVal val="#ppt_w"/>
                                          </p:val>
                                        </p:tav>
                                      </p:tavLst>
                                    </p:anim>
                                    <p:anim calcmode="lin" valueType="num">
                                      <p:cBhvr>
                                        <p:cTn id="98" dur="500" fill="hold"/>
                                        <p:tgtEl>
                                          <p:spTgt spid="8"/>
                                        </p:tgtEl>
                                        <p:attrNameLst>
                                          <p:attrName>ppt_h</p:attrName>
                                        </p:attrNameLst>
                                      </p:cBhvr>
                                      <p:tavLst>
                                        <p:tav tm="0">
                                          <p:val>
                                            <p:fltVal val="0"/>
                                          </p:val>
                                        </p:tav>
                                        <p:tav tm="100000">
                                          <p:val>
                                            <p:strVal val="#ppt_h"/>
                                          </p:val>
                                        </p:tav>
                                      </p:tavLst>
                                    </p:anim>
                                  </p:childTnLst>
                                </p:cTn>
                              </p:par>
                              <p:par>
                                <p:cTn id="99" presetID="17" presetClass="entr" presetSubtype="4" fill="hold" grpId="0" nodeType="withEffect">
                                  <p:stCondLst>
                                    <p:cond delay="0"/>
                                  </p:stCondLst>
                                  <p:childTnLst>
                                    <p:set>
                                      <p:cBhvr>
                                        <p:cTn id="100" dur="1" fill="hold">
                                          <p:stCondLst>
                                            <p:cond delay="0"/>
                                          </p:stCondLst>
                                        </p:cTn>
                                        <p:tgtEl>
                                          <p:spTgt spid="28694"/>
                                        </p:tgtEl>
                                        <p:attrNameLst>
                                          <p:attrName>style.visibility</p:attrName>
                                        </p:attrNameLst>
                                      </p:cBhvr>
                                      <p:to>
                                        <p:strVal val="visible"/>
                                      </p:to>
                                    </p:set>
                                    <p:anim calcmode="lin" valueType="num">
                                      <p:cBhvr>
                                        <p:cTn id="101" dur="500" fill="hold"/>
                                        <p:tgtEl>
                                          <p:spTgt spid="28694"/>
                                        </p:tgtEl>
                                        <p:attrNameLst>
                                          <p:attrName>ppt_x</p:attrName>
                                        </p:attrNameLst>
                                      </p:cBhvr>
                                      <p:tavLst>
                                        <p:tav tm="0">
                                          <p:val>
                                            <p:strVal val="#ppt_x"/>
                                          </p:val>
                                        </p:tav>
                                        <p:tav tm="100000">
                                          <p:val>
                                            <p:strVal val="#ppt_x"/>
                                          </p:val>
                                        </p:tav>
                                      </p:tavLst>
                                    </p:anim>
                                    <p:anim calcmode="lin" valueType="num">
                                      <p:cBhvr>
                                        <p:cTn id="102" dur="500" fill="hold"/>
                                        <p:tgtEl>
                                          <p:spTgt spid="28694"/>
                                        </p:tgtEl>
                                        <p:attrNameLst>
                                          <p:attrName>ppt_y</p:attrName>
                                        </p:attrNameLst>
                                      </p:cBhvr>
                                      <p:tavLst>
                                        <p:tav tm="0">
                                          <p:val>
                                            <p:strVal val="#ppt_y+#ppt_h/2"/>
                                          </p:val>
                                        </p:tav>
                                        <p:tav tm="100000">
                                          <p:val>
                                            <p:strVal val="#ppt_y"/>
                                          </p:val>
                                        </p:tav>
                                      </p:tavLst>
                                    </p:anim>
                                    <p:anim calcmode="lin" valueType="num">
                                      <p:cBhvr>
                                        <p:cTn id="103" dur="500" fill="hold"/>
                                        <p:tgtEl>
                                          <p:spTgt spid="28694"/>
                                        </p:tgtEl>
                                        <p:attrNameLst>
                                          <p:attrName>ppt_w</p:attrName>
                                        </p:attrNameLst>
                                      </p:cBhvr>
                                      <p:tavLst>
                                        <p:tav tm="0">
                                          <p:val>
                                            <p:strVal val="#ppt_w"/>
                                          </p:val>
                                        </p:tav>
                                        <p:tav tm="100000">
                                          <p:val>
                                            <p:strVal val="#ppt_w"/>
                                          </p:val>
                                        </p:tav>
                                      </p:tavLst>
                                    </p:anim>
                                    <p:anim calcmode="lin" valueType="num">
                                      <p:cBhvr>
                                        <p:cTn id="104" dur="500" fill="hold"/>
                                        <p:tgtEl>
                                          <p:spTgt spid="28694"/>
                                        </p:tgtEl>
                                        <p:attrNameLst>
                                          <p:attrName>ppt_h</p:attrName>
                                        </p:attrNameLst>
                                      </p:cBhvr>
                                      <p:tavLst>
                                        <p:tav tm="0">
                                          <p:val>
                                            <p:fltVal val="0"/>
                                          </p:val>
                                        </p:tav>
                                        <p:tav tm="100000">
                                          <p:val>
                                            <p:strVal val="#ppt_h"/>
                                          </p:val>
                                        </p:tav>
                                      </p:tavLst>
                                    </p:anim>
                                  </p:childTnLst>
                                </p:cTn>
                              </p:par>
                              <p:par>
                                <p:cTn id="105" presetID="17" presetClass="entr" presetSubtype="4" fill="hold" grpId="0" nodeType="withEffect">
                                  <p:stCondLst>
                                    <p:cond delay="0"/>
                                  </p:stCondLst>
                                  <p:childTnLst>
                                    <p:set>
                                      <p:cBhvr>
                                        <p:cTn id="106" dur="1" fill="hold">
                                          <p:stCondLst>
                                            <p:cond delay="0"/>
                                          </p:stCondLst>
                                        </p:cTn>
                                        <p:tgtEl>
                                          <p:spTgt spid="28721"/>
                                        </p:tgtEl>
                                        <p:attrNameLst>
                                          <p:attrName>style.visibility</p:attrName>
                                        </p:attrNameLst>
                                      </p:cBhvr>
                                      <p:to>
                                        <p:strVal val="visible"/>
                                      </p:to>
                                    </p:set>
                                    <p:anim calcmode="lin" valueType="num">
                                      <p:cBhvr>
                                        <p:cTn id="107" dur="500" fill="hold"/>
                                        <p:tgtEl>
                                          <p:spTgt spid="28721"/>
                                        </p:tgtEl>
                                        <p:attrNameLst>
                                          <p:attrName>ppt_x</p:attrName>
                                        </p:attrNameLst>
                                      </p:cBhvr>
                                      <p:tavLst>
                                        <p:tav tm="0">
                                          <p:val>
                                            <p:strVal val="#ppt_x"/>
                                          </p:val>
                                        </p:tav>
                                        <p:tav tm="100000">
                                          <p:val>
                                            <p:strVal val="#ppt_x"/>
                                          </p:val>
                                        </p:tav>
                                      </p:tavLst>
                                    </p:anim>
                                    <p:anim calcmode="lin" valueType="num">
                                      <p:cBhvr>
                                        <p:cTn id="108" dur="500" fill="hold"/>
                                        <p:tgtEl>
                                          <p:spTgt spid="28721"/>
                                        </p:tgtEl>
                                        <p:attrNameLst>
                                          <p:attrName>ppt_y</p:attrName>
                                        </p:attrNameLst>
                                      </p:cBhvr>
                                      <p:tavLst>
                                        <p:tav tm="0">
                                          <p:val>
                                            <p:strVal val="#ppt_y+#ppt_h/2"/>
                                          </p:val>
                                        </p:tav>
                                        <p:tav tm="100000">
                                          <p:val>
                                            <p:strVal val="#ppt_y"/>
                                          </p:val>
                                        </p:tav>
                                      </p:tavLst>
                                    </p:anim>
                                    <p:anim calcmode="lin" valueType="num">
                                      <p:cBhvr>
                                        <p:cTn id="109" dur="500" fill="hold"/>
                                        <p:tgtEl>
                                          <p:spTgt spid="28721"/>
                                        </p:tgtEl>
                                        <p:attrNameLst>
                                          <p:attrName>ppt_w</p:attrName>
                                        </p:attrNameLst>
                                      </p:cBhvr>
                                      <p:tavLst>
                                        <p:tav tm="0">
                                          <p:val>
                                            <p:strVal val="#ppt_w"/>
                                          </p:val>
                                        </p:tav>
                                        <p:tav tm="100000">
                                          <p:val>
                                            <p:strVal val="#ppt_w"/>
                                          </p:val>
                                        </p:tav>
                                      </p:tavLst>
                                    </p:anim>
                                    <p:anim calcmode="lin" valueType="num">
                                      <p:cBhvr>
                                        <p:cTn id="110" dur="500" fill="hold"/>
                                        <p:tgtEl>
                                          <p:spTgt spid="28721"/>
                                        </p:tgtEl>
                                        <p:attrNameLst>
                                          <p:attrName>ppt_h</p:attrName>
                                        </p:attrNameLst>
                                      </p:cBhvr>
                                      <p:tavLst>
                                        <p:tav tm="0">
                                          <p:val>
                                            <p:fltVal val="0"/>
                                          </p:val>
                                        </p:tav>
                                        <p:tav tm="100000">
                                          <p:val>
                                            <p:strVal val="#ppt_h"/>
                                          </p:val>
                                        </p:tav>
                                      </p:tavLst>
                                    </p:anim>
                                  </p:childTnLst>
                                </p:cTn>
                              </p:par>
                              <p:par>
                                <p:cTn id="111" presetID="17" presetClass="entr" presetSubtype="4" fill="hold" grpId="0" nodeType="withEffect">
                                  <p:stCondLst>
                                    <p:cond delay="0"/>
                                  </p:stCondLst>
                                  <p:childTnLst>
                                    <p:set>
                                      <p:cBhvr>
                                        <p:cTn id="112" dur="1" fill="hold">
                                          <p:stCondLst>
                                            <p:cond delay="0"/>
                                          </p:stCondLst>
                                        </p:cTn>
                                        <p:tgtEl>
                                          <p:spTgt spid="28723"/>
                                        </p:tgtEl>
                                        <p:attrNameLst>
                                          <p:attrName>style.visibility</p:attrName>
                                        </p:attrNameLst>
                                      </p:cBhvr>
                                      <p:to>
                                        <p:strVal val="visible"/>
                                      </p:to>
                                    </p:set>
                                    <p:anim calcmode="lin" valueType="num">
                                      <p:cBhvr>
                                        <p:cTn id="113" dur="500" fill="hold"/>
                                        <p:tgtEl>
                                          <p:spTgt spid="28723"/>
                                        </p:tgtEl>
                                        <p:attrNameLst>
                                          <p:attrName>ppt_x</p:attrName>
                                        </p:attrNameLst>
                                      </p:cBhvr>
                                      <p:tavLst>
                                        <p:tav tm="0">
                                          <p:val>
                                            <p:strVal val="#ppt_x"/>
                                          </p:val>
                                        </p:tav>
                                        <p:tav tm="100000">
                                          <p:val>
                                            <p:strVal val="#ppt_x"/>
                                          </p:val>
                                        </p:tav>
                                      </p:tavLst>
                                    </p:anim>
                                    <p:anim calcmode="lin" valueType="num">
                                      <p:cBhvr>
                                        <p:cTn id="114" dur="500" fill="hold"/>
                                        <p:tgtEl>
                                          <p:spTgt spid="28723"/>
                                        </p:tgtEl>
                                        <p:attrNameLst>
                                          <p:attrName>ppt_y</p:attrName>
                                        </p:attrNameLst>
                                      </p:cBhvr>
                                      <p:tavLst>
                                        <p:tav tm="0">
                                          <p:val>
                                            <p:strVal val="#ppt_y+#ppt_h/2"/>
                                          </p:val>
                                        </p:tav>
                                        <p:tav tm="100000">
                                          <p:val>
                                            <p:strVal val="#ppt_y"/>
                                          </p:val>
                                        </p:tav>
                                      </p:tavLst>
                                    </p:anim>
                                    <p:anim calcmode="lin" valueType="num">
                                      <p:cBhvr>
                                        <p:cTn id="115" dur="500" fill="hold"/>
                                        <p:tgtEl>
                                          <p:spTgt spid="28723"/>
                                        </p:tgtEl>
                                        <p:attrNameLst>
                                          <p:attrName>ppt_w</p:attrName>
                                        </p:attrNameLst>
                                      </p:cBhvr>
                                      <p:tavLst>
                                        <p:tav tm="0">
                                          <p:val>
                                            <p:strVal val="#ppt_w"/>
                                          </p:val>
                                        </p:tav>
                                        <p:tav tm="100000">
                                          <p:val>
                                            <p:strVal val="#ppt_w"/>
                                          </p:val>
                                        </p:tav>
                                      </p:tavLst>
                                    </p:anim>
                                    <p:anim calcmode="lin" valueType="num">
                                      <p:cBhvr>
                                        <p:cTn id="116" dur="500" fill="hold"/>
                                        <p:tgtEl>
                                          <p:spTgt spid="28723"/>
                                        </p:tgtEl>
                                        <p:attrNameLst>
                                          <p:attrName>ppt_h</p:attrName>
                                        </p:attrNameLst>
                                      </p:cBhvr>
                                      <p:tavLst>
                                        <p:tav tm="0">
                                          <p:val>
                                            <p:fltVal val="0"/>
                                          </p:val>
                                        </p:tav>
                                        <p:tav tm="100000">
                                          <p:val>
                                            <p:strVal val="#ppt_h"/>
                                          </p:val>
                                        </p:tav>
                                      </p:tavLst>
                                    </p:anim>
                                  </p:childTnLst>
                                </p:cTn>
                              </p:par>
                              <p:par>
                                <p:cTn id="117" presetID="22" presetClass="entr" presetSubtype="1" fill="hold" grpId="0" nodeType="withEffect">
                                  <p:stCondLst>
                                    <p:cond delay="0"/>
                                  </p:stCondLst>
                                  <p:childTnLst>
                                    <p:set>
                                      <p:cBhvr>
                                        <p:cTn id="118" dur="1" fill="hold">
                                          <p:stCondLst>
                                            <p:cond delay="0"/>
                                          </p:stCondLst>
                                        </p:cTn>
                                        <p:tgtEl>
                                          <p:spTgt spid="28701"/>
                                        </p:tgtEl>
                                        <p:attrNameLst>
                                          <p:attrName>style.visibility</p:attrName>
                                        </p:attrNameLst>
                                      </p:cBhvr>
                                      <p:to>
                                        <p:strVal val="visible"/>
                                      </p:to>
                                    </p:set>
                                    <p:animEffect transition="in" filter="wipe(up)">
                                      <p:cBhvr>
                                        <p:cTn id="119" dur="500"/>
                                        <p:tgtEl>
                                          <p:spTgt spid="28701"/>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28702"/>
                                        </p:tgtEl>
                                        <p:attrNameLst>
                                          <p:attrName>style.visibility</p:attrName>
                                        </p:attrNameLst>
                                      </p:cBhvr>
                                      <p:to>
                                        <p:strVal val="visible"/>
                                      </p:to>
                                    </p:set>
                                    <p:animEffect transition="in" filter="wipe(up)">
                                      <p:cBhvr>
                                        <p:cTn id="122" dur="500"/>
                                        <p:tgtEl>
                                          <p:spTgt spid="28702"/>
                                        </p:tgtEl>
                                      </p:cBhvr>
                                    </p:animEffect>
                                  </p:childTnLst>
                                </p:cTn>
                              </p:par>
                              <p:par>
                                <p:cTn id="123" presetID="49" presetClass="entr" presetSubtype="0" decel="100000" fill="hold" grpId="0" nodeType="withEffect">
                                  <p:stCondLst>
                                    <p:cond delay="0"/>
                                  </p:stCondLst>
                                  <p:childTnLst>
                                    <p:set>
                                      <p:cBhvr>
                                        <p:cTn id="124" dur="1" fill="hold">
                                          <p:stCondLst>
                                            <p:cond delay="0"/>
                                          </p:stCondLst>
                                        </p:cTn>
                                        <p:tgtEl>
                                          <p:spTgt spid="28683"/>
                                        </p:tgtEl>
                                        <p:attrNameLst>
                                          <p:attrName>style.visibility</p:attrName>
                                        </p:attrNameLst>
                                      </p:cBhvr>
                                      <p:to>
                                        <p:strVal val="visible"/>
                                      </p:to>
                                    </p:set>
                                    <p:anim calcmode="lin" valueType="num">
                                      <p:cBhvr>
                                        <p:cTn id="125" dur="500" fill="hold"/>
                                        <p:tgtEl>
                                          <p:spTgt spid="28683"/>
                                        </p:tgtEl>
                                        <p:attrNameLst>
                                          <p:attrName>ppt_w</p:attrName>
                                        </p:attrNameLst>
                                      </p:cBhvr>
                                      <p:tavLst>
                                        <p:tav tm="0">
                                          <p:val>
                                            <p:fltVal val="0"/>
                                          </p:val>
                                        </p:tav>
                                        <p:tav tm="100000">
                                          <p:val>
                                            <p:strVal val="#ppt_w"/>
                                          </p:val>
                                        </p:tav>
                                      </p:tavLst>
                                    </p:anim>
                                    <p:anim calcmode="lin" valueType="num">
                                      <p:cBhvr>
                                        <p:cTn id="126" dur="500" fill="hold"/>
                                        <p:tgtEl>
                                          <p:spTgt spid="28683"/>
                                        </p:tgtEl>
                                        <p:attrNameLst>
                                          <p:attrName>ppt_h</p:attrName>
                                        </p:attrNameLst>
                                      </p:cBhvr>
                                      <p:tavLst>
                                        <p:tav tm="0">
                                          <p:val>
                                            <p:fltVal val="0"/>
                                          </p:val>
                                        </p:tav>
                                        <p:tav tm="100000">
                                          <p:val>
                                            <p:strVal val="#ppt_h"/>
                                          </p:val>
                                        </p:tav>
                                      </p:tavLst>
                                    </p:anim>
                                    <p:anim calcmode="lin" valueType="num">
                                      <p:cBhvr>
                                        <p:cTn id="127" dur="500" fill="hold"/>
                                        <p:tgtEl>
                                          <p:spTgt spid="28683"/>
                                        </p:tgtEl>
                                        <p:attrNameLst>
                                          <p:attrName>style.rotation</p:attrName>
                                        </p:attrNameLst>
                                      </p:cBhvr>
                                      <p:tavLst>
                                        <p:tav tm="0">
                                          <p:val>
                                            <p:fltVal val="360"/>
                                          </p:val>
                                        </p:tav>
                                        <p:tav tm="100000">
                                          <p:val>
                                            <p:fltVal val="0"/>
                                          </p:val>
                                        </p:tav>
                                      </p:tavLst>
                                    </p:anim>
                                    <p:animEffect transition="in" filter="fade">
                                      <p:cBhvr>
                                        <p:cTn id="128" dur="500"/>
                                        <p:tgtEl>
                                          <p:spTgt spid="28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3" grpId="0" animBg="1"/>
      <p:bldP spid="28674" grpId="0"/>
      <p:bldP spid="28675" grpId="0"/>
      <p:bldP spid="28689" grpId="0" animBg="1"/>
      <p:bldP spid="28690" grpId="0" animBg="1"/>
      <p:bldP spid="28691" grpId="0" animBg="1"/>
      <p:bldP spid="28694" grpId="0" animBg="1"/>
      <p:bldP spid="28698" grpId="0" animBg="1"/>
      <p:bldP spid="28699" grpId="0" animBg="1"/>
      <p:bldP spid="28700" grpId="0" animBg="1"/>
      <p:bldP spid="28701" grpId="0" animBg="1"/>
      <p:bldP spid="28702" grpId="0" animBg="1"/>
      <p:bldP spid="28714" grpId="0" animBg="1"/>
      <p:bldP spid="28716" grpId="0" animBg="1"/>
      <p:bldP spid="28717" grpId="0" animBg="1"/>
      <p:bldP spid="28718" grpId="0" animBg="1"/>
      <p:bldP spid="28719" grpId="0" animBg="1"/>
      <p:bldP spid="28720" grpId="0" animBg="1"/>
      <p:bldP spid="28721" grpId="0" animBg="1"/>
      <p:bldP spid="28722" grpId="0" animBg="1"/>
      <p:bldP spid="287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112">
            <a:extLst>
              <a:ext uri="{FF2B5EF4-FFF2-40B4-BE49-F238E27FC236}">
                <a16:creationId xmlns:a16="http://schemas.microsoft.com/office/drawing/2014/main" id="{C2EE62ED-A423-4572-A492-C587E992350C}"/>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29699" name="TextBox 115">
            <a:extLst>
              <a:ext uri="{FF2B5EF4-FFF2-40B4-BE49-F238E27FC236}">
                <a16:creationId xmlns:a16="http://schemas.microsoft.com/office/drawing/2014/main" id="{C5C67BEE-79C2-4986-9F41-4A4C645EAA4F}"/>
              </a:ext>
            </a:extLst>
          </p:cNvPr>
          <p:cNvSpPr txBox="1">
            <a:spLocks noChangeArrowheads="1"/>
          </p:cNvSpPr>
          <p:nvPr/>
        </p:nvSpPr>
        <p:spPr bwMode="auto">
          <a:xfrm>
            <a:off x="1222375" y="1177925"/>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29700" name="Rectangle 139">
            <a:extLst>
              <a:ext uri="{FF2B5EF4-FFF2-40B4-BE49-F238E27FC236}">
                <a16:creationId xmlns:a16="http://schemas.microsoft.com/office/drawing/2014/main" id="{3BB3426A-DB51-4E4F-BF1F-7E43052DDE80}"/>
              </a:ext>
            </a:extLst>
          </p:cNvPr>
          <p:cNvSpPr>
            <a:spLocks noChangeArrowheads="1"/>
          </p:cNvSpPr>
          <p:nvPr/>
        </p:nvSpPr>
        <p:spPr bwMode="auto">
          <a:xfrm>
            <a:off x="1922462" y="5356225"/>
            <a:ext cx="1711325"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1"/>
                </a:solidFill>
                <a:latin typeface="Arial" panose="020B0604020202020204" pitchFamily="34" charset="0"/>
              </a:rPr>
              <a:t>#01</a:t>
            </a:r>
            <a:endParaRPr lang="ru-RU" altLang="ru-RU" dirty="0">
              <a:solidFill>
                <a:schemeClr val="accent1"/>
              </a:solidFill>
            </a:endParaRPr>
          </a:p>
        </p:txBody>
      </p:sp>
      <p:sp>
        <p:nvSpPr>
          <p:cNvPr id="29707" name="Freeform 33">
            <a:extLst>
              <a:ext uri="{FF2B5EF4-FFF2-40B4-BE49-F238E27FC236}">
                <a16:creationId xmlns:a16="http://schemas.microsoft.com/office/drawing/2014/main" id="{C43659C6-36F3-4358-9FA9-0A91BD7520A6}"/>
              </a:ext>
            </a:extLst>
          </p:cNvPr>
          <p:cNvSpPr>
            <a:spLocks noEditPoints="1"/>
          </p:cNvSpPr>
          <p:nvPr/>
        </p:nvSpPr>
        <p:spPr bwMode="auto">
          <a:xfrm>
            <a:off x="2368549" y="2143125"/>
            <a:ext cx="860425" cy="868363"/>
          </a:xfrm>
          <a:custGeom>
            <a:avLst/>
            <a:gdLst>
              <a:gd name="T0" fmla="*/ 2147483646 w 62"/>
              <a:gd name="T1" fmla="*/ 0 h 62"/>
              <a:gd name="T2" fmla="*/ 0 w 62"/>
              <a:gd name="T3" fmla="*/ 2147483646 h 62"/>
              <a:gd name="T4" fmla="*/ 1348161075 w 62"/>
              <a:gd name="T5" fmla="*/ 2147483646 h 62"/>
              <a:gd name="T6" fmla="*/ 1348161075 w 62"/>
              <a:gd name="T7" fmla="*/ 2147483646 h 62"/>
              <a:gd name="T8" fmla="*/ 2147483646 w 62"/>
              <a:gd name="T9" fmla="*/ 2147483646 h 62"/>
              <a:gd name="T10" fmla="*/ 2147483646 w 62"/>
              <a:gd name="T11" fmla="*/ 2147483646 h 62"/>
              <a:gd name="T12" fmla="*/ 2147483646 w 62"/>
              <a:gd name="T13" fmla="*/ 2147483646 h 62"/>
              <a:gd name="T14" fmla="*/ 2147483646 w 62"/>
              <a:gd name="T15" fmla="*/ 0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1961646023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2147483646 w 62"/>
              <a:gd name="T61" fmla="*/ 2147483646 h 62"/>
              <a:gd name="T62" fmla="*/ 2147483646 w 62"/>
              <a:gd name="T63" fmla="*/ 2147483646 h 62"/>
              <a:gd name="T64" fmla="*/ 2147483646 w 62"/>
              <a:gd name="T65" fmla="*/ 2147483646 h 6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2" h="62">
                <a:moveTo>
                  <a:pt x="31" y="0"/>
                </a:moveTo>
                <a:cubicBezTo>
                  <a:pt x="0" y="25"/>
                  <a:pt x="0" y="25"/>
                  <a:pt x="0" y="25"/>
                </a:cubicBezTo>
                <a:cubicBezTo>
                  <a:pt x="7" y="25"/>
                  <a:pt x="7" y="25"/>
                  <a:pt x="7" y="25"/>
                </a:cubicBezTo>
                <a:cubicBezTo>
                  <a:pt x="7" y="62"/>
                  <a:pt x="7" y="62"/>
                  <a:pt x="7" y="62"/>
                </a:cubicBezTo>
                <a:cubicBezTo>
                  <a:pt x="54" y="62"/>
                  <a:pt x="54" y="62"/>
                  <a:pt x="54" y="62"/>
                </a:cubicBezTo>
                <a:cubicBezTo>
                  <a:pt x="54" y="25"/>
                  <a:pt x="54" y="25"/>
                  <a:pt x="54" y="25"/>
                </a:cubicBezTo>
                <a:cubicBezTo>
                  <a:pt x="62" y="25"/>
                  <a:pt x="62" y="25"/>
                  <a:pt x="62" y="25"/>
                </a:cubicBezTo>
                <a:lnTo>
                  <a:pt x="31" y="0"/>
                </a:lnTo>
                <a:close/>
                <a:moveTo>
                  <a:pt x="25" y="54"/>
                </a:moveTo>
                <a:cubicBezTo>
                  <a:pt x="16" y="54"/>
                  <a:pt x="16" y="54"/>
                  <a:pt x="16" y="54"/>
                </a:cubicBezTo>
                <a:cubicBezTo>
                  <a:pt x="16" y="44"/>
                  <a:pt x="16" y="44"/>
                  <a:pt x="16" y="44"/>
                </a:cubicBezTo>
                <a:cubicBezTo>
                  <a:pt x="25" y="44"/>
                  <a:pt x="25" y="44"/>
                  <a:pt x="25" y="44"/>
                </a:cubicBezTo>
                <a:lnTo>
                  <a:pt x="25" y="54"/>
                </a:lnTo>
                <a:close/>
                <a:moveTo>
                  <a:pt x="25" y="40"/>
                </a:moveTo>
                <a:cubicBezTo>
                  <a:pt x="16" y="40"/>
                  <a:pt x="16" y="40"/>
                  <a:pt x="16" y="40"/>
                </a:cubicBezTo>
                <a:cubicBezTo>
                  <a:pt x="16" y="30"/>
                  <a:pt x="16" y="30"/>
                  <a:pt x="16" y="30"/>
                </a:cubicBezTo>
                <a:cubicBezTo>
                  <a:pt x="25" y="30"/>
                  <a:pt x="25" y="30"/>
                  <a:pt x="25" y="30"/>
                </a:cubicBezTo>
                <a:lnTo>
                  <a:pt x="25" y="40"/>
                </a:lnTo>
                <a:close/>
                <a:moveTo>
                  <a:pt x="31" y="17"/>
                </a:moveTo>
                <a:cubicBezTo>
                  <a:pt x="29" y="17"/>
                  <a:pt x="27" y="16"/>
                  <a:pt x="27" y="14"/>
                </a:cubicBezTo>
                <a:cubicBezTo>
                  <a:pt x="27" y="12"/>
                  <a:pt x="29" y="10"/>
                  <a:pt x="31" y="10"/>
                </a:cubicBezTo>
                <a:cubicBezTo>
                  <a:pt x="33" y="10"/>
                  <a:pt x="34" y="12"/>
                  <a:pt x="34" y="14"/>
                </a:cubicBezTo>
                <a:cubicBezTo>
                  <a:pt x="34" y="16"/>
                  <a:pt x="33" y="17"/>
                  <a:pt x="31" y="17"/>
                </a:cubicBezTo>
                <a:close/>
                <a:moveTo>
                  <a:pt x="46" y="54"/>
                </a:moveTo>
                <a:cubicBezTo>
                  <a:pt x="36" y="54"/>
                  <a:pt x="36" y="54"/>
                  <a:pt x="36" y="54"/>
                </a:cubicBezTo>
                <a:cubicBezTo>
                  <a:pt x="36" y="44"/>
                  <a:pt x="36" y="44"/>
                  <a:pt x="36" y="44"/>
                </a:cubicBezTo>
                <a:cubicBezTo>
                  <a:pt x="46" y="44"/>
                  <a:pt x="46" y="44"/>
                  <a:pt x="46" y="44"/>
                </a:cubicBezTo>
                <a:lnTo>
                  <a:pt x="46" y="54"/>
                </a:lnTo>
                <a:close/>
                <a:moveTo>
                  <a:pt x="46" y="40"/>
                </a:moveTo>
                <a:cubicBezTo>
                  <a:pt x="36" y="40"/>
                  <a:pt x="36" y="40"/>
                  <a:pt x="36" y="40"/>
                </a:cubicBezTo>
                <a:cubicBezTo>
                  <a:pt x="36" y="30"/>
                  <a:pt x="36" y="30"/>
                  <a:pt x="36" y="30"/>
                </a:cubicBezTo>
                <a:cubicBezTo>
                  <a:pt x="46" y="30"/>
                  <a:pt x="46" y="30"/>
                  <a:pt x="46" y="30"/>
                </a:cubicBezTo>
                <a:lnTo>
                  <a:pt x="46" y="4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5" name="Группа 4">
            <a:extLst>
              <a:ext uri="{FF2B5EF4-FFF2-40B4-BE49-F238E27FC236}">
                <a16:creationId xmlns:a16="http://schemas.microsoft.com/office/drawing/2014/main" id="{B7167BC1-C694-4BA6-89FC-6DDB7731ACC3}"/>
              </a:ext>
            </a:extLst>
          </p:cNvPr>
          <p:cNvGrpSpPr/>
          <p:nvPr/>
        </p:nvGrpSpPr>
        <p:grpSpPr>
          <a:xfrm>
            <a:off x="5630862" y="2200275"/>
            <a:ext cx="928687" cy="727075"/>
            <a:chOff x="5630863" y="2200275"/>
            <a:chExt cx="928687" cy="727075"/>
          </a:xfrm>
        </p:grpSpPr>
        <p:sp>
          <p:nvSpPr>
            <p:cNvPr id="29708" name="Freeform 35">
              <a:extLst>
                <a:ext uri="{FF2B5EF4-FFF2-40B4-BE49-F238E27FC236}">
                  <a16:creationId xmlns:a16="http://schemas.microsoft.com/office/drawing/2014/main" id="{64DF042F-17C2-427F-82FA-5062D3570B10}"/>
                </a:ext>
              </a:extLst>
            </p:cNvPr>
            <p:cNvSpPr>
              <a:spLocks/>
            </p:cNvSpPr>
            <p:nvPr/>
          </p:nvSpPr>
          <p:spPr bwMode="auto">
            <a:xfrm>
              <a:off x="5630863" y="2381250"/>
              <a:ext cx="928687" cy="546100"/>
            </a:xfrm>
            <a:custGeom>
              <a:avLst/>
              <a:gdLst>
                <a:gd name="T0" fmla="*/ 2147483646 w 67"/>
                <a:gd name="T1" fmla="*/ 1176425423 h 39"/>
                <a:gd name="T2" fmla="*/ 2147483646 w 67"/>
                <a:gd name="T3" fmla="*/ 2147483646 h 39"/>
                <a:gd name="T4" fmla="*/ 2147483646 w 67"/>
                <a:gd name="T5" fmla="*/ 2147483646 h 39"/>
                <a:gd name="T6" fmla="*/ 1152763926 w 67"/>
                <a:gd name="T7" fmla="*/ 2147483646 h 39"/>
                <a:gd name="T8" fmla="*/ 0 w 67"/>
                <a:gd name="T9" fmla="*/ 2147483646 h 39"/>
                <a:gd name="T10" fmla="*/ 0 w 67"/>
                <a:gd name="T11" fmla="*/ 1176425423 h 39"/>
                <a:gd name="T12" fmla="*/ 1152763926 w 67"/>
                <a:gd name="T13" fmla="*/ 0 h 39"/>
                <a:gd name="T14" fmla="*/ 1537018568 w 67"/>
                <a:gd name="T15" fmla="*/ 0 h 39"/>
                <a:gd name="T16" fmla="*/ 1537018568 w 67"/>
                <a:gd name="T17" fmla="*/ 2147483646 h 39"/>
                <a:gd name="T18" fmla="*/ 2147483646 w 67"/>
                <a:gd name="T19" fmla="*/ 2147483646 h 39"/>
                <a:gd name="T20" fmla="*/ 2147483646 w 67"/>
                <a:gd name="T21" fmla="*/ 0 h 39"/>
                <a:gd name="T22" fmla="*/ 2147483646 w 67"/>
                <a:gd name="T23" fmla="*/ 0 h 39"/>
                <a:gd name="T24" fmla="*/ 2147483646 w 67"/>
                <a:gd name="T25" fmla="*/ 1176425423 h 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7" h="39">
                  <a:moveTo>
                    <a:pt x="67" y="6"/>
                  </a:moveTo>
                  <a:cubicBezTo>
                    <a:pt x="67" y="34"/>
                    <a:pt x="67" y="34"/>
                    <a:pt x="67" y="34"/>
                  </a:cubicBezTo>
                  <a:cubicBezTo>
                    <a:pt x="67" y="37"/>
                    <a:pt x="65" y="39"/>
                    <a:pt x="62" y="39"/>
                  </a:cubicBezTo>
                  <a:cubicBezTo>
                    <a:pt x="6" y="39"/>
                    <a:pt x="6" y="39"/>
                    <a:pt x="6" y="39"/>
                  </a:cubicBezTo>
                  <a:cubicBezTo>
                    <a:pt x="3" y="39"/>
                    <a:pt x="0" y="37"/>
                    <a:pt x="0" y="34"/>
                  </a:cubicBezTo>
                  <a:cubicBezTo>
                    <a:pt x="0" y="6"/>
                    <a:pt x="0" y="6"/>
                    <a:pt x="0" y="6"/>
                  </a:cubicBezTo>
                  <a:cubicBezTo>
                    <a:pt x="0" y="3"/>
                    <a:pt x="3" y="0"/>
                    <a:pt x="6" y="0"/>
                  </a:cubicBezTo>
                  <a:cubicBezTo>
                    <a:pt x="8" y="0"/>
                    <a:pt x="8" y="0"/>
                    <a:pt x="8" y="0"/>
                  </a:cubicBezTo>
                  <a:cubicBezTo>
                    <a:pt x="8" y="20"/>
                    <a:pt x="8" y="20"/>
                    <a:pt x="8" y="20"/>
                  </a:cubicBezTo>
                  <a:cubicBezTo>
                    <a:pt x="61" y="20"/>
                    <a:pt x="61" y="20"/>
                    <a:pt x="61" y="20"/>
                  </a:cubicBezTo>
                  <a:cubicBezTo>
                    <a:pt x="61" y="0"/>
                    <a:pt x="61" y="0"/>
                    <a:pt x="61" y="0"/>
                  </a:cubicBezTo>
                  <a:cubicBezTo>
                    <a:pt x="62" y="0"/>
                    <a:pt x="62" y="0"/>
                    <a:pt x="62" y="0"/>
                  </a:cubicBezTo>
                  <a:cubicBezTo>
                    <a:pt x="65" y="0"/>
                    <a:pt x="67" y="3"/>
                    <a:pt x="67" y="6"/>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9709" name="Freeform 36">
              <a:extLst>
                <a:ext uri="{FF2B5EF4-FFF2-40B4-BE49-F238E27FC236}">
                  <a16:creationId xmlns:a16="http://schemas.microsoft.com/office/drawing/2014/main" id="{037322EA-9FBC-40B8-BC05-279DFBFF73C7}"/>
                </a:ext>
              </a:extLst>
            </p:cNvPr>
            <p:cNvSpPr>
              <a:spLocks noEditPoints="1"/>
            </p:cNvSpPr>
            <p:nvPr/>
          </p:nvSpPr>
          <p:spPr bwMode="auto">
            <a:xfrm>
              <a:off x="5783263" y="2200275"/>
              <a:ext cx="652462" cy="404813"/>
            </a:xfrm>
            <a:custGeom>
              <a:avLst/>
              <a:gdLst>
                <a:gd name="T0" fmla="*/ 2147483646 w 47"/>
                <a:gd name="T1" fmla="*/ 2147483646 h 29"/>
                <a:gd name="T2" fmla="*/ 2147483646 w 47"/>
                <a:gd name="T3" fmla="*/ 1558851109 h 29"/>
                <a:gd name="T4" fmla="*/ 2147483646 w 47"/>
                <a:gd name="T5" fmla="*/ 0 h 29"/>
                <a:gd name="T6" fmla="*/ 2147483646 w 47"/>
                <a:gd name="T7" fmla="*/ 0 h 29"/>
                <a:gd name="T8" fmla="*/ 1156287604 w 47"/>
                <a:gd name="T9" fmla="*/ 1558851109 h 29"/>
                <a:gd name="T10" fmla="*/ 1156287604 w 47"/>
                <a:gd name="T11" fmla="*/ 2147483646 h 29"/>
                <a:gd name="T12" fmla="*/ 0 w 47"/>
                <a:gd name="T13" fmla="*/ 2147483646 h 29"/>
                <a:gd name="T14" fmla="*/ 0 w 47"/>
                <a:gd name="T15" fmla="*/ 2147483646 h 29"/>
                <a:gd name="T16" fmla="*/ 2147483646 w 47"/>
                <a:gd name="T17" fmla="*/ 2147483646 h 29"/>
                <a:gd name="T18" fmla="*/ 2147483646 w 47"/>
                <a:gd name="T19" fmla="*/ 2147483646 h 29"/>
                <a:gd name="T20" fmla="*/ 2147483646 w 47"/>
                <a:gd name="T21" fmla="*/ 2147483646 h 29"/>
                <a:gd name="T22" fmla="*/ 2147483646 w 47"/>
                <a:gd name="T23" fmla="*/ 2147483646 h 29"/>
                <a:gd name="T24" fmla="*/ 2147483646 w 47"/>
                <a:gd name="T25" fmla="*/ 2147483646 h 29"/>
                <a:gd name="T26" fmla="*/ 2147483646 w 47"/>
                <a:gd name="T27" fmla="*/ 2147483646 h 29"/>
                <a:gd name="T28" fmla="*/ 2147483646 w 47"/>
                <a:gd name="T29" fmla="*/ 2147483646 h 29"/>
                <a:gd name="T30" fmla="*/ 2147483646 w 47"/>
                <a:gd name="T31" fmla="*/ 2147483646 h 29"/>
                <a:gd name="T32" fmla="*/ 2147483646 w 47"/>
                <a:gd name="T33" fmla="*/ 2147483646 h 29"/>
                <a:gd name="T34" fmla="*/ 2147483646 w 47"/>
                <a:gd name="T35" fmla="*/ 2147483646 h 29"/>
                <a:gd name="T36" fmla="*/ 2147483646 w 47"/>
                <a:gd name="T37" fmla="*/ 2147483646 h 29"/>
                <a:gd name="T38" fmla="*/ 2119862920 w 47"/>
                <a:gd name="T39" fmla="*/ 2147483646 h 29"/>
                <a:gd name="T40" fmla="*/ 2119862920 w 47"/>
                <a:gd name="T41" fmla="*/ 1558851109 h 29"/>
                <a:gd name="T42" fmla="*/ 2147483646 w 47"/>
                <a:gd name="T43" fmla="*/ 974273218 h 29"/>
                <a:gd name="T44" fmla="*/ 2147483646 w 47"/>
                <a:gd name="T45" fmla="*/ 974273218 h 29"/>
                <a:gd name="T46" fmla="*/ 2147483646 w 47"/>
                <a:gd name="T47" fmla="*/ 1558851109 h 29"/>
                <a:gd name="T48" fmla="*/ 2147483646 w 47"/>
                <a:gd name="T49" fmla="*/ 2147483646 h 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7" h="29">
                  <a:moveTo>
                    <a:pt x="40" y="13"/>
                  </a:moveTo>
                  <a:cubicBezTo>
                    <a:pt x="40" y="8"/>
                    <a:pt x="40" y="8"/>
                    <a:pt x="40" y="8"/>
                  </a:cubicBezTo>
                  <a:cubicBezTo>
                    <a:pt x="40" y="3"/>
                    <a:pt x="36" y="0"/>
                    <a:pt x="31" y="0"/>
                  </a:cubicBezTo>
                  <a:cubicBezTo>
                    <a:pt x="14" y="0"/>
                    <a:pt x="14" y="0"/>
                    <a:pt x="14" y="0"/>
                  </a:cubicBezTo>
                  <a:cubicBezTo>
                    <a:pt x="10" y="0"/>
                    <a:pt x="6" y="3"/>
                    <a:pt x="6" y="8"/>
                  </a:cubicBezTo>
                  <a:cubicBezTo>
                    <a:pt x="6" y="13"/>
                    <a:pt x="6" y="13"/>
                    <a:pt x="6" y="13"/>
                  </a:cubicBezTo>
                  <a:cubicBezTo>
                    <a:pt x="0" y="13"/>
                    <a:pt x="0" y="13"/>
                    <a:pt x="0" y="13"/>
                  </a:cubicBezTo>
                  <a:cubicBezTo>
                    <a:pt x="0" y="29"/>
                    <a:pt x="0" y="29"/>
                    <a:pt x="0" y="29"/>
                  </a:cubicBezTo>
                  <a:cubicBezTo>
                    <a:pt x="47" y="29"/>
                    <a:pt x="47" y="29"/>
                    <a:pt x="47" y="29"/>
                  </a:cubicBezTo>
                  <a:cubicBezTo>
                    <a:pt x="47" y="13"/>
                    <a:pt x="47" y="13"/>
                    <a:pt x="47" y="13"/>
                  </a:cubicBezTo>
                  <a:lnTo>
                    <a:pt x="40" y="13"/>
                  </a:lnTo>
                  <a:close/>
                  <a:moveTo>
                    <a:pt x="31" y="26"/>
                  </a:moveTo>
                  <a:cubicBezTo>
                    <a:pt x="16" y="26"/>
                    <a:pt x="16" y="26"/>
                    <a:pt x="16" y="26"/>
                  </a:cubicBezTo>
                  <a:cubicBezTo>
                    <a:pt x="15" y="26"/>
                    <a:pt x="14" y="25"/>
                    <a:pt x="14" y="24"/>
                  </a:cubicBezTo>
                  <a:cubicBezTo>
                    <a:pt x="14" y="23"/>
                    <a:pt x="15" y="22"/>
                    <a:pt x="16" y="22"/>
                  </a:cubicBezTo>
                  <a:cubicBezTo>
                    <a:pt x="31" y="22"/>
                    <a:pt x="31" y="22"/>
                    <a:pt x="31" y="22"/>
                  </a:cubicBezTo>
                  <a:cubicBezTo>
                    <a:pt x="32" y="22"/>
                    <a:pt x="33" y="23"/>
                    <a:pt x="33" y="24"/>
                  </a:cubicBezTo>
                  <a:cubicBezTo>
                    <a:pt x="33" y="25"/>
                    <a:pt x="32" y="26"/>
                    <a:pt x="31" y="26"/>
                  </a:cubicBezTo>
                  <a:close/>
                  <a:moveTo>
                    <a:pt x="35" y="13"/>
                  </a:moveTo>
                  <a:cubicBezTo>
                    <a:pt x="11" y="13"/>
                    <a:pt x="11" y="13"/>
                    <a:pt x="11" y="13"/>
                  </a:cubicBezTo>
                  <a:cubicBezTo>
                    <a:pt x="11" y="8"/>
                    <a:pt x="11" y="8"/>
                    <a:pt x="11" y="8"/>
                  </a:cubicBezTo>
                  <a:cubicBezTo>
                    <a:pt x="11" y="6"/>
                    <a:pt x="12" y="5"/>
                    <a:pt x="14" y="5"/>
                  </a:cubicBezTo>
                  <a:cubicBezTo>
                    <a:pt x="31" y="5"/>
                    <a:pt x="31" y="5"/>
                    <a:pt x="31" y="5"/>
                  </a:cubicBezTo>
                  <a:cubicBezTo>
                    <a:pt x="33" y="5"/>
                    <a:pt x="35" y="6"/>
                    <a:pt x="35" y="8"/>
                  </a:cubicBezTo>
                  <a:lnTo>
                    <a:pt x="35" y="13"/>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2" name="Группа 1">
            <a:extLst>
              <a:ext uri="{FF2B5EF4-FFF2-40B4-BE49-F238E27FC236}">
                <a16:creationId xmlns:a16="http://schemas.microsoft.com/office/drawing/2014/main" id="{2473B0A1-59B9-4DBD-99A3-B63424D2CBD7}"/>
              </a:ext>
            </a:extLst>
          </p:cNvPr>
          <p:cNvGrpSpPr/>
          <p:nvPr/>
        </p:nvGrpSpPr>
        <p:grpSpPr>
          <a:xfrm>
            <a:off x="1412875" y="2703513"/>
            <a:ext cx="2744788" cy="2517775"/>
            <a:chOff x="1412875" y="2703513"/>
            <a:chExt cx="2744788" cy="2517775"/>
          </a:xfrm>
        </p:grpSpPr>
        <p:sp>
          <p:nvSpPr>
            <p:cNvPr id="29701" name="Freeform 27">
              <a:extLst>
                <a:ext uri="{FF2B5EF4-FFF2-40B4-BE49-F238E27FC236}">
                  <a16:creationId xmlns:a16="http://schemas.microsoft.com/office/drawing/2014/main" id="{EFEDDC7A-C36D-49F1-83EF-E63EF4EEE3AC}"/>
                </a:ext>
              </a:extLst>
            </p:cNvPr>
            <p:cNvSpPr>
              <a:spLocks/>
            </p:cNvSpPr>
            <p:nvPr/>
          </p:nvSpPr>
          <p:spPr bwMode="auto">
            <a:xfrm>
              <a:off x="2784475" y="2703513"/>
              <a:ext cx="1373188" cy="2517775"/>
            </a:xfrm>
            <a:custGeom>
              <a:avLst/>
              <a:gdLst>
                <a:gd name="T0" fmla="*/ 2147483646 w 99"/>
                <a:gd name="T1" fmla="*/ 2147483646 h 180"/>
                <a:gd name="T2" fmla="*/ 0 w 99"/>
                <a:gd name="T3" fmla="*/ 2147483646 h 180"/>
                <a:gd name="T4" fmla="*/ 0 w 99"/>
                <a:gd name="T5" fmla="*/ 2147483646 h 180"/>
                <a:gd name="T6" fmla="*/ 2147483646 w 99"/>
                <a:gd name="T7" fmla="*/ 0 h 180"/>
                <a:gd name="T8" fmla="*/ 2147483646 w 99"/>
                <a:gd name="T9" fmla="*/ 2147483646 h 180"/>
                <a:gd name="T10" fmla="*/ 2147483646 w 99"/>
                <a:gd name="T11" fmla="*/ 2147483646 h 1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9" h="180">
                  <a:moveTo>
                    <a:pt x="99" y="81"/>
                  </a:moveTo>
                  <a:cubicBezTo>
                    <a:pt x="99" y="136"/>
                    <a:pt x="55" y="180"/>
                    <a:pt x="0" y="180"/>
                  </a:cubicBezTo>
                  <a:cubicBezTo>
                    <a:pt x="0" y="58"/>
                    <a:pt x="0" y="58"/>
                    <a:pt x="0" y="58"/>
                  </a:cubicBezTo>
                  <a:cubicBezTo>
                    <a:pt x="58" y="0"/>
                    <a:pt x="58" y="0"/>
                    <a:pt x="58" y="0"/>
                  </a:cubicBezTo>
                  <a:cubicBezTo>
                    <a:pt x="62" y="3"/>
                    <a:pt x="66" y="7"/>
                    <a:pt x="70" y="11"/>
                  </a:cubicBezTo>
                  <a:cubicBezTo>
                    <a:pt x="88" y="29"/>
                    <a:pt x="99" y="54"/>
                    <a:pt x="99" y="8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9702" name="Freeform 28">
              <a:extLst>
                <a:ext uri="{FF2B5EF4-FFF2-40B4-BE49-F238E27FC236}">
                  <a16:creationId xmlns:a16="http://schemas.microsoft.com/office/drawing/2014/main" id="{F9CA1D79-869C-4077-9DC7-3B21AAF60CBC}"/>
                </a:ext>
              </a:extLst>
            </p:cNvPr>
            <p:cNvSpPr>
              <a:spLocks/>
            </p:cNvSpPr>
            <p:nvPr/>
          </p:nvSpPr>
          <p:spPr bwMode="auto">
            <a:xfrm>
              <a:off x="1412875" y="2703513"/>
              <a:ext cx="1371600" cy="2517775"/>
            </a:xfrm>
            <a:custGeom>
              <a:avLst/>
              <a:gdLst>
                <a:gd name="T0" fmla="*/ 2147483646 w 99"/>
                <a:gd name="T1" fmla="*/ 2147483646 h 180"/>
                <a:gd name="T2" fmla="*/ 2147483646 w 99"/>
                <a:gd name="T3" fmla="*/ 2147483646 h 180"/>
                <a:gd name="T4" fmla="*/ 0 w 99"/>
                <a:gd name="T5" fmla="*/ 2147483646 h 180"/>
                <a:gd name="T6" fmla="*/ 2147483646 w 99"/>
                <a:gd name="T7" fmla="*/ 2147483646 h 180"/>
                <a:gd name="T8" fmla="*/ 2147483646 w 99"/>
                <a:gd name="T9" fmla="*/ 0 h 180"/>
                <a:gd name="T10" fmla="*/ 2147483646 w 99"/>
                <a:gd name="T11" fmla="*/ 2147483646 h 1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9" h="180">
                  <a:moveTo>
                    <a:pt x="99" y="58"/>
                  </a:moveTo>
                  <a:cubicBezTo>
                    <a:pt x="99" y="180"/>
                    <a:pt x="99" y="180"/>
                    <a:pt x="99" y="180"/>
                  </a:cubicBezTo>
                  <a:cubicBezTo>
                    <a:pt x="44" y="180"/>
                    <a:pt x="0" y="136"/>
                    <a:pt x="0" y="81"/>
                  </a:cubicBezTo>
                  <a:cubicBezTo>
                    <a:pt x="0" y="54"/>
                    <a:pt x="11" y="29"/>
                    <a:pt x="29" y="11"/>
                  </a:cubicBezTo>
                  <a:cubicBezTo>
                    <a:pt x="33" y="7"/>
                    <a:pt x="37" y="3"/>
                    <a:pt x="42" y="0"/>
                  </a:cubicBezTo>
                  <a:lnTo>
                    <a:pt x="99" y="5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9710" name="Rectangle 37">
              <a:extLst>
                <a:ext uri="{FF2B5EF4-FFF2-40B4-BE49-F238E27FC236}">
                  <a16:creationId xmlns:a16="http://schemas.microsoft.com/office/drawing/2014/main" id="{4EF5FB26-C935-4A15-9897-BE5A514E0444}"/>
                </a:ext>
              </a:extLst>
            </p:cNvPr>
            <p:cNvSpPr>
              <a:spLocks noChangeArrowheads="1"/>
            </p:cNvSpPr>
            <p:nvPr/>
          </p:nvSpPr>
          <p:spPr bwMode="auto">
            <a:xfrm>
              <a:off x="2022475" y="3598863"/>
              <a:ext cx="15335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800" b="1">
                  <a:solidFill>
                    <a:srgbClr val="FFFFFF"/>
                  </a:solidFill>
                  <a:latin typeface="Arial" panose="020B0604020202020204" pitchFamily="34" charset="0"/>
                </a:rPr>
                <a:t>Your text here</a:t>
              </a:r>
              <a:endParaRPr lang="ru-RU" altLang="ru-RU" sz="1800"/>
            </a:p>
          </p:txBody>
        </p:sp>
        <p:sp>
          <p:nvSpPr>
            <p:cNvPr id="29711" name="TextBox 115">
              <a:extLst>
                <a:ext uri="{FF2B5EF4-FFF2-40B4-BE49-F238E27FC236}">
                  <a16:creationId xmlns:a16="http://schemas.microsoft.com/office/drawing/2014/main" id="{83549D9D-7F54-4829-81F8-4C03BAC9A2CE}"/>
                </a:ext>
              </a:extLst>
            </p:cNvPr>
            <p:cNvSpPr txBox="1">
              <a:spLocks noChangeArrowheads="1"/>
            </p:cNvSpPr>
            <p:nvPr/>
          </p:nvSpPr>
          <p:spPr bwMode="auto">
            <a:xfrm>
              <a:off x="1482725" y="3906838"/>
              <a:ext cx="25908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400">
                  <a:solidFill>
                    <a:schemeClr val="bg1"/>
                  </a:solidFill>
                  <a:latin typeface="Arial" panose="020B0604020202020204" pitchFamily="34" charset="0"/>
                  <a:cs typeface="Arial" panose="020B0604020202020204" pitchFamily="34" charset="0"/>
                </a:rPr>
                <a:t>Lorem ipsum dolor sit amet, consectetur adipiscing elit, sed do eiusmod</a:t>
              </a:r>
              <a:endParaRPr lang="ru-RU" altLang="ru-RU" sz="1200">
                <a:solidFill>
                  <a:schemeClr val="bg1"/>
                </a:solidFill>
                <a:latin typeface="Arial" panose="020B0604020202020204" pitchFamily="34" charset="0"/>
                <a:cs typeface="Arial" panose="020B0604020202020204" pitchFamily="34" charset="0"/>
              </a:endParaRPr>
            </a:p>
          </p:txBody>
        </p:sp>
      </p:grpSp>
      <p:sp>
        <p:nvSpPr>
          <p:cNvPr id="29712" name="Rectangle 139">
            <a:extLst>
              <a:ext uri="{FF2B5EF4-FFF2-40B4-BE49-F238E27FC236}">
                <a16:creationId xmlns:a16="http://schemas.microsoft.com/office/drawing/2014/main" id="{49996B32-6393-49A9-BB99-2E1643CA45A5}"/>
              </a:ext>
            </a:extLst>
          </p:cNvPr>
          <p:cNvSpPr>
            <a:spLocks noChangeArrowheads="1"/>
          </p:cNvSpPr>
          <p:nvPr/>
        </p:nvSpPr>
        <p:spPr bwMode="auto">
          <a:xfrm>
            <a:off x="5240337" y="5356225"/>
            <a:ext cx="1711325"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4"/>
                </a:solidFill>
                <a:latin typeface="Arial" panose="020B0604020202020204" pitchFamily="34" charset="0"/>
              </a:rPr>
              <a:t>#0</a:t>
            </a:r>
            <a:r>
              <a:rPr lang="en-US" altLang="ru-RU" sz="8000" b="1" dirty="0">
                <a:solidFill>
                  <a:schemeClr val="accent4"/>
                </a:solidFill>
                <a:latin typeface="Arial" panose="020B0604020202020204" pitchFamily="34" charset="0"/>
              </a:rPr>
              <a:t>2</a:t>
            </a:r>
            <a:endParaRPr lang="ru-RU" altLang="ru-RU" dirty="0">
              <a:solidFill>
                <a:schemeClr val="accent4"/>
              </a:solidFill>
            </a:endParaRPr>
          </a:p>
        </p:txBody>
      </p:sp>
      <p:grpSp>
        <p:nvGrpSpPr>
          <p:cNvPr id="3" name="Группа 2">
            <a:extLst>
              <a:ext uri="{FF2B5EF4-FFF2-40B4-BE49-F238E27FC236}">
                <a16:creationId xmlns:a16="http://schemas.microsoft.com/office/drawing/2014/main" id="{0F2AF15A-5B12-45C9-B171-80FF8D41D837}"/>
              </a:ext>
            </a:extLst>
          </p:cNvPr>
          <p:cNvGrpSpPr/>
          <p:nvPr/>
        </p:nvGrpSpPr>
        <p:grpSpPr>
          <a:xfrm>
            <a:off x="4729163" y="2703513"/>
            <a:ext cx="2746375" cy="2517775"/>
            <a:chOff x="4729163" y="2703513"/>
            <a:chExt cx="2746375" cy="2517775"/>
          </a:xfrm>
        </p:grpSpPr>
        <p:sp>
          <p:nvSpPr>
            <p:cNvPr id="29703" name="Freeform 29">
              <a:extLst>
                <a:ext uri="{FF2B5EF4-FFF2-40B4-BE49-F238E27FC236}">
                  <a16:creationId xmlns:a16="http://schemas.microsoft.com/office/drawing/2014/main" id="{9DCD9D12-2E18-4F05-B6BD-ABBCF50204D0}"/>
                </a:ext>
              </a:extLst>
            </p:cNvPr>
            <p:cNvSpPr>
              <a:spLocks/>
            </p:cNvSpPr>
            <p:nvPr/>
          </p:nvSpPr>
          <p:spPr bwMode="auto">
            <a:xfrm>
              <a:off x="6102350" y="2703513"/>
              <a:ext cx="1373188" cy="2517775"/>
            </a:xfrm>
            <a:custGeom>
              <a:avLst/>
              <a:gdLst>
                <a:gd name="T0" fmla="*/ 2147483646 w 99"/>
                <a:gd name="T1" fmla="*/ 2147483646 h 180"/>
                <a:gd name="T2" fmla="*/ 0 w 99"/>
                <a:gd name="T3" fmla="*/ 2147483646 h 180"/>
                <a:gd name="T4" fmla="*/ 0 w 99"/>
                <a:gd name="T5" fmla="*/ 2147483646 h 180"/>
                <a:gd name="T6" fmla="*/ 2147483646 w 99"/>
                <a:gd name="T7" fmla="*/ 0 h 180"/>
                <a:gd name="T8" fmla="*/ 2147483646 w 99"/>
                <a:gd name="T9" fmla="*/ 2147483646 h 180"/>
                <a:gd name="T10" fmla="*/ 2147483646 w 99"/>
                <a:gd name="T11" fmla="*/ 2147483646 h 1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9" h="180">
                  <a:moveTo>
                    <a:pt x="99" y="81"/>
                  </a:moveTo>
                  <a:cubicBezTo>
                    <a:pt x="99" y="136"/>
                    <a:pt x="55" y="180"/>
                    <a:pt x="0" y="180"/>
                  </a:cubicBezTo>
                  <a:cubicBezTo>
                    <a:pt x="0" y="58"/>
                    <a:pt x="0" y="58"/>
                    <a:pt x="0" y="58"/>
                  </a:cubicBezTo>
                  <a:cubicBezTo>
                    <a:pt x="57" y="0"/>
                    <a:pt x="57" y="0"/>
                    <a:pt x="57" y="0"/>
                  </a:cubicBezTo>
                  <a:cubicBezTo>
                    <a:pt x="62" y="3"/>
                    <a:pt x="66" y="7"/>
                    <a:pt x="70" y="11"/>
                  </a:cubicBezTo>
                  <a:cubicBezTo>
                    <a:pt x="88" y="29"/>
                    <a:pt x="99" y="54"/>
                    <a:pt x="99" y="8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9704" name="Freeform 30">
              <a:extLst>
                <a:ext uri="{FF2B5EF4-FFF2-40B4-BE49-F238E27FC236}">
                  <a16:creationId xmlns:a16="http://schemas.microsoft.com/office/drawing/2014/main" id="{AD0A8258-1658-4931-B4BF-7BF34697B1A9}"/>
                </a:ext>
              </a:extLst>
            </p:cNvPr>
            <p:cNvSpPr>
              <a:spLocks/>
            </p:cNvSpPr>
            <p:nvPr/>
          </p:nvSpPr>
          <p:spPr bwMode="auto">
            <a:xfrm>
              <a:off x="4729163" y="2703513"/>
              <a:ext cx="1373187" cy="2517775"/>
            </a:xfrm>
            <a:custGeom>
              <a:avLst/>
              <a:gdLst>
                <a:gd name="T0" fmla="*/ 2147483646 w 99"/>
                <a:gd name="T1" fmla="*/ 2147483646 h 180"/>
                <a:gd name="T2" fmla="*/ 2147483646 w 99"/>
                <a:gd name="T3" fmla="*/ 2147483646 h 180"/>
                <a:gd name="T4" fmla="*/ 0 w 99"/>
                <a:gd name="T5" fmla="*/ 2147483646 h 180"/>
                <a:gd name="T6" fmla="*/ 2147483646 w 99"/>
                <a:gd name="T7" fmla="*/ 2147483646 h 180"/>
                <a:gd name="T8" fmla="*/ 2147483646 w 99"/>
                <a:gd name="T9" fmla="*/ 0 h 180"/>
                <a:gd name="T10" fmla="*/ 2147483646 w 99"/>
                <a:gd name="T11" fmla="*/ 2147483646 h 1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9" h="180">
                  <a:moveTo>
                    <a:pt x="99" y="58"/>
                  </a:moveTo>
                  <a:cubicBezTo>
                    <a:pt x="99" y="180"/>
                    <a:pt x="99" y="180"/>
                    <a:pt x="99" y="180"/>
                  </a:cubicBezTo>
                  <a:cubicBezTo>
                    <a:pt x="44" y="180"/>
                    <a:pt x="0" y="136"/>
                    <a:pt x="0" y="81"/>
                  </a:cubicBezTo>
                  <a:cubicBezTo>
                    <a:pt x="0" y="54"/>
                    <a:pt x="11" y="29"/>
                    <a:pt x="29" y="11"/>
                  </a:cubicBezTo>
                  <a:cubicBezTo>
                    <a:pt x="33" y="7"/>
                    <a:pt x="37" y="3"/>
                    <a:pt x="42" y="0"/>
                  </a:cubicBezTo>
                  <a:lnTo>
                    <a:pt x="99" y="5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9713" name="Rectangle 37">
              <a:extLst>
                <a:ext uri="{FF2B5EF4-FFF2-40B4-BE49-F238E27FC236}">
                  <a16:creationId xmlns:a16="http://schemas.microsoft.com/office/drawing/2014/main" id="{F93DB917-135B-4678-9632-6165FE18BA7D}"/>
                </a:ext>
              </a:extLst>
            </p:cNvPr>
            <p:cNvSpPr>
              <a:spLocks noChangeArrowheads="1"/>
            </p:cNvSpPr>
            <p:nvPr/>
          </p:nvSpPr>
          <p:spPr bwMode="auto">
            <a:xfrm>
              <a:off x="5340350" y="3598863"/>
              <a:ext cx="15335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800" b="1">
                  <a:solidFill>
                    <a:srgbClr val="FFFFFF"/>
                  </a:solidFill>
                  <a:latin typeface="Arial" panose="020B0604020202020204" pitchFamily="34" charset="0"/>
                </a:rPr>
                <a:t>Your text here</a:t>
              </a:r>
              <a:endParaRPr lang="ru-RU" altLang="ru-RU" sz="1800"/>
            </a:p>
          </p:txBody>
        </p:sp>
        <p:sp>
          <p:nvSpPr>
            <p:cNvPr id="29714" name="TextBox 115">
              <a:extLst>
                <a:ext uri="{FF2B5EF4-FFF2-40B4-BE49-F238E27FC236}">
                  <a16:creationId xmlns:a16="http://schemas.microsoft.com/office/drawing/2014/main" id="{518F1D03-071F-47D9-85D6-3AE45BFD882E}"/>
                </a:ext>
              </a:extLst>
            </p:cNvPr>
            <p:cNvSpPr txBox="1">
              <a:spLocks noChangeArrowheads="1"/>
            </p:cNvSpPr>
            <p:nvPr/>
          </p:nvSpPr>
          <p:spPr bwMode="auto">
            <a:xfrm>
              <a:off x="4800600" y="3906838"/>
              <a:ext cx="25908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400">
                  <a:solidFill>
                    <a:schemeClr val="bg1"/>
                  </a:solidFill>
                  <a:latin typeface="Arial" panose="020B0604020202020204" pitchFamily="34" charset="0"/>
                  <a:cs typeface="Arial" panose="020B0604020202020204" pitchFamily="34" charset="0"/>
                </a:rPr>
                <a:t>Lorem ipsum dolor sit amet, consectetur adipiscing elit, sed do eiusmod</a:t>
              </a:r>
              <a:endParaRPr lang="ru-RU" altLang="ru-RU" sz="1200">
                <a:solidFill>
                  <a:schemeClr val="bg1"/>
                </a:solidFill>
                <a:latin typeface="Arial" panose="020B0604020202020204" pitchFamily="34" charset="0"/>
                <a:cs typeface="Arial" panose="020B0604020202020204" pitchFamily="34" charset="0"/>
              </a:endParaRPr>
            </a:p>
          </p:txBody>
        </p:sp>
      </p:grpSp>
      <p:sp>
        <p:nvSpPr>
          <p:cNvPr id="29715" name="Rectangle 139">
            <a:extLst>
              <a:ext uri="{FF2B5EF4-FFF2-40B4-BE49-F238E27FC236}">
                <a16:creationId xmlns:a16="http://schemas.microsoft.com/office/drawing/2014/main" id="{84526CE6-4A8C-426F-AFCA-43ADC6DDBC1D}"/>
              </a:ext>
            </a:extLst>
          </p:cNvPr>
          <p:cNvSpPr>
            <a:spLocks noChangeArrowheads="1"/>
          </p:cNvSpPr>
          <p:nvPr/>
        </p:nvSpPr>
        <p:spPr bwMode="auto">
          <a:xfrm>
            <a:off x="8537575" y="5356225"/>
            <a:ext cx="1712913"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2"/>
                </a:solidFill>
                <a:latin typeface="Arial" panose="020B0604020202020204" pitchFamily="34" charset="0"/>
              </a:rPr>
              <a:t>#0</a:t>
            </a:r>
            <a:r>
              <a:rPr lang="en-US" altLang="ru-RU" sz="8000" b="1" dirty="0">
                <a:solidFill>
                  <a:schemeClr val="accent2"/>
                </a:solidFill>
                <a:latin typeface="Arial" panose="020B0604020202020204" pitchFamily="34" charset="0"/>
              </a:rPr>
              <a:t>3</a:t>
            </a:r>
            <a:endParaRPr lang="ru-RU" altLang="ru-RU" dirty="0">
              <a:solidFill>
                <a:schemeClr val="accent2"/>
              </a:solidFill>
            </a:endParaRPr>
          </a:p>
        </p:txBody>
      </p:sp>
      <p:grpSp>
        <p:nvGrpSpPr>
          <p:cNvPr id="4" name="Группа 3">
            <a:extLst>
              <a:ext uri="{FF2B5EF4-FFF2-40B4-BE49-F238E27FC236}">
                <a16:creationId xmlns:a16="http://schemas.microsoft.com/office/drawing/2014/main" id="{0046A100-2F86-4A20-851C-4A74E18F594D}"/>
              </a:ext>
            </a:extLst>
          </p:cNvPr>
          <p:cNvGrpSpPr/>
          <p:nvPr/>
        </p:nvGrpSpPr>
        <p:grpSpPr>
          <a:xfrm>
            <a:off x="8002588" y="2703513"/>
            <a:ext cx="2746375" cy="2517775"/>
            <a:chOff x="8002588" y="2703513"/>
            <a:chExt cx="2746375" cy="2517775"/>
          </a:xfrm>
        </p:grpSpPr>
        <p:sp>
          <p:nvSpPr>
            <p:cNvPr id="29705" name="Freeform 31">
              <a:extLst>
                <a:ext uri="{FF2B5EF4-FFF2-40B4-BE49-F238E27FC236}">
                  <a16:creationId xmlns:a16="http://schemas.microsoft.com/office/drawing/2014/main" id="{E0256732-7A1B-4EE5-9A1D-442A9F881A15}"/>
                </a:ext>
              </a:extLst>
            </p:cNvPr>
            <p:cNvSpPr>
              <a:spLocks/>
            </p:cNvSpPr>
            <p:nvPr/>
          </p:nvSpPr>
          <p:spPr bwMode="auto">
            <a:xfrm>
              <a:off x="9375775" y="2703513"/>
              <a:ext cx="1373188" cy="2517775"/>
            </a:xfrm>
            <a:custGeom>
              <a:avLst/>
              <a:gdLst>
                <a:gd name="T0" fmla="*/ 2147483646 w 99"/>
                <a:gd name="T1" fmla="*/ 2147483646 h 180"/>
                <a:gd name="T2" fmla="*/ 0 w 99"/>
                <a:gd name="T3" fmla="*/ 2147483646 h 180"/>
                <a:gd name="T4" fmla="*/ 0 w 99"/>
                <a:gd name="T5" fmla="*/ 2147483646 h 180"/>
                <a:gd name="T6" fmla="*/ 2147483646 w 99"/>
                <a:gd name="T7" fmla="*/ 0 h 180"/>
                <a:gd name="T8" fmla="*/ 2147483646 w 99"/>
                <a:gd name="T9" fmla="*/ 2147483646 h 180"/>
                <a:gd name="T10" fmla="*/ 2147483646 w 99"/>
                <a:gd name="T11" fmla="*/ 2147483646 h 1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9" h="180">
                  <a:moveTo>
                    <a:pt x="99" y="81"/>
                  </a:moveTo>
                  <a:cubicBezTo>
                    <a:pt x="99" y="136"/>
                    <a:pt x="55" y="180"/>
                    <a:pt x="0" y="180"/>
                  </a:cubicBezTo>
                  <a:cubicBezTo>
                    <a:pt x="0" y="58"/>
                    <a:pt x="0" y="58"/>
                    <a:pt x="0" y="58"/>
                  </a:cubicBezTo>
                  <a:cubicBezTo>
                    <a:pt x="57" y="0"/>
                    <a:pt x="57" y="0"/>
                    <a:pt x="57" y="0"/>
                  </a:cubicBezTo>
                  <a:cubicBezTo>
                    <a:pt x="62" y="3"/>
                    <a:pt x="66" y="7"/>
                    <a:pt x="70" y="11"/>
                  </a:cubicBezTo>
                  <a:cubicBezTo>
                    <a:pt x="88" y="29"/>
                    <a:pt x="99" y="54"/>
                    <a:pt x="99" y="81"/>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9706" name="Freeform 32">
              <a:extLst>
                <a:ext uri="{FF2B5EF4-FFF2-40B4-BE49-F238E27FC236}">
                  <a16:creationId xmlns:a16="http://schemas.microsoft.com/office/drawing/2014/main" id="{6AE5C89B-EEA8-473D-AE0B-5F038960EF67}"/>
                </a:ext>
              </a:extLst>
            </p:cNvPr>
            <p:cNvSpPr>
              <a:spLocks/>
            </p:cNvSpPr>
            <p:nvPr/>
          </p:nvSpPr>
          <p:spPr bwMode="auto">
            <a:xfrm>
              <a:off x="8002588" y="2703513"/>
              <a:ext cx="1373187" cy="2517775"/>
            </a:xfrm>
            <a:custGeom>
              <a:avLst/>
              <a:gdLst>
                <a:gd name="T0" fmla="*/ 2147483646 w 99"/>
                <a:gd name="T1" fmla="*/ 2147483646 h 180"/>
                <a:gd name="T2" fmla="*/ 2147483646 w 99"/>
                <a:gd name="T3" fmla="*/ 2147483646 h 180"/>
                <a:gd name="T4" fmla="*/ 0 w 99"/>
                <a:gd name="T5" fmla="*/ 2147483646 h 180"/>
                <a:gd name="T6" fmla="*/ 2147483646 w 99"/>
                <a:gd name="T7" fmla="*/ 2147483646 h 180"/>
                <a:gd name="T8" fmla="*/ 2147483646 w 99"/>
                <a:gd name="T9" fmla="*/ 0 h 180"/>
                <a:gd name="T10" fmla="*/ 2147483646 w 99"/>
                <a:gd name="T11" fmla="*/ 2147483646 h 1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9" h="180">
                  <a:moveTo>
                    <a:pt x="99" y="58"/>
                  </a:moveTo>
                  <a:cubicBezTo>
                    <a:pt x="99" y="180"/>
                    <a:pt x="99" y="180"/>
                    <a:pt x="99" y="180"/>
                  </a:cubicBezTo>
                  <a:cubicBezTo>
                    <a:pt x="44" y="180"/>
                    <a:pt x="0" y="136"/>
                    <a:pt x="0" y="81"/>
                  </a:cubicBezTo>
                  <a:cubicBezTo>
                    <a:pt x="0" y="54"/>
                    <a:pt x="11" y="29"/>
                    <a:pt x="29" y="11"/>
                  </a:cubicBezTo>
                  <a:cubicBezTo>
                    <a:pt x="33" y="7"/>
                    <a:pt x="37" y="3"/>
                    <a:pt x="41" y="0"/>
                  </a:cubicBezTo>
                  <a:lnTo>
                    <a:pt x="99" y="5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9716" name="Rectangle 37">
              <a:extLst>
                <a:ext uri="{FF2B5EF4-FFF2-40B4-BE49-F238E27FC236}">
                  <a16:creationId xmlns:a16="http://schemas.microsoft.com/office/drawing/2014/main" id="{63A9B4AB-170B-4AFA-8E59-5E67CC54FCE1}"/>
                </a:ext>
              </a:extLst>
            </p:cNvPr>
            <p:cNvSpPr>
              <a:spLocks noChangeArrowheads="1"/>
            </p:cNvSpPr>
            <p:nvPr/>
          </p:nvSpPr>
          <p:spPr bwMode="auto">
            <a:xfrm>
              <a:off x="8637588" y="3598863"/>
              <a:ext cx="15351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800" b="1">
                  <a:solidFill>
                    <a:srgbClr val="FFFFFF"/>
                  </a:solidFill>
                  <a:latin typeface="Arial" panose="020B0604020202020204" pitchFamily="34" charset="0"/>
                </a:rPr>
                <a:t>Your text here</a:t>
              </a:r>
              <a:endParaRPr lang="ru-RU" altLang="ru-RU" sz="1800"/>
            </a:p>
          </p:txBody>
        </p:sp>
        <p:sp>
          <p:nvSpPr>
            <p:cNvPr id="29717" name="TextBox 115">
              <a:extLst>
                <a:ext uri="{FF2B5EF4-FFF2-40B4-BE49-F238E27FC236}">
                  <a16:creationId xmlns:a16="http://schemas.microsoft.com/office/drawing/2014/main" id="{CA77A8D6-9681-49EC-BE31-D54B0301AAD3}"/>
                </a:ext>
              </a:extLst>
            </p:cNvPr>
            <p:cNvSpPr txBox="1">
              <a:spLocks noChangeArrowheads="1"/>
            </p:cNvSpPr>
            <p:nvPr/>
          </p:nvSpPr>
          <p:spPr bwMode="auto">
            <a:xfrm>
              <a:off x="8097838" y="3906838"/>
              <a:ext cx="25908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400">
                  <a:solidFill>
                    <a:schemeClr val="bg1"/>
                  </a:solidFill>
                  <a:latin typeface="Arial" panose="020B0604020202020204" pitchFamily="34" charset="0"/>
                  <a:cs typeface="Arial" panose="020B0604020202020204" pitchFamily="34" charset="0"/>
                </a:rPr>
                <a:t>Lorem ipsum dolor sit amet, consectetur adipiscing elit, sed do eiusmod</a:t>
              </a:r>
              <a:endParaRPr lang="ru-RU" altLang="ru-RU" sz="1200">
                <a:solidFill>
                  <a:schemeClr val="bg1"/>
                </a:solidFill>
                <a:latin typeface="Arial" panose="020B0604020202020204" pitchFamily="34" charset="0"/>
                <a:cs typeface="Arial" panose="020B0604020202020204" pitchFamily="34" charset="0"/>
              </a:endParaRPr>
            </a:p>
          </p:txBody>
        </p:sp>
      </p:grpSp>
      <p:sp>
        <p:nvSpPr>
          <p:cNvPr id="29718" name="Freeform 73">
            <a:extLst>
              <a:ext uri="{FF2B5EF4-FFF2-40B4-BE49-F238E27FC236}">
                <a16:creationId xmlns:a16="http://schemas.microsoft.com/office/drawing/2014/main" id="{E7D1DE56-0B29-4FBD-B3F7-DA330D0D195A}"/>
              </a:ext>
            </a:extLst>
          </p:cNvPr>
          <p:cNvSpPr>
            <a:spLocks/>
          </p:cNvSpPr>
          <p:nvPr/>
        </p:nvSpPr>
        <p:spPr bwMode="auto">
          <a:xfrm>
            <a:off x="9047162" y="2143125"/>
            <a:ext cx="641350" cy="879475"/>
          </a:xfrm>
          <a:custGeom>
            <a:avLst/>
            <a:gdLst>
              <a:gd name="T0" fmla="*/ 2147483646 w 102"/>
              <a:gd name="T1" fmla="*/ 2063316962 h 141"/>
              <a:gd name="T2" fmla="*/ 2147483646 w 102"/>
              <a:gd name="T3" fmla="*/ 2063316962 h 141"/>
              <a:gd name="T4" fmla="*/ 2147483646 w 102"/>
              <a:gd name="T5" fmla="*/ 1790804460 h 141"/>
              <a:gd name="T6" fmla="*/ 2147483646 w 102"/>
              <a:gd name="T7" fmla="*/ 1518291958 h 141"/>
              <a:gd name="T8" fmla="*/ 2147483646 w 102"/>
              <a:gd name="T9" fmla="*/ 1401502668 h 141"/>
              <a:gd name="T10" fmla="*/ 2147483646 w 102"/>
              <a:gd name="T11" fmla="*/ 1128983929 h 141"/>
              <a:gd name="T12" fmla="*/ 2147483646 w 102"/>
              <a:gd name="T13" fmla="*/ 1401502668 h 141"/>
              <a:gd name="T14" fmla="*/ 2147483646 w 102"/>
              <a:gd name="T15" fmla="*/ 1674015170 h 141"/>
              <a:gd name="T16" fmla="*/ 2147483646 w 102"/>
              <a:gd name="T17" fmla="*/ 1635081248 h 141"/>
              <a:gd name="T18" fmla="*/ 2147483646 w 102"/>
              <a:gd name="T19" fmla="*/ 1829738381 h 141"/>
              <a:gd name="T20" fmla="*/ 2147483646 w 102"/>
              <a:gd name="T21" fmla="*/ 2063316962 h 141"/>
              <a:gd name="T22" fmla="*/ 2147483646 w 102"/>
              <a:gd name="T23" fmla="*/ 2063316962 h 141"/>
              <a:gd name="T24" fmla="*/ 2147483646 w 102"/>
              <a:gd name="T25" fmla="*/ 1518291958 h 141"/>
              <a:gd name="T26" fmla="*/ 2147483646 w 102"/>
              <a:gd name="T27" fmla="*/ 1051122323 h 141"/>
              <a:gd name="T28" fmla="*/ 2147483646 w 102"/>
              <a:gd name="T29" fmla="*/ 428235713 h 141"/>
              <a:gd name="T30" fmla="*/ 2147483646 w 102"/>
              <a:gd name="T31" fmla="*/ 350374108 h 141"/>
              <a:gd name="T32" fmla="*/ 2147483646 w 102"/>
              <a:gd name="T33" fmla="*/ 233584818 h 141"/>
              <a:gd name="T34" fmla="*/ 2147483646 w 102"/>
              <a:gd name="T35" fmla="*/ 155723212 h 141"/>
              <a:gd name="T36" fmla="*/ 2147483646 w 102"/>
              <a:gd name="T37" fmla="*/ 38927684 h 141"/>
              <a:gd name="T38" fmla="*/ 1901458132 w 102"/>
              <a:gd name="T39" fmla="*/ 77861606 h 141"/>
              <a:gd name="T40" fmla="*/ 1624162285 w 102"/>
              <a:gd name="T41" fmla="*/ 389308029 h 141"/>
              <a:gd name="T42" fmla="*/ 1624162285 w 102"/>
              <a:gd name="T43" fmla="*/ 1051122323 h 141"/>
              <a:gd name="T44" fmla="*/ 1980683720 w 102"/>
              <a:gd name="T45" fmla="*/ 1518291958 h 141"/>
              <a:gd name="T46" fmla="*/ 1980683720 w 102"/>
              <a:gd name="T47" fmla="*/ 1518291958 h 141"/>
              <a:gd name="T48" fmla="*/ 1426092027 w 102"/>
              <a:gd name="T49" fmla="*/ 2063316962 h 141"/>
              <a:gd name="T50" fmla="*/ 633817281 w 102"/>
              <a:gd name="T51" fmla="*/ 2063316962 h 141"/>
              <a:gd name="T52" fmla="*/ 633817281 w 102"/>
              <a:gd name="T53" fmla="*/ 1829738381 h 141"/>
              <a:gd name="T54" fmla="*/ 831887540 w 102"/>
              <a:gd name="T55" fmla="*/ 1635081248 h 141"/>
              <a:gd name="T56" fmla="*/ 990338716 w 102"/>
              <a:gd name="T57" fmla="*/ 1674015170 h 141"/>
              <a:gd name="T58" fmla="*/ 1267634563 w 102"/>
              <a:gd name="T59" fmla="*/ 1401502668 h 141"/>
              <a:gd name="T60" fmla="*/ 990338716 w 102"/>
              <a:gd name="T61" fmla="*/ 1128983929 h 141"/>
              <a:gd name="T62" fmla="*/ 713042870 w 102"/>
              <a:gd name="T63" fmla="*/ 1401502668 h 141"/>
              <a:gd name="T64" fmla="*/ 752661951 w 102"/>
              <a:gd name="T65" fmla="*/ 1518291958 h 141"/>
              <a:gd name="T66" fmla="*/ 514978899 w 102"/>
              <a:gd name="T67" fmla="*/ 1790804460 h 141"/>
              <a:gd name="T68" fmla="*/ 514978899 w 102"/>
              <a:gd name="T69" fmla="*/ 2063316962 h 141"/>
              <a:gd name="T70" fmla="*/ 0 w 102"/>
              <a:gd name="T71" fmla="*/ 2063316962 h 141"/>
              <a:gd name="T72" fmla="*/ 277295847 w 102"/>
              <a:gd name="T73" fmla="*/ 2147483646 h 141"/>
              <a:gd name="T74" fmla="*/ 594204487 w 102"/>
              <a:gd name="T75" fmla="*/ 2147483646 h 141"/>
              <a:gd name="T76" fmla="*/ 713042870 w 102"/>
              <a:gd name="T77" fmla="*/ 2147483646 h 141"/>
              <a:gd name="T78" fmla="*/ 2147483646 w 102"/>
              <a:gd name="T79" fmla="*/ 2147483646 h 141"/>
              <a:gd name="T80" fmla="*/ 2147483646 w 102"/>
              <a:gd name="T81" fmla="*/ 2147483646 h 141"/>
              <a:gd name="T82" fmla="*/ 2147483646 w 102"/>
              <a:gd name="T83" fmla="*/ 2147483646 h 141"/>
              <a:gd name="T84" fmla="*/ 2147483646 w 102"/>
              <a:gd name="T85" fmla="*/ 2063316962 h 1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02" h="141">
                <a:moveTo>
                  <a:pt x="102" y="53"/>
                </a:moveTo>
                <a:cubicBezTo>
                  <a:pt x="92" y="53"/>
                  <a:pt x="92" y="53"/>
                  <a:pt x="92" y="53"/>
                </a:cubicBezTo>
                <a:cubicBezTo>
                  <a:pt x="92" y="46"/>
                  <a:pt x="92" y="46"/>
                  <a:pt x="92" y="46"/>
                </a:cubicBezTo>
                <a:cubicBezTo>
                  <a:pt x="86" y="39"/>
                  <a:pt x="86" y="39"/>
                  <a:pt x="86" y="39"/>
                </a:cubicBezTo>
                <a:cubicBezTo>
                  <a:pt x="86" y="38"/>
                  <a:pt x="87" y="37"/>
                  <a:pt x="87" y="36"/>
                </a:cubicBezTo>
                <a:cubicBezTo>
                  <a:pt x="87" y="32"/>
                  <a:pt x="83" y="29"/>
                  <a:pt x="80" y="29"/>
                </a:cubicBezTo>
                <a:cubicBezTo>
                  <a:pt x="76" y="29"/>
                  <a:pt x="73" y="32"/>
                  <a:pt x="73" y="36"/>
                </a:cubicBezTo>
                <a:cubicBezTo>
                  <a:pt x="73" y="40"/>
                  <a:pt x="76" y="43"/>
                  <a:pt x="80" y="43"/>
                </a:cubicBezTo>
                <a:cubicBezTo>
                  <a:pt x="81" y="43"/>
                  <a:pt x="82" y="42"/>
                  <a:pt x="83" y="42"/>
                </a:cubicBezTo>
                <a:cubicBezTo>
                  <a:pt x="88" y="47"/>
                  <a:pt x="88" y="47"/>
                  <a:pt x="88" y="47"/>
                </a:cubicBezTo>
                <a:cubicBezTo>
                  <a:pt x="88" y="53"/>
                  <a:pt x="88" y="53"/>
                  <a:pt x="88" y="53"/>
                </a:cubicBezTo>
                <a:cubicBezTo>
                  <a:pt x="71" y="53"/>
                  <a:pt x="71" y="53"/>
                  <a:pt x="71" y="53"/>
                </a:cubicBezTo>
                <a:cubicBezTo>
                  <a:pt x="71" y="44"/>
                  <a:pt x="65" y="40"/>
                  <a:pt x="58" y="39"/>
                </a:cubicBezTo>
                <a:cubicBezTo>
                  <a:pt x="63" y="38"/>
                  <a:pt x="67" y="33"/>
                  <a:pt x="67" y="27"/>
                </a:cubicBezTo>
                <a:cubicBezTo>
                  <a:pt x="67" y="11"/>
                  <a:pt x="67" y="11"/>
                  <a:pt x="67" y="11"/>
                </a:cubicBezTo>
                <a:cubicBezTo>
                  <a:pt x="67" y="10"/>
                  <a:pt x="68" y="9"/>
                  <a:pt x="68" y="9"/>
                </a:cubicBezTo>
                <a:cubicBezTo>
                  <a:pt x="69" y="8"/>
                  <a:pt x="69" y="7"/>
                  <a:pt x="69" y="6"/>
                </a:cubicBezTo>
                <a:cubicBezTo>
                  <a:pt x="69" y="4"/>
                  <a:pt x="69" y="4"/>
                  <a:pt x="69" y="4"/>
                </a:cubicBezTo>
                <a:cubicBezTo>
                  <a:pt x="69" y="2"/>
                  <a:pt x="67" y="0"/>
                  <a:pt x="65" y="1"/>
                </a:cubicBezTo>
                <a:cubicBezTo>
                  <a:pt x="48" y="2"/>
                  <a:pt x="48" y="2"/>
                  <a:pt x="48" y="2"/>
                </a:cubicBezTo>
                <a:cubicBezTo>
                  <a:pt x="44" y="2"/>
                  <a:pt x="41" y="5"/>
                  <a:pt x="41" y="10"/>
                </a:cubicBezTo>
                <a:cubicBezTo>
                  <a:pt x="41" y="27"/>
                  <a:pt x="41" y="27"/>
                  <a:pt x="41" y="27"/>
                </a:cubicBezTo>
                <a:cubicBezTo>
                  <a:pt x="41" y="33"/>
                  <a:pt x="45" y="38"/>
                  <a:pt x="50" y="39"/>
                </a:cubicBezTo>
                <a:cubicBezTo>
                  <a:pt x="50" y="39"/>
                  <a:pt x="50" y="39"/>
                  <a:pt x="50" y="39"/>
                </a:cubicBezTo>
                <a:cubicBezTo>
                  <a:pt x="42" y="39"/>
                  <a:pt x="36" y="43"/>
                  <a:pt x="36" y="53"/>
                </a:cubicBezTo>
                <a:cubicBezTo>
                  <a:pt x="16" y="53"/>
                  <a:pt x="16" y="53"/>
                  <a:pt x="16" y="53"/>
                </a:cubicBezTo>
                <a:cubicBezTo>
                  <a:pt x="16" y="47"/>
                  <a:pt x="16" y="47"/>
                  <a:pt x="16" y="47"/>
                </a:cubicBezTo>
                <a:cubicBezTo>
                  <a:pt x="21" y="42"/>
                  <a:pt x="21" y="42"/>
                  <a:pt x="21" y="42"/>
                </a:cubicBezTo>
                <a:cubicBezTo>
                  <a:pt x="22" y="42"/>
                  <a:pt x="24" y="43"/>
                  <a:pt x="25" y="43"/>
                </a:cubicBezTo>
                <a:cubicBezTo>
                  <a:pt x="29" y="43"/>
                  <a:pt x="32" y="40"/>
                  <a:pt x="32" y="36"/>
                </a:cubicBezTo>
                <a:cubicBezTo>
                  <a:pt x="32" y="32"/>
                  <a:pt x="29" y="29"/>
                  <a:pt x="25" y="29"/>
                </a:cubicBezTo>
                <a:cubicBezTo>
                  <a:pt x="21" y="29"/>
                  <a:pt x="18" y="32"/>
                  <a:pt x="18" y="36"/>
                </a:cubicBezTo>
                <a:cubicBezTo>
                  <a:pt x="18" y="37"/>
                  <a:pt x="18" y="38"/>
                  <a:pt x="19" y="39"/>
                </a:cubicBezTo>
                <a:cubicBezTo>
                  <a:pt x="13" y="46"/>
                  <a:pt x="13" y="46"/>
                  <a:pt x="13" y="46"/>
                </a:cubicBezTo>
                <a:cubicBezTo>
                  <a:pt x="13" y="53"/>
                  <a:pt x="13" y="53"/>
                  <a:pt x="13" y="53"/>
                </a:cubicBezTo>
                <a:cubicBezTo>
                  <a:pt x="0" y="53"/>
                  <a:pt x="0" y="53"/>
                  <a:pt x="0" y="53"/>
                </a:cubicBezTo>
                <a:cubicBezTo>
                  <a:pt x="7" y="78"/>
                  <a:pt x="7" y="78"/>
                  <a:pt x="7" y="78"/>
                </a:cubicBezTo>
                <a:cubicBezTo>
                  <a:pt x="15" y="78"/>
                  <a:pt x="15" y="78"/>
                  <a:pt x="15" y="78"/>
                </a:cubicBezTo>
                <a:cubicBezTo>
                  <a:pt x="18" y="141"/>
                  <a:pt x="18" y="141"/>
                  <a:pt x="18" y="141"/>
                </a:cubicBezTo>
                <a:cubicBezTo>
                  <a:pt x="88" y="141"/>
                  <a:pt x="88" y="141"/>
                  <a:pt x="88" y="141"/>
                </a:cubicBezTo>
                <a:cubicBezTo>
                  <a:pt x="91" y="78"/>
                  <a:pt x="91" y="78"/>
                  <a:pt x="91" y="78"/>
                </a:cubicBezTo>
                <a:cubicBezTo>
                  <a:pt x="99" y="78"/>
                  <a:pt x="99" y="78"/>
                  <a:pt x="99" y="78"/>
                </a:cubicBezTo>
                <a:lnTo>
                  <a:pt x="102" y="53"/>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500" fill="hold"/>
                                        <p:tgtEl>
                                          <p:spTgt spid="29698"/>
                                        </p:tgtEl>
                                        <p:attrNameLst>
                                          <p:attrName>ppt_x</p:attrName>
                                        </p:attrNameLst>
                                      </p:cBhvr>
                                      <p:tavLst>
                                        <p:tav tm="0">
                                          <p:val>
                                            <p:strVal val="#ppt_x"/>
                                          </p:val>
                                        </p:tav>
                                        <p:tav tm="100000">
                                          <p:val>
                                            <p:strVal val="#ppt_x"/>
                                          </p:val>
                                        </p:tav>
                                      </p:tavLst>
                                    </p:anim>
                                    <p:anim calcmode="lin" valueType="num">
                                      <p:cBhvr additive="base">
                                        <p:cTn id="8" dur="500" fill="hold"/>
                                        <p:tgtEl>
                                          <p:spTgt spid="2969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9699"/>
                                        </p:tgtEl>
                                        <p:attrNameLst>
                                          <p:attrName>style.visibility</p:attrName>
                                        </p:attrNameLst>
                                      </p:cBhvr>
                                      <p:to>
                                        <p:strVal val="visible"/>
                                      </p:to>
                                    </p:set>
                                    <p:anim calcmode="lin" valueType="num">
                                      <p:cBhvr additive="base">
                                        <p:cTn id="11" dur="500" fill="hold"/>
                                        <p:tgtEl>
                                          <p:spTgt spid="29699"/>
                                        </p:tgtEl>
                                        <p:attrNameLst>
                                          <p:attrName>ppt_x</p:attrName>
                                        </p:attrNameLst>
                                      </p:cBhvr>
                                      <p:tavLst>
                                        <p:tav tm="0">
                                          <p:val>
                                            <p:strVal val="#ppt_x"/>
                                          </p:val>
                                        </p:tav>
                                        <p:tav tm="100000">
                                          <p:val>
                                            <p:strVal val="#ppt_x"/>
                                          </p:val>
                                        </p:tav>
                                      </p:tavLst>
                                    </p:anim>
                                    <p:anim calcmode="lin" valueType="num">
                                      <p:cBhvr additive="base">
                                        <p:cTn id="12" dur="500" fill="hold"/>
                                        <p:tgtEl>
                                          <p:spTgt spid="29699"/>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29707"/>
                                        </p:tgtEl>
                                        <p:attrNameLst>
                                          <p:attrName>style.visibility</p:attrName>
                                        </p:attrNameLst>
                                      </p:cBhvr>
                                      <p:to>
                                        <p:strVal val="visible"/>
                                      </p:to>
                                    </p:set>
                                    <p:anim calcmode="lin" valueType="num">
                                      <p:cBhvr>
                                        <p:cTn id="16" dur="500" fill="hold"/>
                                        <p:tgtEl>
                                          <p:spTgt spid="29707"/>
                                        </p:tgtEl>
                                        <p:attrNameLst>
                                          <p:attrName>ppt_w</p:attrName>
                                        </p:attrNameLst>
                                      </p:cBhvr>
                                      <p:tavLst>
                                        <p:tav tm="0">
                                          <p:val>
                                            <p:fltVal val="0"/>
                                          </p:val>
                                        </p:tav>
                                        <p:tav tm="100000">
                                          <p:val>
                                            <p:strVal val="#ppt_w"/>
                                          </p:val>
                                        </p:tav>
                                      </p:tavLst>
                                    </p:anim>
                                    <p:anim calcmode="lin" valueType="num">
                                      <p:cBhvr>
                                        <p:cTn id="17" dur="500" fill="hold"/>
                                        <p:tgtEl>
                                          <p:spTgt spid="29707"/>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25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childTnLst>
                                </p:cTn>
                              </p:par>
                              <p:par>
                                <p:cTn id="22" presetID="2" presetClass="entr" presetSubtype="4" fill="hold" nodeType="withEffect">
                                  <p:stCondLst>
                                    <p:cond delay="25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par>
                                <p:cTn id="26" presetID="23" presetClass="entr" presetSubtype="16" fill="hold" grpId="0" nodeType="withEffect">
                                  <p:stCondLst>
                                    <p:cond delay="500"/>
                                  </p:stCondLst>
                                  <p:childTnLst>
                                    <p:set>
                                      <p:cBhvr>
                                        <p:cTn id="27" dur="1" fill="hold">
                                          <p:stCondLst>
                                            <p:cond delay="0"/>
                                          </p:stCondLst>
                                        </p:cTn>
                                        <p:tgtEl>
                                          <p:spTgt spid="29718"/>
                                        </p:tgtEl>
                                        <p:attrNameLst>
                                          <p:attrName>style.visibility</p:attrName>
                                        </p:attrNameLst>
                                      </p:cBhvr>
                                      <p:to>
                                        <p:strVal val="visible"/>
                                      </p:to>
                                    </p:set>
                                    <p:anim calcmode="lin" valueType="num">
                                      <p:cBhvr>
                                        <p:cTn id="28" dur="500" fill="hold"/>
                                        <p:tgtEl>
                                          <p:spTgt spid="29718"/>
                                        </p:tgtEl>
                                        <p:attrNameLst>
                                          <p:attrName>ppt_w</p:attrName>
                                        </p:attrNameLst>
                                      </p:cBhvr>
                                      <p:tavLst>
                                        <p:tav tm="0">
                                          <p:val>
                                            <p:fltVal val="0"/>
                                          </p:val>
                                        </p:tav>
                                        <p:tav tm="100000">
                                          <p:val>
                                            <p:strVal val="#ppt_w"/>
                                          </p:val>
                                        </p:tav>
                                      </p:tavLst>
                                    </p:anim>
                                    <p:anim calcmode="lin" valueType="num">
                                      <p:cBhvr>
                                        <p:cTn id="29" dur="500" fill="hold"/>
                                        <p:tgtEl>
                                          <p:spTgt spid="29718"/>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500"/>
                                  </p:stCondLst>
                                  <p:childTnLst>
                                    <p:set>
                                      <p:cBhvr>
                                        <p:cTn id="31" dur="1" fill="hold">
                                          <p:stCondLst>
                                            <p:cond delay="0"/>
                                          </p:stCondLst>
                                        </p:cTn>
                                        <p:tgtEl>
                                          <p:spTgt spid="29700"/>
                                        </p:tgtEl>
                                        <p:attrNameLst>
                                          <p:attrName>style.visibility</p:attrName>
                                        </p:attrNameLst>
                                      </p:cBhvr>
                                      <p:to>
                                        <p:strVal val="visible"/>
                                      </p:to>
                                    </p:set>
                                    <p:anim calcmode="lin" valueType="num">
                                      <p:cBhvr>
                                        <p:cTn id="32" dur="500" fill="hold"/>
                                        <p:tgtEl>
                                          <p:spTgt spid="29700"/>
                                        </p:tgtEl>
                                        <p:attrNameLst>
                                          <p:attrName>ppt_w</p:attrName>
                                        </p:attrNameLst>
                                      </p:cBhvr>
                                      <p:tavLst>
                                        <p:tav tm="0">
                                          <p:val>
                                            <p:fltVal val="0"/>
                                          </p:val>
                                        </p:tav>
                                        <p:tav tm="100000">
                                          <p:val>
                                            <p:strVal val="#ppt_w"/>
                                          </p:val>
                                        </p:tav>
                                      </p:tavLst>
                                    </p:anim>
                                    <p:anim calcmode="lin" valueType="num">
                                      <p:cBhvr>
                                        <p:cTn id="33" dur="500" fill="hold"/>
                                        <p:tgtEl>
                                          <p:spTgt spid="29700"/>
                                        </p:tgtEl>
                                        <p:attrNameLst>
                                          <p:attrName>ppt_h</p:attrName>
                                        </p:attrNameLst>
                                      </p:cBhvr>
                                      <p:tavLst>
                                        <p:tav tm="0">
                                          <p:val>
                                            <p:fltVal val="0"/>
                                          </p:val>
                                        </p:tav>
                                        <p:tav tm="100000">
                                          <p:val>
                                            <p:strVal val="#ppt_h"/>
                                          </p:val>
                                        </p:tav>
                                      </p:tavLst>
                                    </p:anim>
                                  </p:childTnLst>
                                </p:cTn>
                              </p:par>
                              <p:par>
                                <p:cTn id="34" presetID="2" presetClass="entr" presetSubtype="4" fill="hold" nodeType="withEffect">
                                  <p:stCondLst>
                                    <p:cond delay="50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ppt_x"/>
                                          </p:val>
                                        </p:tav>
                                        <p:tav tm="100000">
                                          <p:val>
                                            <p:strVal val="#ppt_x"/>
                                          </p:val>
                                        </p:tav>
                                      </p:tavLst>
                                    </p:anim>
                                    <p:anim calcmode="lin" valueType="num">
                                      <p:cBhvr additive="base">
                                        <p:cTn id="37" dur="500" fill="hold"/>
                                        <p:tgtEl>
                                          <p:spTgt spid="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75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ppt_x"/>
                                          </p:val>
                                        </p:tav>
                                        <p:tav tm="100000">
                                          <p:val>
                                            <p:strVal val="#ppt_x"/>
                                          </p:val>
                                        </p:tav>
                                      </p:tavLst>
                                    </p:anim>
                                    <p:anim calcmode="lin" valueType="num">
                                      <p:cBhvr additive="base">
                                        <p:cTn id="41" dur="500" fill="hold"/>
                                        <p:tgtEl>
                                          <p:spTgt spid="4"/>
                                        </p:tgtEl>
                                        <p:attrNameLst>
                                          <p:attrName>ppt_y</p:attrName>
                                        </p:attrNameLst>
                                      </p:cBhvr>
                                      <p:tavLst>
                                        <p:tav tm="0">
                                          <p:val>
                                            <p:strVal val="1+#ppt_h/2"/>
                                          </p:val>
                                        </p:tav>
                                        <p:tav tm="100000">
                                          <p:val>
                                            <p:strVal val="#ppt_y"/>
                                          </p:val>
                                        </p:tav>
                                      </p:tavLst>
                                    </p:anim>
                                  </p:childTnLst>
                                </p:cTn>
                              </p:par>
                              <p:par>
                                <p:cTn id="42" presetID="23" presetClass="entr" presetSubtype="16" fill="hold" grpId="0" nodeType="withEffect">
                                  <p:stCondLst>
                                    <p:cond delay="750"/>
                                  </p:stCondLst>
                                  <p:childTnLst>
                                    <p:set>
                                      <p:cBhvr>
                                        <p:cTn id="43" dur="1" fill="hold">
                                          <p:stCondLst>
                                            <p:cond delay="0"/>
                                          </p:stCondLst>
                                        </p:cTn>
                                        <p:tgtEl>
                                          <p:spTgt spid="29712"/>
                                        </p:tgtEl>
                                        <p:attrNameLst>
                                          <p:attrName>style.visibility</p:attrName>
                                        </p:attrNameLst>
                                      </p:cBhvr>
                                      <p:to>
                                        <p:strVal val="visible"/>
                                      </p:to>
                                    </p:set>
                                    <p:anim calcmode="lin" valueType="num">
                                      <p:cBhvr>
                                        <p:cTn id="44" dur="500" fill="hold"/>
                                        <p:tgtEl>
                                          <p:spTgt spid="29712"/>
                                        </p:tgtEl>
                                        <p:attrNameLst>
                                          <p:attrName>ppt_w</p:attrName>
                                        </p:attrNameLst>
                                      </p:cBhvr>
                                      <p:tavLst>
                                        <p:tav tm="0">
                                          <p:val>
                                            <p:fltVal val="0"/>
                                          </p:val>
                                        </p:tav>
                                        <p:tav tm="100000">
                                          <p:val>
                                            <p:strVal val="#ppt_w"/>
                                          </p:val>
                                        </p:tav>
                                      </p:tavLst>
                                    </p:anim>
                                    <p:anim calcmode="lin" valueType="num">
                                      <p:cBhvr>
                                        <p:cTn id="45" dur="500" fill="hold"/>
                                        <p:tgtEl>
                                          <p:spTgt spid="29712"/>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1000"/>
                                  </p:stCondLst>
                                  <p:childTnLst>
                                    <p:set>
                                      <p:cBhvr>
                                        <p:cTn id="47" dur="1" fill="hold">
                                          <p:stCondLst>
                                            <p:cond delay="0"/>
                                          </p:stCondLst>
                                        </p:cTn>
                                        <p:tgtEl>
                                          <p:spTgt spid="29715"/>
                                        </p:tgtEl>
                                        <p:attrNameLst>
                                          <p:attrName>style.visibility</p:attrName>
                                        </p:attrNameLst>
                                      </p:cBhvr>
                                      <p:to>
                                        <p:strVal val="visible"/>
                                      </p:to>
                                    </p:set>
                                    <p:anim calcmode="lin" valueType="num">
                                      <p:cBhvr>
                                        <p:cTn id="48" dur="500" fill="hold"/>
                                        <p:tgtEl>
                                          <p:spTgt spid="29715"/>
                                        </p:tgtEl>
                                        <p:attrNameLst>
                                          <p:attrName>ppt_w</p:attrName>
                                        </p:attrNameLst>
                                      </p:cBhvr>
                                      <p:tavLst>
                                        <p:tav tm="0">
                                          <p:val>
                                            <p:fltVal val="0"/>
                                          </p:val>
                                        </p:tav>
                                        <p:tav tm="100000">
                                          <p:val>
                                            <p:strVal val="#ppt_w"/>
                                          </p:val>
                                        </p:tav>
                                      </p:tavLst>
                                    </p:anim>
                                    <p:anim calcmode="lin" valueType="num">
                                      <p:cBhvr>
                                        <p:cTn id="49" dur="500" fill="hold"/>
                                        <p:tgtEl>
                                          <p:spTgt spid="297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699" grpId="0"/>
      <p:bldP spid="29700" grpId="0"/>
      <p:bldP spid="29707" grpId="0" animBg="1"/>
      <p:bldP spid="29712" grpId="0"/>
      <p:bldP spid="29715" grpId="0"/>
      <p:bldP spid="2971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a:extLst>
              <a:ext uri="{FF2B5EF4-FFF2-40B4-BE49-F238E27FC236}">
                <a16:creationId xmlns:a16="http://schemas.microsoft.com/office/drawing/2014/main" id="{97E2B2E3-DCA6-41D5-A01D-F467DC17A6A3}"/>
              </a:ext>
            </a:extLst>
          </p:cNvPr>
          <p:cNvGrpSpPr/>
          <p:nvPr/>
        </p:nvGrpSpPr>
        <p:grpSpPr>
          <a:xfrm>
            <a:off x="5537200" y="5264149"/>
            <a:ext cx="5422900" cy="1360487"/>
            <a:chOff x="-1353522" y="641864"/>
            <a:chExt cx="5422900" cy="1360487"/>
          </a:xfrm>
          <a:solidFill>
            <a:schemeClr val="accent5">
              <a:lumMod val="20000"/>
              <a:lumOff val="80000"/>
            </a:schemeClr>
          </a:solidFill>
        </p:grpSpPr>
        <p:sp>
          <p:nvSpPr>
            <p:cNvPr id="34" name="Freeform 39">
              <a:extLst>
                <a:ext uri="{FF2B5EF4-FFF2-40B4-BE49-F238E27FC236}">
                  <a16:creationId xmlns:a16="http://schemas.microsoft.com/office/drawing/2014/main" id="{5DC21734-55E3-49AE-8696-6EA5550E1401}"/>
                </a:ext>
              </a:extLst>
            </p:cNvPr>
            <p:cNvSpPr>
              <a:spLocks noEditPoints="1"/>
            </p:cNvSpPr>
            <p:nvPr/>
          </p:nvSpPr>
          <p:spPr bwMode="auto">
            <a:xfrm>
              <a:off x="-1353522" y="641864"/>
              <a:ext cx="1647825" cy="590550"/>
            </a:xfrm>
            <a:custGeom>
              <a:avLst/>
              <a:gdLst>
                <a:gd name="T0" fmla="*/ 2147483646 w 165"/>
                <a:gd name="T1" fmla="*/ 1703166219 h 59"/>
                <a:gd name="T2" fmla="*/ 2147483646 w 165"/>
                <a:gd name="T3" fmla="*/ 1703166219 h 59"/>
                <a:gd name="T4" fmla="*/ 2147483646 w 165"/>
                <a:gd name="T5" fmla="*/ 0 h 59"/>
                <a:gd name="T6" fmla="*/ 0 w 165"/>
                <a:gd name="T7" fmla="*/ 2147483646 h 59"/>
                <a:gd name="T8" fmla="*/ 2147483646 w 165"/>
                <a:gd name="T9" fmla="*/ 2147483646 h 59"/>
                <a:gd name="T10" fmla="*/ 2147483646 w 165"/>
                <a:gd name="T11" fmla="*/ 2147483646 h 59"/>
                <a:gd name="T12" fmla="*/ 2147483646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1703166219 h 59"/>
                <a:gd name="T42" fmla="*/ 1994727116 w 165"/>
                <a:gd name="T43" fmla="*/ 2147483646 h 59"/>
                <a:gd name="T44" fmla="*/ 1196840265 w 165"/>
                <a:gd name="T45" fmla="*/ 1703166219 h 59"/>
                <a:gd name="T46" fmla="*/ 1994727116 w 165"/>
                <a:gd name="T47" fmla="*/ 901679766 h 59"/>
                <a:gd name="T48" fmla="*/ 2147483646 w 165"/>
                <a:gd name="T49" fmla="*/ 1703166219 h 59"/>
                <a:gd name="T50" fmla="*/ 1994727116 w 165"/>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156" y="17"/>
                  </a:moveTo>
                  <a:cubicBezTo>
                    <a:pt x="49" y="17"/>
                    <a:pt x="49" y="17"/>
                    <a:pt x="49" y="17"/>
                  </a:cubicBezTo>
                  <a:cubicBezTo>
                    <a:pt x="46" y="7"/>
                    <a:pt x="36" y="0"/>
                    <a:pt x="25" y="0"/>
                  </a:cubicBezTo>
                  <a:cubicBezTo>
                    <a:pt x="11" y="0"/>
                    <a:pt x="0" y="11"/>
                    <a:pt x="0" y="25"/>
                  </a:cubicBezTo>
                  <a:cubicBezTo>
                    <a:pt x="0" y="39"/>
                    <a:pt x="11" y="51"/>
                    <a:pt x="25" y="51"/>
                  </a:cubicBezTo>
                  <a:cubicBezTo>
                    <a:pt x="36" y="51"/>
                    <a:pt x="46" y="44"/>
                    <a:pt x="49" y="34"/>
                  </a:cubicBezTo>
                  <a:cubicBezTo>
                    <a:pt x="104" y="34"/>
                    <a:pt x="104" y="34"/>
                    <a:pt x="104" y="34"/>
                  </a:cubicBezTo>
                  <a:cubicBezTo>
                    <a:pt x="104" y="27"/>
                    <a:pt x="104" y="27"/>
                    <a:pt x="104" y="27"/>
                  </a:cubicBezTo>
                  <a:cubicBezTo>
                    <a:pt x="116" y="27"/>
                    <a:pt x="116" y="27"/>
                    <a:pt x="116" y="27"/>
                  </a:cubicBezTo>
                  <a:cubicBezTo>
                    <a:pt x="116" y="34"/>
                    <a:pt x="116" y="34"/>
                    <a:pt x="116" y="34"/>
                  </a:cubicBezTo>
                  <a:cubicBezTo>
                    <a:pt x="123" y="34"/>
                    <a:pt x="123" y="34"/>
                    <a:pt x="123" y="34"/>
                  </a:cubicBezTo>
                  <a:cubicBezTo>
                    <a:pt x="123" y="51"/>
                    <a:pt x="123" y="51"/>
                    <a:pt x="123"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3" y="59"/>
                    <a:pt x="153" y="59"/>
                    <a:pt x="153" y="59"/>
                  </a:cubicBezTo>
                  <a:cubicBezTo>
                    <a:pt x="153" y="34"/>
                    <a:pt x="153" y="34"/>
                    <a:pt x="153" y="34"/>
                  </a:cubicBezTo>
                  <a:cubicBezTo>
                    <a:pt x="156" y="34"/>
                    <a:pt x="156" y="34"/>
                    <a:pt x="156" y="34"/>
                  </a:cubicBezTo>
                  <a:cubicBezTo>
                    <a:pt x="161" y="34"/>
                    <a:pt x="165" y="30"/>
                    <a:pt x="165" y="25"/>
                  </a:cubicBezTo>
                  <a:cubicBezTo>
                    <a:pt x="165" y="21"/>
                    <a:pt x="161" y="17"/>
                    <a:pt x="156" y="17"/>
                  </a:cubicBezTo>
                  <a:close/>
                  <a:moveTo>
                    <a:pt x="20" y="25"/>
                  </a:moveTo>
                  <a:cubicBezTo>
                    <a:pt x="15" y="25"/>
                    <a:pt x="12" y="22"/>
                    <a:pt x="12" y="17"/>
                  </a:cubicBezTo>
                  <a:cubicBezTo>
                    <a:pt x="12" y="12"/>
                    <a:pt x="15" y="9"/>
                    <a:pt x="20" y="9"/>
                  </a:cubicBezTo>
                  <a:cubicBezTo>
                    <a:pt x="25" y="9"/>
                    <a:pt x="28" y="12"/>
                    <a:pt x="28" y="17"/>
                  </a:cubicBezTo>
                  <a:cubicBezTo>
                    <a:pt x="28" y="22"/>
                    <a:pt x="25" y="25"/>
                    <a:pt x="2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5" name="Freeform 40">
              <a:extLst>
                <a:ext uri="{FF2B5EF4-FFF2-40B4-BE49-F238E27FC236}">
                  <a16:creationId xmlns:a16="http://schemas.microsoft.com/office/drawing/2014/main" id="{5E66DDFB-0553-4487-87F7-5E0B7CB8DD52}"/>
                </a:ext>
              </a:extLst>
            </p:cNvPr>
            <p:cNvSpPr>
              <a:spLocks noEditPoints="1"/>
            </p:cNvSpPr>
            <p:nvPr/>
          </p:nvSpPr>
          <p:spPr bwMode="auto">
            <a:xfrm>
              <a:off x="524491" y="641864"/>
              <a:ext cx="1636712" cy="590550"/>
            </a:xfrm>
            <a:custGeom>
              <a:avLst/>
              <a:gdLst>
                <a:gd name="T0" fmla="*/ 2147483646 w 164"/>
                <a:gd name="T1" fmla="*/ 1703166219 h 59"/>
                <a:gd name="T2" fmla="*/ 2147483646 w 164"/>
                <a:gd name="T3" fmla="*/ 1703166219 h 59"/>
                <a:gd name="T4" fmla="*/ 2147483646 w 164"/>
                <a:gd name="T5" fmla="*/ 0 h 59"/>
                <a:gd name="T6" fmla="*/ 0 w 164"/>
                <a:gd name="T7" fmla="*/ 2147483646 h 59"/>
                <a:gd name="T8" fmla="*/ 2147483646 w 164"/>
                <a:gd name="T9" fmla="*/ 2147483646 h 59"/>
                <a:gd name="T10" fmla="*/ 2147483646 w 164"/>
                <a:gd name="T11" fmla="*/ 2147483646 h 59"/>
                <a:gd name="T12" fmla="*/ 2147483646 w 164"/>
                <a:gd name="T13" fmla="*/ 2147483646 h 59"/>
                <a:gd name="T14" fmla="*/ 2147483646 w 164"/>
                <a:gd name="T15" fmla="*/ 2147483646 h 59"/>
                <a:gd name="T16" fmla="*/ 2147483646 w 164"/>
                <a:gd name="T17" fmla="*/ 2147483646 h 59"/>
                <a:gd name="T18" fmla="*/ 2147483646 w 164"/>
                <a:gd name="T19" fmla="*/ 2147483646 h 59"/>
                <a:gd name="T20" fmla="*/ 2147483646 w 164"/>
                <a:gd name="T21" fmla="*/ 2147483646 h 59"/>
                <a:gd name="T22" fmla="*/ 2147483646 w 164"/>
                <a:gd name="T23" fmla="*/ 2147483646 h 59"/>
                <a:gd name="T24" fmla="*/ 2147483646 w 164"/>
                <a:gd name="T25" fmla="*/ 2147483646 h 59"/>
                <a:gd name="T26" fmla="*/ 2147483646 w 164"/>
                <a:gd name="T27" fmla="*/ 2147483646 h 59"/>
                <a:gd name="T28" fmla="*/ 2147483646 w 164"/>
                <a:gd name="T29" fmla="*/ 2147483646 h 59"/>
                <a:gd name="T30" fmla="*/ 2147483646 w 164"/>
                <a:gd name="T31" fmla="*/ 2147483646 h 59"/>
                <a:gd name="T32" fmla="*/ 2147483646 w 164"/>
                <a:gd name="T33" fmla="*/ 2147483646 h 59"/>
                <a:gd name="T34" fmla="*/ 2147483646 w 164"/>
                <a:gd name="T35" fmla="*/ 2147483646 h 59"/>
                <a:gd name="T36" fmla="*/ 2147483646 w 164"/>
                <a:gd name="T37" fmla="*/ 2147483646 h 59"/>
                <a:gd name="T38" fmla="*/ 2147483646 w 164"/>
                <a:gd name="T39" fmla="*/ 2147483646 h 59"/>
                <a:gd name="T40" fmla="*/ 2147483646 w 164"/>
                <a:gd name="T41" fmla="*/ 1703166219 h 59"/>
                <a:gd name="T42" fmla="*/ 1991988283 w 164"/>
                <a:gd name="T43" fmla="*/ 2147483646 h 59"/>
                <a:gd name="T44" fmla="*/ 1095599045 w 164"/>
                <a:gd name="T45" fmla="*/ 1703166219 h 59"/>
                <a:gd name="T46" fmla="*/ 1991988283 w 164"/>
                <a:gd name="T47" fmla="*/ 901679766 h 59"/>
                <a:gd name="T48" fmla="*/ 2147483646 w 164"/>
                <a:gd name="T49" fmla="*/ 1703166219 h 59"/>
                <a:gd name="T50" fmla="*/ 1991988283 w 164"/>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4" h="59">
                  <a:moveTo>
                    <a:pt x="156" y="17"/>
                  </a:moveTo>
                  <a:cubicBezTo>
                    <a:pt x="49" y="17"/>
                    <a:pt x="49" y="17"/>
                    <a:pt x="49" y="17"/>
                  </a:cubicBezTo>
                  <a:cubicBezTo>
                    <a:pt x="45" y="7"/>
                    <a:pt x="36" y="0"/>
                    <a:pt x="25" y="0"/>
                  </a:cubicBezTo>
                  <a:cubicBezTo>
                    <a:pt x="11" y="0"/>
                    <a:pt x="0" y="11"/>
                    <a:pt x="0" y="25"/>
                  </a:cubicBezTo>
                  <a:cubicBezTo>
                    <a:pt x="0" y="39"/>
                    <a:pt x="11" y="51"/>
                    <a:pt x="25" y="51"/>
                  </a:cubicBezTo>
                  <a:cubicBezTo>
                    <a:pt x="36" y="51"/>
                    <a:pt x="45"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4" y="30"/>
                    <a:pt x="164" y="25"/>
                  </a:cubicBezTo>
                  <a:cubicBezTo>
                    <a:pt x="164" y="21"/>
                    <a:pt x="161" y="17"/>
                    <a:pt x="156" y="17"/>
                  </a:cubicBezTo>
                  <a:close/>
                  <a:moveTo>
                    <a:pt x="20" y="25"/>
                  </a:moveTo>
                  <a:cubicBezTo>
                    <a:pt x="15" y="25"/>
                    <a:pt x="11" y="22"/>
                    <a:pt x="11" y="17"/>
                  </a:cubicBezTo>
                  <a:cubicBezTo>
                    <a:pt x="11" y="12"/>
                    <a:pt x="15" y="9"/>
                    <a:pt x="20" y="9"/>
                  </a:cubicBezTo>
                  <a:cubicBezTo>
                    <a:pt x="24" y="9"/>
                    <a:pt x="28" y="12"/>
                    <a:pt x="28" y="17"/>
                  </a:cubicBezTo>
                  <a:cubicBezTo>
                    <a:pt x="28" y="22"/>
                    <a:pt x="24" y="25"/>
                    <a:pt x="2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 name="Freeform 41">
              <a:extLst>
                <a:ext uri="{FF2B5EF4-FFF2-40B4-BE49-F238E27FC236}">
                  <a16:creationId xmlns:a16="http://schemas.microsoft.com/office/drawing/2014/main" id="{C1563755-C24E-4350-8ECF-7439209C54B8}"/>
                </a:ext>
              </a:extLst>
            </p:cNvPr>
            <p:cNvSpPr>
              <a:spLocks noEditPoints="1"/>
            </p:cNvSpPr>
            <p:nvPr/>
          </p:nvSpPr>
          <p:spPr bwMode="auto">
            <a:xfrm>
              <a:off x="-1353522" y="1411801"/>
              <a:ext cx="1647825" cy="590550"/>
            </a:xfrm>
            <a:custGeom>
              <a:avLst/>
              <a:gdLst>
                <a:gd name="T0" fmla="*/ 2147483646 w 165"/>
                <a:gd name="T1" fmla="*/ 1703166219 h 59"/>
                <a:gd name="T2" fmla="*/ 2147483646 w 165"/>
                <a:gd name="T3" fmla="*/ 1703166219 h 59"/>
                <a:gd name="T4" fmla="*/ 2147483646 w 165"/>
                <a:gd name="T5" fmla="*/ 0 h 59"/>
                <a:gd name="T6" fmla="*/ 0 w 165"/>
                <a:gd name="T7" fmla="*/ 2147483646 h 59"/>
                <a:gd name="T8" fmla="*/ 2147483646 w 165"/>
                <a:gd name="T9" fmla="*/ 2147483646 h 59"/>
                <a:gd name="T10" fmla="*/ 2147483646 w 165"/>
                <a:gd name="T11" fmla="*/ 2147483646 h 59"/>
                <a:gd name="T12" fmla="*/ 2147483646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1703166219 h 59"/>
                <a:gd name="T42" fmla="*/ 1994727116 w 165"/>
                <a:gd name="T43" fmla="*/ 2147483646 h 59"/>
                <a:gd name="T44" fmla="*/ 1196840265 w 165"/>
                <a:gd name="T45" fmla="*/ 1703166219 h 59"/>
                <a:gd name="T46" fmla="*/ 1994727116 w 165"/>
                <a:gd name="T47" fmla="*/ 801496462 h 59"/>
                <a:gd name="T48" fmla="*/ 2147483646 w 165"/>
                <a:gd name="T49" fmla="*/ 1703166219 h 59"/>
                <a:gd name="T50" fmla="*/ 1994727116 w 165"/>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156" y="17"/>
                  </a:moveTo>
                  <a:cubicBezTo>
                    <a:pt x="49" y="17"/>
                    <a:pt x="49" y="17"/>
                    <a:pt x="49" y="17"/>
                  </a:cubicBezTo>
                  <a:cubicBezTo>
                    <a:pt x="46" y="7"/>
                    <a:pt x="36" y="0"/>
                    <a:pt x="25" y="0"/>
                  </a:cubicBezTo>
                  <a:cubicBezTo>
                    <a:pt x="11" y="0"/>
                    <a:pt x="0" y="11"/>
                    <a:pt x="0" y="25"/>
                  </a:cubicBezTo>
                  <a:cubicBezTo>
                    <a:pt x="0" y="39"/>
                    <a:pt x="11" y="51"/>
                    <a:pt x="25" y="51"/>
                  </a:cubicBezTo>
                  <a:cubicBezTo>
                    <a:pt x="36" y="51"/>
                    <a:pt x="46" y="44"/>
                    <a:pt x="49" y="34"/>
                  </a:cubicBezTo>
                  <a:cubicBezTo>
                    <a:pt x="104" y="34"/>
                    <a:pt x="104" y="34"/>
                    <a:pt x="104" y="34"/>
                  </a:cubicBezTo>
                  <a:cubicBezTo>
                    <a:pt x="104" y="27"/>
                    <a:pt x="104" y="27"/>
                    <a:pt x="104" y="27"/>
                  </a:cubicBezTo>
                  <a:cubicBezTo>
                    <a:pt x="116" y="27"/>
                    <a:pt x="116" y="27"/>
                    <a:pt x="116" y="27"/>
                  </a:cubicBezTo>
                  <a:cubicBezTo>
                    <a:pt x="116" y="34"/>
                    <a:pt x="116" y="34"/>
                    <a:pt x="116" y="34"/>
                  </a:cubicBezTo>
                  <a:cubicBezTo>
                    <a:pt x="123" y="34"/>
                    <a:pt x="123" y="34"/>
                    <a:pt x="123" y="34"/>
                  </a:cubicBezTo>
                  <a:cubicBezTo>
                    <a:pt x="123" y="51"/>
                    <a:pt x="123" y="51"/>
                    <a:pt x="123"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3" y="59"/>
                    <a:pt x="153" y="59"/>
                    <a:pt x="153" y="59"/>
                  </a:cubicBezTo>
                  <a:cubicBezTo>
                    <a:pt x="153" y="34"/>
                    <a:pt x="153" y="34"/>
                    <a:pt x="153" y="34"/>
                  </a:cubicBezTo>
                  <a:cubicBezTo>
                    <a:pt x="156" y="34"/>
                    <a:pt x="156" y="34"/>
                    <a:pt x="156" y="34"/>
                  </a:cubicBezTo>
                  <a:cubicBezTo>
                    <a:pt x="161" y="34"/>
                    <a:pt x="165" y="30"/>
                    <a:pt x="165" y="25"/>
                  </a:cubicBezTo>
                  <a:cubicBezTo>
                    <a:pt x="165" y="21"/>
                    <a:pt x="161" y="17"/>
                    <a:pt x="156" y="17"/>
                  </a:cubicBezTo>
                  <a:close/>
                  <a:moveTo>
                    <a:pt x="20" y="25"/>
                  </a:moveTo>
                  <a:cubicBezTo>
                    <a:pt x="15" y="25"/>
                    <a:pt x="12" y="22"/>
                    <a:pt x="12" y="17"/>
                  </a:cubicBezTo>
                  <a:cubicBezTo>
                    <a:pt x="12" y="12"/>
                    <a:pt x="15" y="8"/>
                    <a:pt x="20" y="8"/>
                  </a:cubicBezTo>
                  <a:cubicBezTo>
                    <a:pt x="25" y="8"/>
                    <a:pt x="28" y="12"/>
                    <a:pt x="28" y="17"/>
                  </a:cubicBezTo>
                  <a:cubicBezTo>
                    <a:pt x="28" y="22"/>
                    <a:pt x="25" y="25"/>
                    <a:pt x="2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 name="Freeform 42">
              <a:extLst>
                <a:ext uri="{FF2B5EF4-FFF2-40B4-BE49-F238E27FC236}">
                  <a16:creationId xmlns:a16="http://schemas.microsoft.com/office/drawing/2014/main" id="{82407E14-C013-4B00-8DE4-5194FCC35FAA}"/>
                </a:ext>
              </a:extLst>
            </p:cNvPr>
            <p:cNvSpPr>
              <a:spLocks noEditPoints="1"/>
            </p:cNvSpPr>
            <p:nvPr/>
          </p:nvSpPr>
          <p:spPr bwMode="auto">
            <a:xfrm>
              <a:off x="524491" y="1411801"/>
              <a:ext cx="1636712" cy="590550"/>
            </a:xfrm>
            <a:custGeom>
              <a:avLst/>
              <a:gdLst>
                <a:gd name="T0" fmla="*/ 2147483646 w 164"/>
                <a:gd name="T1" fmla="*/ 1703166219 h 59"/>
                <a:gd name="T2" fmla="*/ 2147483646 w 164"/>
                <a:gd name="T3" fmla="*/ 1703166219 h 59"/>
                <a:gd name="T4" fmla="*/ 2147483646 w 164"/>
                <a:gd name="T5" fmla="*/ 0 h 59"/>
                <a:gd name="T6" fmla="*/ 0 w 164"/>
                <a:gd name="T7" fmla="*/ 2147483646 h 59"/>
                <a:gd name="T8" fmla="*/ 2147483646 w 164"/>
                <a:gd name="T9" fmla="*/ 2147483646 h 59"/>
                <a:gd name="T10" fmla="*/ 2147483646 w 164"/>
                <a:gd name="T11" fmla="*/ 2147483646 h 59"/>
                <a:gd name="T12" fmla="*/ 2147483646 w 164"/>
                <a:gd name="T13" fmla="*/ 2147483646 h 59"/>
                <a:gd name="T14" fmla="*/ 2147483646 w 164"/>
                <a:gd name="T15" fmla="*/ 2147483646 h 59"/>
                <a:gd name="T16" fmla="*/ 2147483646 w 164"/>
                <a:gd name="T17" fmla="*/ 2147483646 h 59"/>
                <a:gd name="T18" fmla="*/ 2147483646 w 164"/>
                <a:gd name="T19" fmla="*/ 2147483646 h 59"/>
                <a:gd name="T20" fmla="*/ 2147483646 w 164"/>
                <a:gd name="T21" fmla="*/ 2147483646 h 59"/>
                <a:gd name="T22" fmla="*/ 2147483646 w 164"/>
                <a:gd name="T23" fmla="*/ 2147483646 h 59"/>
                <a:gd name="T24" fmla="*/ 2147483646 w 164"/>
                <a:gd name="T25" fmla="*/ 2147483646 h 59"/>
                <a:gd name="T26" fmla="*/ 2147483646 w 164"/>
                <a:gd name="T27" fmla="*/ 2147483646 h 59"/>
                <a:gd name="T28" fmla="*/ 2147483646 w 164"/>
                <a:gd name="T29" fmla="*/ 2147483646 h 59"/>
                <a:gd name="T30" fmla="*/ 2147483646 w 164"/>
                <a:gd name="T31" fmla="*/ 2147483646 h 59"/>
                <a:gd name="T32" fmla="*/ 2147483646 w 164"/>
                <a:gd name="T33" fmla="*/ 2147483646 h 59"/>
                <a:gd name="T34" fmla="*/ 2147483646 w 164"/>
                <a:gd name="T35" fmla="*/ 2147483646 h 59"/>
                <a:gd name="T36" fmla="*/ 2147483646 w 164"/>
                <a:gd name="T37" fmla="*/ 2147483646 h 59"/>
                <a:gd name="T38" fmla="*/ 2147483646 w 164"/>
                <a:gd name="T39" fmla="*/ 2147483646 h 59"/>
                <a:gd name="T40" fmla="*/ 2147483646 w 164"/>
                <a:gd name="T41" fmla="*/ 1703166219 h 59"/>
                <a:gd name="T42" fmla="*/ 1991988283 w 164"/>
                <a:gd name="T43" fmla="*/ 2147483646 h 59"/>
                <a:gd name="T44" fmla="*/ 1095599045 w 164"/>
                <a:gd name="T45" fmla="*/ 1703166219 h 59"/>
                <a:gd name="T46" fmla="*/ 1991988283 w 164"/>
                <a:gd name="T47" fmla="*/ 801496462 h 59"/>
                <a:gd name="T48" fmla="*/ 2147483646 w 164"/>
                <a:gd name="T49" fmla="*/ 1703166219 h 59"/>
                <a:gd name="T50" fmla="*/ 1991988283 w 164"/>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4" h="59">
                  <a:moveTo>
                    <a:pt x="156" y="17"/>
                  </a:moveTo>
                  <a:cubicBezTo>
                    <a:pt x="49" y="17"/>
                    <a:pt x="49" y="17"/>
                    <a:pt x="49" y="17"/>
                  </a:cubicBezTo>
                  <a:cubicBezTo>
                    <a:pt x="45" y="7"/>
                    <a:pt x="36" y="0"/>
                    <a:pt x="25" y="0"/>
                  </a:cubicBezTo>
                  <a:cubicBezTo>
                    <a:pt x="11" y="0"/>
                    <a:pt x="0" y="11"/>
                    <a:pt x="0" y="25"/>
                  </a:cubicBezTo>
                  <a:cubicBezTo>
                    <a:pt x="0" y="39"/>
                    <a:pt x="11" y="51"/>
                    <a:pt x="25" y="51"/>
                  </a:cubicBezTo>
                  <a:cubicBezTo>
                    <a:pt x="36" y="51"/>
                    <a:pt x="45"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4" y="30"/>
                    <a:pt x="164" y="25"/>
                  </a:cubicBezTo>
                  <a:cubicBezTo>
                    <a:pt x="164" y="21"/>
                    <a:pt x="161" y="17"/>
                    <a:pt x="156" y="17"/>
                  </a:cubicBezTo>
                  <a:close/>
                  <a:moveTo>
                    <a:pt x="20" y="25"/>
                  </a:moveTo>
                  <a:cubicBezTo>
                    <a:pt x="15" y="25"/>
                    <a:pt x="11" y="22"/>
                    <a:pt x="11" y="17"/>
                  </a:cubicBezTo>
                  <a:cubicBezTo>
                    <a:pt x="11" y="12"/>
                    <a:pt x="15" y="8"/>
                    <a:pt x="20" y="8"/>
                  </a:cubicBezTo>
                  <a:cubicBezTo>
                    <a:pt x="24" y="8"/>
                    <a:pt x="28" y="12"/>
                    <a:pt x="28" y="17"/>
                  </a:cubicBezTo>
                  <a:cubicBezTo>
                    <a:pt x="28" y="22"/>
                    <a:pt x="24" y="25"/>
                    <a:pt x="2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 name="Freeform 43">
              <a:extLst>
                <a:ext uri="{FF2B5EF4-FFF2-40B4-BE49-F238E27FC236}">
                  <a16:creationId xmlns:a16="http://schemas.microsoft.com/office/drawing/2014/main" id="{8F779788-2871-4BC3-990D-73B79D2E6594}"/>
                </a:ext>
              </a:extLst>
            </p:cNvPr>
            <p:cNvSpPr>
              <a:spLocks noEditPoints="1"/>
            </p:cNvSpPr>
            <p:nvPr/>
          </p:nvSpPr>
          <p:spPr bwMode="auto">
            <a:xfrm>
              <a:off x="2421553" y="641864"/>
              <a:ext cx="1647825" cy="590550"/>
            </a:xfrm>
            <a:custGeom>
              <a:avLst/>
              <a:gdLst>
                <a:gd name="T0" fmla="*/ 1994727116 w 165"/>
                <a:gd name="T1" fmla="*/ 2147483646 h 59"/>
                <a:gd name="T2" fmla="*/ 1097101911 w 165"/>
                <a:gd name="T3" fmla="*/ 1703166219 h 59"/>
                <a:gd name="T4" fmla="*/ 1994727116 w 165"/>
                <a:gd name="T5" fmla="*/ 901679766 h 59"/>
                <a:gd name="T6" fmla="*/ 2147483646 w 165"/>
                <a:gd name="T7" fmla="*/ 1703166219 h 59"/>
                <a:gd name="T8" fmla="*/ 1994727116 w 165"/>
                <a:gd name="T9" fmla="*/ 2147483646 h 59"/>
                <a:gd name="T10" fmla="*/ 2147483646 w 165"/>
                <a:gd name="T11" fmla="*/ 0 h 59"/>
                <a:gd name="T12" fmla="*/ 0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2147483646 h 59"/>
                <a:gd name="T42" fmla="*/ 2147483646 w 165"/>
                <a:gd name="T43" fmla="*/ 2147483646 h 59"/>
                <a:gd name="T44" fmla="*/ 2147483646 w 165"/>
                <a:gd name="T45" fmla="*/ 2147483646 h 59"/>
                <a:gd name="T46" fmla="*/ 2147483646 w 165"/>
                <a:gd name="T47" fmla="*/ 1703166219 h 59"/>
                <a:gd name="T48" fmla="*/ 2147483646 w 165"/>
                <a:gd name="T49" fmla="*/ 1703166219 h 59"/>
                <a:gd name="T50" fmla="*/ 2147483646 w 165"/>
                <a:gd name="T51" fmla="*/ 0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20" y="25"/>
                  </a:moveTo>
                  <a:cubicBezTo>
                    <a:pt x="15" y="25"/>
                    <a:pt x="11" y="22"/>
                    <a:pt x="11" y="17"/>
                  </a:cubicBezTo>
                  <a:cubicBezTo>
                    <a:pt x="11" y="12"/>
                    <a:pt x="15" y="9"/>
                    <a:pt x="20" y="9"/>
                  </a:cubicBezTo>
                  <a:cubicBezTo>
                    <a:pt x="25" y="9"/>
                    <a:pt x="28" y="12"/>
                    <a:pt x="28" y="17"/>
                  </a:cubicBezTo>
                  <a:cubicBezTo>
                    <a:pt x="28" y="22"/>
                    <a:pt x="25" y="25"/>
                    <a:pt x="20" y="25"/>
                  </a:cubicBezTo>
                  <a:moveTo>
                    <a:pt x="25" y="0"/>
                  </a:moveTo>
                  <a:cubicBezTo>
                    <a:pt x="11" y="0"/>
                    <a:pt x="0" y="11"/>
                    <a:pt x="0" y="25"/>
                  </a:cubicBezTo>
                  <a:cubicBezTo>
                    <a:pt x="0" y="39"/>
                    <a:pt x="11" y="51"/>
                    <a:pt x="25" y="51"/>
                  </a:cubicBezTo>
                  <a:cubicBezTo>
                    <a:pt x="36" y="51"/>
                    <a:pt x="46"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5" y="30"/>
                    <a:pt x="165" y="25"/>
                  </a:cubicBezTo>
                  <a:cubicBezTo>
                    <a:pt x="165" y="21"/>
                    <a:pt x="161" y="17"/>
                    <a:pt x="156" y="17"/>
                  </a:cubicBezTo>
                  <a:cubicBezTo>
                    <a:pt x="49" y="17"/>
                    <a:pt x="49" y="17"/>
                    <a:pt x="49" y="17"/>
                  </a:cubicBezTo>
                  <a:cubicBezTo>
                    <a:pt x="46" y="7"/>
                    <a:pt x="3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 name="Freeform 44">
              <a:extLst>
                <a:ext uri="{FF2B5EF4-FFF2-40B4-BE49-F238E27FC236}">
                  <a16:creationId xmlns:a16="http://schemas.microsoft.com/office/drawing/2014/main" id="{8EC9CDA6-4ADE-4032-AFD3-3863454CC65A}"/>
                </a:ext>
              </a:extLst>
            </p:cNvPr>
            <p:cNvSpPr>
              <a:spLocks noEditPoints="1"/>
            </p:cNvSpPr>
            <p:nvPr/>
          </p:nvSpPr>
          <p:spPr bwMode="auto">
            <a:xfrm>
              <a:off x="2421553" y="1411801"/>
              <a:ext cx="1647825" cy="590550"/>
            </a:xfrm>
            <a:custGeom>
              <a:avLst/>
              <a:gdLst>
                <a:gd name="T0" fmla="*/ 1994727116 w 165"/>
                <a:gd name="T1" fmla="*/ 2147483646 h 59"/>
                <a:gd name="T2" fmla="*/ 1097101911 w 165"/>
                <a:gd name="T3" fmla="*/ 1703166219 h 59"/>
                <a:gd name="T4" fmla="*/ 1994727116 w 165"/>
                <a:gd name="T5" fmla="*/ 801496462 h 59"/>
                <a:gd name="T6" fmla="*/ 2147483646 w 165"/>
                <a:gd name="T7" fmla="*/ 1703166219 h 59"/>
                <a:gd name="T8" fmla="*/ 1994727116 w 165"/>
                <a:gd name="T9" fmla="*/ 2147483646 h 59"/>
                <a:gd name="T10" fmla="*/ 2147483646 w 165"/>
                <a:gd name="T11" fmla="*/ 0 h 59"/>
                <a:gd name="T12" fmla="*/ 0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2147483646 h 59"/>
                <a:gd name="T42" fmla="*/ 2147483646 w 165"/>
                <a:gd name="T43" fmla="*/ 2147483646 h 59"/>
                <a:gd name="T44" fmla="*/ 2147483646 w 165"/>
                <a:gd name="T45" fmla="*/ 2147483646 h 59"/>
                <a:gd name="T46" fmla="*/ 2147483646 w 165"/>
                <a:gd name="T47" fmla="*/ 1703166219 h 59"/>
                <a:gd name="T48" fmla="*/ 2147483646 w 165"/>
                <a:gd name="T49" fmla="*/ 1703166219 h 59"/>
                <a:gd name="T50" fmla="*/ 2147483646 w 165"/>
                <a:gd name="T51" fmla="*/ 0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20" y="25"/>
                  </a:moveTo>
                  <a:cubicBezTo>
                    <a:pt x="15" y="25"/>
                    <a:pt x="11" y="22"/>
                    <a:pt x="11" y="17"/>
                  </a:cubicBezTo>
                  <a:cubicBezTo>
                    <a:pt x="11" y="12"/>
                    <a:pt x="15" y="8"/>
                    <a:pt x="20" y="8"/>
                  </a:cubicBezTo>
                  <a:cubicBezTo>
                    <a:pt x="25" y="8"/>
                    <a:pt x="28" y="12"/>
                    <a:pt x="28" y="17"/>
                  </a:cubicBezTo>
                  <a:cubicBezTo>
                    <a:pt x="28" y="22"/>
                    <a:pt x="25" y="25"/>
                    <a:pt x="20" y="25"/>
                  </a:cubicBezTo>
                  <a:moveTo>
                    <a:pt x="25" y="0"/>
                  </a:moveTo>
                  <a:cubicBezTo>
                    <a:pt x="11" y="0"/>
                    <a:pt x="0" y="11"/>
                    <a:pt x="0" y="25"/>
                  </a:cubicBezTo>
                  <a:cubicBezTo>
                    <a:pt x="0" y="39"/>
                    <a:pt x="11" y="51"/>
                    <a:pt x="25" y="51"/>
                  </a:cubicBezTo>
                  <a:cubicBezTo>
                    <a:pt x="36" y="51"/>
                    <a:pt x="46"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5" y="30"/>
                    <a:pt x="165" y="25"/>
                  </a:cubicBezTo>
                  <a:cubicBezTo>
                    <a:pt x="165" y="21"/>
                    <a:pt x="161" y="17"/>
                    <a:pt x="156" y="17"/>
                  </a:cubicBezTo>
                  <a:cubicBezTo>
                    <a:pt x="49" y="17"/>
                    <a:pt x="49" y="17"/>
                    <a:pt x="49" y="17"/>
                  </a:cubicBezTo>
                  <a:cubicBezTo>
                    <a:pt x="46" y="7"/>
                    <a:pt x="3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41" name="Группа 40">
            <a:extLst>
              <a:ext uri="{FF2B5EF4-FFF2-40B4-BE49-F238E27FC236}">
                <a16:creationId xmlns:a16="http://schemas.microsoft.com/office/drawing/2014/main" id="{207B5856-E417-4219-8FEE-FB21159F952E}"/>
              </a:ext>
            </a:extLst>
          </p:cNvPr>
          <p:cNvGrpSpPr/>
          <p:nvPr/>
        </p:nvGrpSpPr>
        <p:grpSpPr>
          <a:xfrm>
            <a:off x="5537200" y="2741612"/>
            <a:ext cx="5422900" cy="1360487"/>
            <a:chOff x="-1353522" y="641864"/>
            <a:chExt cx="5422900" cy="1360487"/>
          </a:xfrm>
        </p:grpSpPr>
        <p:sp>
          <p:nvSpPr>
            <p:cNvPr id="42" name="Freeform 39">
              <a:extLst>
                <a:ext uri="{FF2B5EF4-FFF2-40B4-BE49-F238E27FC236}">
                  <a16:creationId xmlns:a16="http://schemas.microsoft.com/office/drawing/2014/main" id="{71408AF3-716D-454C-8173-AC802BBB0A41}"/>
                </a:ext>
              </a:extLst>
            </p:cNvPr>
            <p:cNvSpPr>
              <a:spLocks noEditPoints="1"/>
            </p:cNvSpPr>
            <p:nvPr/>
          </p:nvSpPr>
          <p:spPr bwMode="auto">
            <a:xfrm>
              <a:off x="-1353522" y="641864"/>
              <a:ext cx="1647825" cy="590550"/>
            </a:xfrm>
            <a:custGeom>
              <a:avLst/>
              <a:gdLst>
                <a:gd name="T0" fmla="*/ 2147483646 w 165"/>
                <a:gd name="T1" fmla="*/ 1703166219 h 59"/>
                <a:gd name="T2" fmla="*/ 2147483646 w 165"/>
                <a:gd name="T3" fmla="*/ 1703166219 h 59"/>
                <a:gd name="T4" fmla="*/ 2147483646 w 165"/>
                <a:gd name="T5" fmla="*/ 0 h 59"/>
                <a:gd name="T6" fmla="*/ 0 w 165"/>
                <a:gd name="T7" fmla="*/ 2147483646 h 59"/>
                <a:gd name="T8" fmla="*/ 2147483646 w 165"/>
                <a:gd name="T9" fmla="*/ 2147483646 h 59"/>
                <a:gd name="T10" fmla="*/ 2147483646 w 165"/>
                <a:gd name="T11" fmla="*/ 2147483646 h 59"/>
                <a:gd name="T12" fmla="*/ 2147483646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1703166219 h 59"/>
                <a:gd name="T42" fmla="*/ 1994727116 w 165"/>
                <a:gd name="T43" fmla="*/ 2147483646 h 59"/>
                <a:gd name="T44" fmla="*/ 1196840265 w 165"/>
                <a:gd name="T45" fmla="*/ 1703166219 h 59"/>
                <a:gd name="T46" fmla="*/ 1994727116 w 165"/>
                <a:gd name="T47" fmla="*/ 901679766 h 59"/>
                <a:gd name="T48" fmla="*/ 2147483646 w 165"/>
                <a:gd name="T49" fmla="*/ 1703166219 h 59"/>
                <a:gd name="T50" fmla="*/ 1994727116 w 165"/>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156" y="17"/>
                  </a:moveTo>
                  <a:cubicBezTo>
                    <a:pt x="49" y="17"/>
                    <a:pt x="49" y="17"/>
                    <a:pt x="49" y="17"/>
                  </a:cubicBezTo>
                  <a:cubicBezTo>
                    <a:pt x="46" y="7"/>
                    <a:pt x="36" y="0"/>
                    <a:pt x="25" y="0"/>
                  </a:cubicBezTo>
                  <a:cubicBezTo>
                    <a:pt x="11" y="0"/>
                    <a:pt x="0" y="11"/>
                    <a:pt x="0" y="25"/>
                  </a:cubicBezTo>
                  <a:cubicBezTo>
                    <a:pt x="0" y="39"/>
                    <a:pt x="11" y="51"/>
                    <a:pt x="25" y="51"/>
                  </a:cubicBezTo>
                  <a:cubicBezTo>
                    <a:pt x="36" y="51"/>
                    <a:pt x="46" y="44"/>
                    <a:pt x="49" y="34"/>
                  </a:cubicBezTo>
                  <a:cubicBezTo>
                    <a:pt x="104" y="34"/>
                    <a:pt x="104" y="34"/>
                    <a:pt x="104" y="34"/>
                  </a:cubicBezTo>
                  <a:cubicBezTo>
                    <a:pt x="104" y="27"/>
                    <a:pt x="104" y="27"/>
                    <a:pt x="104" y="27"/>
                  </a:cubicBezTo>
                  <a:cubicBezTo>
                    <a:pt x="116" y="27"/>
                    <a:pt x="116" y="27"/>
                    <a:pt x="116" y="27"/>
                  </a:cubicBezTo>
                  <a:cubicBezTo>
                    <a:pt x="116" y="34"/>
                    <a:pt x="116" y="34"/>
                    <a:pt x="116" y="34"/>
                  </a:cubicBezTo>
                  <a:cubicBezTo>
                    <a:pt x="123" y="34"/>
                    <a:pt x="123" y="34"/>
                    <a:pt x="123" y="34"/>
                  </a:cubicBezTo>
                  <a:cubicBezTo>
                    <a:pt x="123" y="51"/>
                    <a:pt x="123" y="51"/>
                    <a:pt x="123"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3" y="59"/>
                    <a:pt x="153" y="59"/>
                    <a:pt x="153" y="59"/>
                  </a:cubicBezTo>
                  <a:cubicBezTo>
                    <a:pt x="153" y="34"/>
                    <a:pt x="153" y="34"/>
                    <a:pt x="153" y="34"/>
                  </a:cubicBezTo>
                  <a:cubicBezTo>
                    <a:pt x="156" y="34"/>
                    <a:pt x="156" y="34"/>
                    <a:pt x="156" y="34"/>
                  </a:cubicBezTo>
                  <a:cubicBezTo>
                    <a:pt x="161" y="34"/>
                    <a:pt x="165" y="30"/>
                    <a:pt x="165" y="25"/>
                  </a:cubicBezTo>
                  <a:cubicBezTo>
                    <a:pt x="165" y="21"/>
                    <a:pt x="161" y="17"/>
                    <a:pt x="156" y="17"/>
                  </a:cubicBezTo>
                  <a:close/>
                  <a:moveTo>
                    <a:pt x="20" y="25"/>
                  </a:moveTo>
                  <a:cubicBezTo>
                    <a:pt x="15" y="25"/>
                    <a:pt x="12" y="22"/>
                    <a:pt x="12" y="17"/>
                  </a:cubicBezTo>
                  <a:cubicBezTo>
                    <a:pt x="12" y="12"/>
                    <a:pt x="15" y="9"/>
                    <a:pt x="20" y="9"/>
                  </a:cubicBezTo>
                  <a:cubicBezTo>
                    <a:pt x="25" y="9"/>
                    <a:pt x="28" y="12"/>
                    <a:pt x="28" y="17"/>
                  </a:cubicBezTo>
                  <a:cubicBezTo>
                    <a:pt x="28" y="22"/>
                    <a:pt x="25" y="25"/>
                    <a:pt x="20" y="2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 name="Freeform 40">
              <a:extLst>
                <a:ext uri="{FF2B5EF4-FFF2-40B4-BE49-F238E27FC236}">
                  <a16:creationId xmlns:a16="http://schemas.microsoft.com/office/drawing/2014/main" id="{7E2CBF02-D2E6-4C5C-8C26-B9005D49C337}"/>
                </a:ext>
              </a:extLst>
            </p:cNvPr>
            <p:cNvSpPr>
              <a:spLocks noEditPoints="1"/>
            </p:cNvSpPr>
            <p:nvPr/>
          </p:nvSpPr>
          <p:spPr bwMode="auto">
            <a:xfrm>
              <a:off x="524491" y="641864"/>
              <a:ext cx="1636712" cy="590550"/>
            </a:xfrm>
            <a:custGeom>
              <a:avLst/>
              <a:gdLst>
                <a:gd name="T0" fmla="*/ 2147483646 w 164"/>
                <a:gd name="T1" fmla="*/ 1703166219 h 59"/>
                <a:gd name="T2" fmla="*/ 2147483646 w 164"/>
                <a:gd name="T3" fmla="*/ 1703166219 h 59"/>
                <a:gd name="T4" fmla="*/ 2147483646 w 164"/>
                <a:gd name="T5" fmla="*/ 0 h 59"/>
                <a:gd name="T6" fmla="*/ 0 w 164"/>
                <a:gd name="T7" fmla="*/ 2147483646 h 59"/>
                <a:gd name="T8" fmla="*/ 2147483646 w 164"/>
                <a:gd name="T9" fmla="*/ 2147483646 h 59"/>
                <a:gd name="T10" fmla="*/ 2147483646 w 164"/>
                <a:gd name="T11" fmla="*/ 2147483646 h 59"/>
                <a:gd name="T12" fmla="*/ 2147483646 w 164"/>
                <a:gd name="T13" fmla="*/ 2147483646 h 59"/>
                <a:gd name="T14" fmla="*/ 2147483646 w 164"/>
                <a:gd name="T15" fmla="*/ 2147483646 h 59"/>
                <a:gd name="T16" fmla="*/ 2147483646 w 164"/>
                <a:gd name="T17" fmla="*/ 2147483646 h 59"/>
                <a:gd name="T18" fmla="*/ 2147483646 w 164"/>
                <a:gd name="T19" fmla="*/ 2147483646 h 59"/>
                <a:gd name="T20" fmla="*/ 2147483646 w 164"/>
                <a:gd name="T21" fmla="*/ 2147483646 h 59"/>
                <a:gd name="T22" fmla="*/ 2147483646 w 164"/>
                <a:gd name="T23" fmla="*/ 2147483646 h 59"/>
                <a:gd name="T24" fmla="*/ 2147483646 w 164"/>
                <a:gd name="T25" fmla="*/ 2147483646 h 59"/>
                <a:gd name="T26" fmla="*/ 2147483646 w 164"/>
                <a:gd name="T27" fmla="*/ 2147483646 h 59"/>
                <a:gd name="T28" fmla="*/ 2147483646 w 164"/>
                <a:gd name="T29" fmla="*/ 2147483646 h 59"/>
                <a:gd name="T30" fmla="*/ 2147483646 w 164"/>
                <a:gd name="T31" fmla="*/ 2147483646 h 59"/>
                <a:gd name="T32" fmla="*/ 2147483646 w 164"/>
                <a:gd name="T33" fmla="*/ 2147483646 h 59"/>
                <a:gd name="T34" fmla="*/ 2147483646 w 164"/>
                <a:gd name="T35" fmla="*/ 2147483646 h 59"/>
                <a:gd name="T36" fmla="*/ 2147483646 w 164"/>
                <a:gd name="T37" fmla="*/ 2147483646 h 59"/>
                <a:gd name="T38" fmla="*/ 2147483646 w 164"/>
                <a:gd name="T39" fmla="*/ 2147483646 h 59"/>
                <a:gd name="T40" fmla="*/ 2147483646 w 164"/>
                <a:gd name="T41" fmla="*/ 1703166219 h 59"/>
                <a:gd name="T42" fmla="*/ 1991988283 w 164"/>
                <a:gd name="T43" fmla="*/ 2147483646 h 59"/>
                <a:gd name="T44" fmla="*/ 1095599045 w 164"/>
                <a:gd name="T45" fmla="*/ 1703166219 h 59"/>
                <a:gd name="T46" fmla="*/ 1991988283 w 164"/>
                <a:gd name="T47" fmla="*/ 901679766 h 59"/>
                <a:gd name="T48" fmla="*/ 2147483646 w 164"/>
                <a:gd name="T49" fmla="*/ 1703166219 h 59"/>
                <a:gd name="T50" fmla="*/ 1991988283 w 164"/>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4" h="59">
                  <a:moveTo>
                    <a:pt x="156" y="17"/>
                  </a:moveTo>
                  <a:cubicBezTo>
                    <a:pt x="49" y="17"/>
                    <a:pt x="49" y="17"/>
                    <a:pt x="49" y="17"/>
                  </a:cubicBezTo>
                  <a:cubicBezTo>
                    <a:pt x="45" y="7"/>
                    <a:pt x="36" y="0"/>
                    <a:pt x="25" y="0"/>
                  </a:cubicBezTo>
                  <a:cubicBezTo>
                    <a:pt x="11" y="0"/>
                    <a:pt x="0" y="11"/>
                    <a:pt x="0" y="25"/>
                  </a:cubicBezTo>
                  <a:cubicBezTo>
                    <a:pt x="0" y="39"/>
                    <a:pt x="11" y="51"/>
                    <a:pt x="25" y="51"/>
                  </a:cubicBezTo>
                  <a:cubicBezTo>
                    <a:pt x="36" y="51"/>
                    <a:pt x="45"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4" y="30"/>
                    <a:pt x="164" y="25"/>
                  </a:cubicBezTo>
                  <a:cubicBezTo>
                    <a:pt x="164" y="21"/>
                    <a:pt x="161" y="17"/>
                    <a:pt x="156" y="17"/>
                  </a:cubicBezTo>
                  <a:close/>
                  <a:moveTo>
                    <a:pt x="20" y="25"/>
                  </a:moveTo>
                  <a:cubicBezTo>
                    <a:pt x="15" y="25"/>
                    <a:pt x="11" y="22"/>
                    <a:pt x="11" y="17"/>
                  </a:cubicBezTo>
                  <a:cubicBezTo>
                    <a:pt x="11" y="12"/>
                    <a:pt x="15" y="9"/>
                    <a:pt x="20" y="9"/>
                  </a:cubicBezTo>
                  <a:cubicBezTo>
                    <a:pt x="24" y="9"/>
                    <a:pt x="28" y="12"/>
                    <a:pt x="28" y="17"/>
                  </a:cubicBezTo>
                  <a:cubicBezTo>
                    <a:pt x="28" y="22"/>
                    <a:pt x="24" y="25"/>
                    <a:pt x="20" y="2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4" name="Freeform 41">
              <a:extLst>
                <a:ext uri="{FF2B5EF4-FFF2-40B4-BE49-F238E27FC236}">
                  <a16:creationId xmlns:a16="http://schemas.microsoft.com/office/drawing/2014/main" id="{6AF9FD53-3747-4A24-85C9-BA00397EB105}"/>
                </a:ext>
              </a:extLst>
            </p:cNvPr>
            <p:cNvSpPr>
              <a:spLocks noEditPoints="1"/>
            </p:cNvSpPr>
            <p:nvPr/>
          </p:nvSpPr>
          <p:spPr bwMode="auto">
            <a:xfrm>
              <a:off x="-1353522" y="1411801"/>
              <a:ext cx="1647825" cy="590550"/>
            </a:xfrm>
            <a:custGeom>
              <a:avLst/>
              <a:gdLst>
                <a:gd name="T0" fmla="*/ 2147483646 w 165"/>
                <a:gd name="T1" fmla="*/ 1703166219 h 59"/>
                <a:gd name="T2" fmla="*/ 2147483646 w 165"/>
                <a:gd name="T3" fmla="*/ 1703166219 h 59"/>
                <a:gd name="T4" fmla="*/ 2147483646 w 165"/>
                <a:gd name="T5" fmla="*/ 0 h 59"/>
                <a:gd name="T6" fmla="*/ 0 w 165"/>
                <a:gd name="T7" fmla="*/ 2147483646 h 59"/>
                <a:gd name="T8" fmla="*/ 2147483646 w 165"/>
                <a:gd name="T9" fmla="*/ 2147483646 h 59"/>
                <a:gd name="T10" fmla="*/ 2147483646 w 165"/>
                <a:gd name="T11" fmla="*/ 2147483646 h 59"/>
                <a:gd name="T12" fmla="*/ 2147483646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1703166219 h 59"/>
                <a:gd name="T42" fmla="*/ 1994727116 w 165"/>
                <a:gd name="T43" fmla="*/ 2147483646 h 59"/>
                <a:gd name="T44" fmla="*/ 1196840265 w 165"/>
                <a:gd name="T45" fmla="*/ 1703166219 h 59"/>
                <a:gd name="T46" fmla="*/ 1994727116 w 165"/>
                <a:gd name="T47" fmla="*/ 801496462 h 59"/>
                <a:gd name="T48" fmla="*/ 2147483646 w 165"/>
                <a:gd name="T49" fmla="*/ 1703166219 h 59"/>
                <a:gd name="T50" fmla="*/ 1994727116 w 165"/>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156" y="17"/>
                  </a:moveTo>
                  <a:cubicBezTo>
                    <a:pt x="49" y="17"/>
                    <a:pt x="49" y="17"/>
                    <a:pt x="49" y="17"/>
                  </a:cubicBezTo>
                  <a:cubicBezTo>
                    <a:pt x="46" y="7"/>
                    <a:pt x="36" y="0"/>
                    <a:pt x="25" y="0"/>
                  </a:cubicBezTo>
                  <a:cubicBezTo>
                    <a:pt x="11" y="0"/>
                    <a:pt x="0" y="11"/>
                    <a:pt x="0" y="25"/>
                  </a:cubicBezTo>
                  <a:cubicBezTo>
                    <a:pt x="0" y="39"/>
                    <a:pt x="11" y="51"/>
                    <a:pt x="25" y="51"/>
                  </a:cubicBezTo>
                  <a:cubicBezTo>
                    <a:pt x="36" y="51"/>
                    <a:pt x="46" y="44"/>
                    <a:pt x="49" y="34"/>
                  </a:cubicBezTo>
                  <a:cubicBezTo>
                    <a:pt x="104" y="34"/>
                    <a:pt x="104" y="34"/>
                    <a:pt x="104" y="34"/>
                  </a:cubicBezTo>
                  <a:cubicBezTo>
                    <a:pt x="104" y="27"/>
                    <a:pt x="104" y="27"/>
                    <a:pt x="104" y="27"/>
                  </a:cubicBezTo>
                  <a:cubicBezTo>
                    <a:pt x="116" y="27"/>
                    <a:pt x="116" y="27"/>
                    <a:pt x="116" y="27"/>
                  </a:cubicBezTo>
                  <a:cubicBezTo>
                    <a:pt x="116" y="34"/>
                    <a:pt x="116" y="34"/>
                    <a:pt x="116" y="34"/>
                  </a:cubicBezTo>
                  <a:cubicBezTo>
                    <a:pt x="123" y="34"/>
                    <a:pt x="123" y="34"/>
                    <a:pt x="123" y="34"/>
                  </a:cubicBezTo>
                  <a:cubicBezTo>
                    <a:pt x="123" y="51"/>
                    <a:pt x="123" y="51"/>
                    <a:pt x="123"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3" y="59"/>
                    <a:pt x="153" y="59"/>
                    <a:pt x="153" y="59"/>
                  </a:cubicBezTo>
                  <a:cubicBezTo>
                    <a:pt x="153" y="34"/>
                    <a:pt x="153" y="34"/>
                    <a:pt x="153" y="34"/>
                  </a:cubicBezTo>
                  <a:cubicBezTo>
                    <a:pt x="156" y="34"/>
                    <a:pt x="156" y="34"/>
                    <a:pt x="156" y="34"/>
                  </a:cubicBezTo>
                  <a:cubicBezTo>
                    <a:pt x="161" y="34"/>
                    <a:pt x="165" y="30"/>
                    <a:pt x="165" y="25"/>
                  </a:cubicBezTo>
                  <a:cubicBezTo>
                    <a:pt x="165" y="21"/>
                    <a:pt x="161" y="17"/>
                    <a:pt x="156" y="17"/>
                  </a:cubicBezTo>
                  <a:close/>
                  <a:moveTo>
                    <a:pt x="20" y="25"/>
                  </a:moveTo>
                  <a:cubicBezTo>
                    <a:pt x="15" y="25"/>
                    <a:pt x="12" y="22"/>
                    <a:pt x="12" y="17"/>
                  </a:cubicBezTo>
                  <a:cubicBezTo>
                    <a:pt x="12" y="12"/>
                    <a:pt x="15" y="8"/>
                    <a:pt x="20" y="8"/>
                  </a:cubicBezTo>
                  <a:cubicBezTo>
                    <a:pt x="25" y="8"/>
                    <a:pt x="28" y="12"/>
                    <a:pt x="28" y="17"/>
                  </a:cubicBezTo>
                  <a:cubicBezTo>
                    <a:pt x="28" y="22"/>
                    <a:pt x="25" y="25"/>
                    <a:pt x="20" y="2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 name="Freeform 42">
              <a:extLst>
                <a:ext uri="{FF2B5EF4-FFF2-40B4-BE49-F238E27FC236}">
                  <a16:creationId xmlns:a16="http://schemas.microsoft.com/office/drawing/2014/main" id="{1A25EFC4-5F9C-4D05-9D99-11B67E1EDC78}"/>
                </a:ext>
              </a:extLst>
            </p:cNvPr>
            <p:cNvSpPr>
              <a:spLocks noEditPoints="1"/>
            </p:cNvSpPr>
            <p:nvPr/>
          </p:nvSpPr>
          <p:spPr bwMode="auto">
            <a:xfrm>
              <a:off x="524491" y="1411801"/>
              <a:ext cx="1636712" cy="590550"/>
            </a:xfrm>
            <a:custGeom>
              <a:avLst/>
              <a:gdLst>
                <a:gd name="T0" fmla="*/ 2147483646 w 164"/>
                <a:gd name="T1" fmla="*/ 1703166219 h 59"/>
                <a:gd name="T2" fmla="*/ 2147483646 w 164"/>
                <a:gd name="T3" fmla="*/ 1703166219 h 59"/>
                <a:gd name="T4" fmla="*/ 2147483646 w 164"/>
                <a:gd name="T5" fmla="*/ 0 h 59"/>
                <a:gd name="T6" fmla="*/ 0 w 164"/>
                <a:gd name="T7" fmla="*/ 2147483646 h 59"/>
                <a:gd name="T8" fmla="*/ 2147483646 w 164"/>
                <a:gd name="T9" fmla="*/ 2147483646 h 59"/>
                <a:gd name="T10" fmla="*/ 2147483646 w 164"/>
                <a:gd name="T11" fmla="*/ 2147483646 h 59"/>
                <a:gd name="T12" fmla="*/ 2147483646 w 164"/>
                <a:gd name="T13" fmla="*/ 2147483646 h 59"/>
                <a:gd name="T14" fmla="*/ 2147483646 w 164"/>
                <a:gd name="T15" fmla="*/ 2147483646 h 59"/>
                <a:gd name="T16" fmla="*/ 2147483646 w 164"/>
                <a:gd name="T17" fmla="*/ 2147483646 h 59"/>
                <a:gd name="T18" fmla="*/ 2147483646 w 164"/>
                <a:gd name="T19" fmla="*/ 2147483646 h 59"/>
                <a:gd name="T20" fmla="*/ 2147483646 w 164"/>
                <a:gd name="T21" fmla="*/ 2147483646 h 59"/>
                <a:gd name="T22" fmla="*/ 2147483646 w 164"/>
                <a:gd name="T23" fmla="*/ 2147483646 h 59"/>
                <a:gd name="T24" fmla="*/ 2147483646 w 164"/>
                <a:gd name="T25" fmla="*/ 2147483646 h 59"/>
                <a:gd name="T26" fmla="*/ 2147483646 w 164"/>
                <a:gd name="T27" fmla="*/ 2147483646 h 59"/>
                <a:gd name="T28" fmla="*/ 2147483646 w 164"/>
                <a:gd name="T29" fmla="*/ 2147483646 h 59"/>
                <a:gd name="T30" fmla="*/ 2147483646 w 164"/>
                <a:gd name="T31" fmla="*/ 2147483646 h 59"/>
                <a:gd name="T32" fmla="*/ 2147483646 w 164"/>
                <a:gd name="T33" fmla="*/ 2147483646 h 59"/>
                <a:gd name="T34" fmla="*/ 2147483646 w 164"/>
                <a:gd name="T35" fmla="*/ 2147483646 h 59"/>
                <a:gd name="T36" fmla="*/ 2147483646 w 164"/>
                <a:gd name="T37" fmla="*/ 2147483646 h 59"/>
                <a:gd name="T38" fmla="*/ 2147483646 w 164"/>
                <a:gd name="T39" fmla="*/ 2147483646 h 59"/>
                <a:gd name="T40" fmla="*/ 2147483646 w 164"/>
                <a:gd name="T41" fmla="*/ 1703166219 h 59"/>
                <a:gd name="T42" fmla="*/ 1991988283 w 164"/>
                <a:gd name="T43" fmla="*/ 2147483646 h 59"/>
                <a:gd name="T44" fmla="*/ 1095599045 w 164"/>
                <a:gd name="T45" fmla="*/ 1703166219 h 59"/>
                <a:gd name="T46" fmla="*/ 1991988283 w 164"/>
                <a:gd name="T47" fmla="*/ 801496462 h 59"/>
                <a:gd name="T48" fmla="*/ 2147483646 w 164"/>
                <a:gd name="T49" fmla="*/ 1703166219 h 59"/>
                <a:gd name="T50" fmla="*/ 1991988283 w 164"/>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4" h="59">
                  <a:moveTo>
                    <a:pt x="156" y="17"/>
                  </a:moveTo>
                  <a:cubicBezTo>
                    <a:pt x="49" y="17"/>
                    <a:pt x="49" y="17"/>
                    <a:pt x="49" y="17"/>
                  </a:cubicBezTo>
                  <a:cubicBezTo>
                    <a:pt x="45" y="7"/>
                    <a:pt x="36" y="0"/>
                    <a:pt x="25" y="0"/>
                  </a:cubicBezTo>
                  <a:cubicBezTo>
                    <a:pt x="11" y="0"/>
                    <a:pt x="0" y="11"/>
                    <a:pt x="0" y="25"/>
                  </a:cubicBezTo>
                  <a:cubicBezTo>
                    <a:pt x="0" y="39"/>
                    <a:pt x="11" y="51"/>
                    <a:pt x="25" y="51"/>
                  </a:cubicBezTo>
                  <a:cubicBezTo>
                    <a:pt x="36" y="51"/>
                    <a:pt x="45"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4" y="30"/>
                    <a:pt x="164" y="25"/>
                  </a:cubicBezTo>
                  <a:cubicBezTo>
                    <a:pt x="164" y="21"/>
                    <a:pt x="161" y="17"/>
                    <a:pt x="156" y="17"/>
                  </a:cubicBezTo>
                  <a:close/>
                  <a:moveTo>
                    <a:pt x="20" y="25"/>
                  </a:moveTo>
                  <a:cubicBezTo>
                    <a:pt x="15" y="25"/>
                    <a:pt x="11" y="22"/>
                    <a:pt x="11" y="17"/>
                  </a:cubicBezTo>
                  <a:cubicBezTo>
                    <a:pt x="11" y="12"/>
                    <a:pt x="15" y="8"/>
                    <a:pt x="20" y="8"/>
                  </a:cubicBezTo>
                  <a:cubicBezTo>
                    <a:pt x="24" y="8"/>
                    <a:pt x="28" y="12"/>
                    <a:pt x="28" y="17"/>
                  </a:cubicBezTo>
                  <a:cubicBezTo>
                    <a:pt x="28" y="22"/>
                    <a:pt x="24" y="25"/>
                    <a:pt x="20" y="25"/>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 name="Freeform 43">
              <a:extLst>
                <a:ext uri="{FF2B5EF4-FFF2-40B4-BE49-F238E27FC236}">
                  <a16:creationId xmlns:a16="http://schemas.microsoft.com/office/drawing/2014/main" id="{D00A3672-71A0-4026-BC9B-87B2B12966CF}"/>
                </a:ext>
              </a:extLst>
            </p:cNvPr>
            <p:cNvSpPr>
              <a:spLocks noEditPoints="1"/>
            </p:cNvSpPr>
            <p:nvPr/>
          </p:nvSpPr>
          <p:spPr bwMode="auto">
            <a:xfrm>
              <a:off x="2421553" y="641864"/>
              <a:ext cx="1647825" cy="590550"/>
            </a:xfrm>
            <a:custGeom>
              <a:avLst/>
              <a:gdLst>
                <a:gd name="T0" fmla="*/ 1994727116 w 165"/>
                <a:gd name="T1" fmla="*/ 2147483646 h 59"/>
                <a:gd name="T2" fmla="*/ 1097101911 w 165"/>
                <a:gd name="T3" fmla="*/ 1703166219 h 59"/>
                <a:gd name="T4" fmla="*/ 1994727116 w 165"/>
                <a:gd name="T5" fmla="*/ 901679766 h 59"/>
                <a:gd name="T6" fmla="*/ 2147483646 w 165"/>
                <a:gd name="T7" fmla="*/ 1703166219 h 59"/>
                <a:gd name="T8" fmla="*/ 1994727116 w 165"/>
                <a:gd name="T9" fmla="*/ 2147483646 h 59"/>
                <a:gd name="T10" fmla="*/ 2147483646 w 165"/>
                <a:gd name="T11" fmla="*/ 0 h 59"/>
                <a:gd name="T12" fmla="*/ 0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2147483646 h 59"/>
                <a:gd name="T42" fmla="*/ 2147483646 w 165"/>
                <a:gd name="T43" fmla="*/ 2147483646 h 59"/>
                <a:gd name="T44" fmla="*/ 2147483646 w 165"/>
                <a:gd name="T45" fmla="*/ 2147483646 h 59"/>
                <a:gd name="T46" fmla="*/ 2147483646 w 165"/>
                <a:gd name="T47" fmla="*/ 1703166219 h 59"/>
                <a:gd name="T48" fmla="*/ 2147483646 w 165"/>
                <a:gd name="T49" fmla="*/ 1703166219 h 59"/>
                <a:gd name="T50" fmla="*/ 2147483646 w 165"/>
                <a:gd name="T51" fmla="*/ 0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20" y="25"/>
                  </a:moveTo>
                  <a:cubicBezTo>
                    <a:pt x="15" y="25"/>
                    <a:pt x="11" y="22"/>
                    <a:pt x="11" y="17"/>
                  </a:cubicBezTo>
                  <a:cubicBezTo>
                    <a:pt x="11" y="12"/>
                    <a:pt x="15" y="9"/>
                    <a:pt x="20" y="9"/>
                  </a:cubicBezTo>
                  <a:cubicBezTo>
                    <a:pt x="25" y="9"/>
                    <a:pt x="28" y="12"/>
                    <a:pt x="28" y="17"/>
                  </a:cubicBezTo>
                  <a:cubicBezTo>
                    <a:pt x="28" y="22"/>
                    <a:pt x="25" y="25"/>
                    <a:pt x="20" y="25"/>
                  </a:cubicBezTo>
                  <a:moveTo>
                    <a:pt x="25" y="0"/>
                  </a:moveTo>
                  <a:cubicBezTo>
                    <a:pt x="11" y="0"/>
                    <a:pt x="0" y="11"/>
                    <a:pt x="0" y="25"/>
                  </a:cubicBezTo>
                  <a:cubicBezTo>
                    <a:pt x="0" y="39"/>
                    <a:pt x="11" y="51"/>
                    <a:pt x="25" y="51"/>
                  </a:cubicBezTo>
                  <a:cubicBezTo>
                    <a:pt x="36" y="51"/>
                    <a:pt x="46"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5" y="30"/>
                    <a:pt x="165" y="25"/>
                  </a:cubicBezTo>
                  <a:cubicBezTo>
                    <a:pt x="165" y="21"/>
                    <a:pt x="161" y="17"/>
                    <a:pt x="156" y="17"/>
                  </a:cubicBezTo>
                  <a:cubicBezTo>
                    <a:pt x="49" y="17"/>
                    <a:pt x="49" y="17"/>
                    <a:pt x="49" y="17"/>
                  </a:cubicBezTo>
                  <a:cubicBezTo>
                    <a:pt x="46" y="7"/>
                    <a:pt x="36" y="0"/>
                    <a:pt x="25"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7" name="Freeform 44">
              <a:extLst>
                <a:ext uri="{FF2B5EF4-FFF2-40B4-BE49-F238E27FC236}">
                  <a16:creationId xmlns:a16="http://schemas.microsoft.com/office/drawing/2014/main" id="{CC9CD02E-B614-46B8-9FB1-001FEF2FEDB3}"/>
                </a:ext>
              </a:extLst>
            </p:cNvPr>
            <p:cNvSpPr>
              <a:spLocks noEditPoints="1"/>
            </p:cNvSpPr>
            <p:nvPr/>
          </p:nvSpPr>
          <p:spPr bwMode="auto">
            <a:xfrm>
              <a:off x="2421553" y="1411801"/>
              <a:ext cx="1647825" cy="590550"/>
            </a:xfrm>
            <a:custGeom>
              <a:avLst/>
              <a:gdLst>
                <a:gd name="T0" fmla="*/ 1994727116 w 165"/>
                <a:gd name="T1" fmla="*/ 2147483646 h 59"/>
                <a:gd name="T2" fmla="*/ 1097101911 w 165"/>
                <a:gd name="T3" fmla="*/ 1703166219 h 59"/>
                <a:gd name="T4" fmla="*/ 1994727116 w 165"/>
                <a:gd name="T5" fmla="*/ 801496462 h 59"/>
                <a:gd name="T6" fmla="*/ 2147483646 w 165"/>
                <a:gd name="T7" fmla="*/ 1703166219 h 59"/>
                <a:gd name="T8" fmla="*/ 1994727116 w 165"/>
                <a:gd name="T9" fmla="*/ 2147483646 h 59"/>
                <a:gd name="T10" fmla="*/ 2147483646 w 165"/>
                <a:gd name="T11" fmla="*/ 0 h 59"/>
                <a:gd name="T12" fmla="*/ 0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2147483646 h 59"/>
                <a:gd name="T42" fmla="*/ 2147483646 w 165"/>
                <a:gd name="T43" fmla="*/ 2147483646 h 59"/>
                <a:gd name="T44" fmla="*/ 2147483646 w 165"/>
                <a:gd name="T45" fmla="*/ 2147483646 h 59"/>
                <a:gd name="T46" fmla="*/ 2147483646 w 165"/>
                <a:gd name="T47" fmla="*/ 1703166219 h 59"/>
                <a:gd name="T48" fmla="*/ 2147483646 w 165"/>
                <a:gd name="T49" fmla="*/ 1703166219 h 59"/>
                <a:gd name="T50" fmla="*/ 2147483646 w 165"/>
                <a:gd name="T51" fmla="*/ 0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20" y="25"/>
                  </a:moveTo>
                  <a:cubicBezTo>
                    <a:pt x="15" y="25"/>
                    <a:pt x="11" y="22"/>
                    <a:pt x="11" y="17"/>
                  </a:cubicBezTo>
                  <a:cubicBezTo>
                    <a:pt x="11" y="12"/>
                    <a:pt x="15" y="8"/>
                    <a:pt x="20" y="8"/>
                  </a:cubicBezTo>
                  <a:cubicBezTo>
                    <a:pt x="25" y="8"/>
                    <a:pt x="28" y="12"/>
                    <a:pt x="28" y="17"/>
                  </a:cubicBezTo>
                  <a:cubicBezTo>
                    <a:pt x="28" y="22"/>
                    <a:pt x="25" y="25"/>
                    <a:pt x="20" y="25"/>
                  </a:cubicBezTo>
                  <a:moveTo>
                    <a:pt x="25" y="0"/>
                  </a:moveTo>
                  <a:cubicBezTo>
                    <a:pt x="11" y="0"/>
                    <a:pt x="0" y="11"/>
                    <a:pt x="0" y="25"/>
                  </a:cubicBezTo>
                  <a:cubicBezTo>
                    <a:pt x="0" y="39"/>
                    <a:pt x="11" y="51"/>
                    <a:pt x="25" y="51"/>
                  </a:cubicBezTo>
                  <a:cubicBezTo>
                    <a:pt x="36" y="51"/>
                    <a:pt x="46"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5" y="30"/>
                    <a:pt x="165" y="25"/>
                  </a:cubicBezTo>
                  <a:cubicBezTo>
                    <a:pt x="165" y="21"/>
                    <a:pt x="161" y="17"/>
                    <a:pt x="156" y="17"/>
                  </a:cubicBezTo>
                  <a:cubicBezTo>
                    <a:pt x="49" y="17"/>
                    <a:pt x="49" y="17"/>
                    <a:pt x="49" y="17"/>
                  </a:cubicBezTo>
                  <a:cubicBezTo>
                    <a:pt x="46" y="7"/>
                    <a:pt x="36" y="0"/>
                    <a:pt x="25"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30722" name="TextBox 112">
            <a:extLst>
              <a:ext uri="{FF2B5EF4-FFF2-40B4-BE49-F238E27FC236}">
                <a16:creationId xmlns:a16="http://schemas.microsoft.com/office/drawing/2014/main" id="{112B3468-526F-4920-94FB-CFEB63B08189}"/>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0723" name="TextBox 115">
            <a:extLst>
              <a:ext uri="{FF2B5EF4-FFF2-40B4-BE49-F238E27FC236}">
                <a16:creationId xmlns:a16="http://schemas.microsoft.com/office/drawing/2014/main" id="{5614703D-FF1D-4ACD-8CF8-83E9EB80C907}"/>
              </a:ext>
            </a:extLst>
          </p:cNvPr>
          <p:cNvSpPr txBox="1">
            <a:spLocks noChangeArrowheads="1"/>
          </p:cNvSpPr>
          <p:nvPr/>
        </p:nvSpPr>
        <p:spPr bwMode="auto">
          <a:xfrm>
            <a:off x="1222375" y="1177925"/>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1F579E97-0853-4213-B9F3-45CB8DD73364}"/>
              </a:ext>
            </a:extLst>
          </p:cNvPr>
          <p:cNvGrpSpPr/>
          <p:nvPr/>
        </p:nvGrpSpPr>
        <p:grpSpPr>
          <a:xfrm>
            <a:off x="3819525" y="2090738"/>
            <a:ext cx="1398588" cy="1952625"/>
            <a:chOff x="3819525" y="2090738"/>
            <a:chExt cx="1398588" cy="1952625"/>
          </a:xfrm>
        </p:grpSpPr>
        <p:sp>
          <p:nvSpPr>
            <p:cNvPr id="30724" name="Freeform 33">
              <a:extLst>
                <a:ext uri="{FF2B5EF4-FFF2-40B4-BE49-F238E27FC236}">
                  <a16:creationId xmlns:a16="http://schemas.microsoft.com/office/drawing/2014/main" id="{7F5D6F76-44F7-4B93-88C5-88E018686575}"/>
                </a:ext>
              </a:extLst>
            </p:cNvPr>
            <p:cNvSpPr>
              <a:spLocks noEditPoints="1"/>
            </p:cNvSpPr>
            <p:nvPr/>
          </p:nvSpPr>
          <p:spPr bwMode="auto">
            <a:xfrm>
              <a:off x="4049713" y="2090738"/>
              <a:ext cx="949325" cy="1060450"/>
            </a:xfrm>
            <a:custGeom>
              <a:avLst/>
              <a:gdLst>
                <a:gd name="T0" fmla="*/ 2147483646 w 95"/>
                <a:gd name="T1" fmla="*/ 0 h 106"/>
                <a:gd name="T2" fmla="*/ 0 w 95"/>
                <a:gd name="T3" fmla="*/ 2147483646 h 106"/>
                <a:gd name="T4" fmla="*/ 0 w 95"/>
                <a:gd name="T5" fmla="*/ 2147483646 h 106"/>
                <a:gd name="T6" fmla="*/ 2147483646 w 95"/>
                <a:gd name="T7" fmla="*/ 2147483646 h 106"/>
                <a:gd name="T8" fmla="*/ 2147483646 w 95"/>
                <a:gd name="T9" fmla="*/ 2147483646 h 106"/>
                <a:gd name="T10" fmla="*/ 2147483646 w 95"/>
                <a:gd name="T11" fmla="*/ 0 h 106"/>
                <a:gd name="T12" fmla="*/ 2147483646 w 95"/>
                <a:gd name="T13" fmla="*/ 2147483646 h 106"/>
                <a:gd name="T14" fmla="*/ 1597723968 w 95"/>
                <a:gd name="T15" fmla="*/ 2147483646 h 106"/>
                <a:gd name="T16" fmla="*/ 1597723968 w 95"/>
                <a:gd name="T17" fmla="*/ 2147483646 h 106"/>
                <a:gd name="T18" fmla="*/ 2147483646 w 95"/>
                <a:gd name="T19" fmla="*/ 1701442004 h 106"/>
                <a:gd name="T20" fmla="*/ 2147483646 w 95"/>
                <a:gd name="T21" fmla="*/ 2147483646 h 106"/>
                <a:gd name="T22" fmla="*/ 2147483646 w 95"/>
                <a:gd name="T23" fmla="*/ 2147483646 h 1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5" h="106">
                  <a:moveTo>
                    <a:pt x="47" y="0"/>
                  </a:moveTo>
                  <a:cubicBezTo>
                    <a:pt x="21" y="0"/>
                    <a:pt x="0" y="21"/>
                    <a:pt x="0" y="48"/>
                  </a:cubicBezTo>
                  <a:cubicBezTo>
                    <a:pt x="0" y="106"/>
                    <a:pt x="0" y="106"/>
                    <a:pt x="0" y="106"/>
                  </a:cubicBezTo>
                  <a:cubicBezTo>
                    <a:pt x="95" y="106"/>
                    <a:pt x="95" y="106"/>
                    <a:pt x="95" y="106"/>
                  </a:cubicBezTo>
                  <a:cubicBezTo>
                    <a:pt x="95" y="48"/>
                    <a:pt x="95" y="48"/>
                    <a:pt x="95" y="48"/>
                  </a:cubicBezTo>
                  <a:cubicBezTo>
                    <a:pt x="95" y="21"/>
                    <a:pt x="74" y="0"/>
                    <a:pt x="47" y="0"/>
                  </a:cubicBezTo>
                  <a:close/>
                  <a:moveTo>
                    <a:pt x="78" y="90"/>
                  </a:moveTo>
                  <a:cubicBezTo>
                    <a:pt x="16" y="90"/>
                    <a:pt x="16" y="90"/>
                    <a:pt x="16" y="90"/>
                  </a:cubicBezTo>
                  <a:cubicBezTo>
                    <a:pt x="16" y="48"/>
                    <a:pt x="16" y="48"/>
                    <a:pt x="16" y="48"/>
                  </a:cubicBezTo>
                  <a:cubicBezTo>
                    <a:pt x="16" y="32"/>
                    <a:pt x="29" y="17"/>
                    <a:pt x="46" y="17"/>
                  </a:cubicBezTo>
                  <a:cubicBezTo>
                    <a:pt x="64" y="16"/>
                    <a:pt x="78" y="30"/>
                    <a:pt x="78" y="48"/>
                  </a:cubicBezTo>
                  <a:lnTo>
                    <a:pt x="78" y="9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25" name="Freeform 34">
              <a:extLst>
                <a:ext uri="{FF2B5EF4-FFF2-40B4-BE49-F238E27FC236}">
                  <a16:creationId xmlns:a16="http://schemas.microsoft.com/office/drawing/2014/main" id="{652E98A4-69D0-4240-A6CC-DA24ECBE2ADE}"/>
                </a:ext>
              </a:extLst>
            </p:cNvPr>
            <p:cNvSpPr>
              <a:spLocks noEditPoints="1"/>
            </p:cNvSpPr>
            <p:nvPr/>
          </p:nvSpPr>
          <p:spPr bwMode="auto">
            <a:xfrm>
              <a:off x="4119563" y="2181225"/>
              <a:ext cx="798512" cy="890588"/>
            </a:xfrm>
            <a:custGeom>
              <a:avLst/>
              <a:gdLst>
                <a:gd name="T0" fmla="*/ 2147483646 w 80"/>
                <a:gd name="T1" fmla="*/ 0 h 89"/>
                <a:gd name="T2" fmla="*/ 0 w 80"/>
                <a:gd name="T3" fmla="*/ 2147483646 h 89"/>
                <a:gd name="T4" fmla="*/ 0 w 80"/>
                <a:gd name="T5" fmla="*/ 2147483646 h 89"/>
                <a:gd name="T6" fmla="*/ 2147483646 w 80"/>
                <a:gd name="T7" fmla="*/ 2147483646 h 89"/>
                <a:gd name="T8" fmla="*/ 2147483646 w 80"/>
                <a:gd name="T9" fmla="*/ 2147483646 h 89"/>
                <a:gd name="T10" fmla="*/ 2147483646 w 80"/>
                <a:gd name="T11" fmla="*/ 0 h 89"/>
                <a:gd name="T12" fmla="*/ 2147483646 w 80"/>
                <a:gd name="T13" fmla="*/ 2147483646 h 89"/>
                <a:gd name="T14" fmla="*/ 896659106 w 80"/>
                <a:gd name="T15" fmla="*/ 2147483646 h 89"/>
                <a:gd name="T16" fmla="*/ 896659106 w 80"/>
                <a:gd name="T17" fmla="*/ 2147483646 h 89"/>
                <a:gd name="T18" fmla="*/ 2147483646 w 80"/>
                <a:gd name="T19" fmla="*/ 801058889 h 89"/>
                <a:gd name="T20" fmla="*/ 2147483646 w 80"/>
                <a:gd name="T21" fmla="*/ 2147483646 h 89"/>
                <a:gd name="T22" fmla="*/ 2147483646 w 80"/>
                <a:gd name="T23" fmla="*/ 2147483646 h 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0" h="89">
                  <a:moveTo>
                    <a:pt x="40" y="0"/>
                  </a:moveTo>
                  <a:cubicBezTo>
                    <a:pt x="18" y="0"/>
                    <a:pt x="0" y="17"/>
                    <a:pt x="0" y="39"/>
                  </a:cubicBezTo>
                  <a:cubicBezTo>
                    <a:pt x="0" y="89"/>
                    <a:pt x="0" y="89"/>
                    <a:pt x="0" y="89"/>
                  </a:cubicBezTo>
                  <a:cubicBezTo>
                    <a:pt x="80" y="89"/>
                    <a:pt x="80" y="89"/>
                    <a:pt x="80" y="89"/>
                  </a:cubicBezTo>
                  <a:cubicBezTo>
                    <a:pt x="80" y="39"/>
                    <a:pt x="80" y="39"/>
                    <a:pt x="80" y="39"/>
                  </a:cubicBezTo>
                  <a:cubicBezTo>
                    <a:pt x="80" y="17"/>
                    <a:pt x="62" y="0"/>
                    <a:pt x="40" y="0"/>
                  </a:cubicBezTo>
                  <a:close/>
                  <a:moveTo>
                    <a:pt x="71" y="81"/>
                  </a:moveTo>
                  <a:cubicBezTo>
                    <a:pt x="9" y="81"/>
                    <a:pt x="9" y="81"/>
                    <a:pt x="9" y="81"/>
                  </a:cubicBezTo>
                  <a:cubicBezTo>
                    <a:pt x="9" y="39"/>
                    <a:pt x="9" y="39"/>
                    <a:pt x="9" y="39"/>
                  </a:cubicBezTo>
                  <a:cubicBezTo>
                    <a:pt x="9" y="23"/>
                    <a:pt x="22" y="8"/>
                    <a:pt x="39" y="8"/>
                  </a:cubicBezTo>
                  <a:cubicBezTo>
                    <a:pt x="57" y="7"/>
                    <a:pt x="71" y="21"/>
                    <a:pt x="71" y="39"/>
                  </a:cubicBezTo>
                  <a:lnTo>
                    <a:pt x="71" y="81"/>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26" name="Freeform 35">
              <a:extLst>
                <a:ext uri="{FF2B5EF4-FFF2-40B4-BE49-F238E27FC236}">
                  <a16:creationId xmlns:a16="http://schemas.microsoft.com/office/drawing/2014/main" id="{D6475079-E415-4CAA-ABA1-D1CBE7D97EF7}"/>
                </a:ext>
              </a:extLst>
            </p:cNvPr>
            <p:cNvSpPr>
              <a:spLocks/>
            </p:cNvSpPr>
            <p:nvPr/>
          </p:nvSpPr>
          <p:spPr bwMode="auto">
            <a:xfrm>
              <a:off x="3819525" y="2720975"/>
              <a:ext cx="1398588" cy="1322388"/>
            </a:xfrm>
            <a:custGeom>
              <a:avLst/>
              <a:gdLst>
                <a:gd name="T0" fmla="*/ 2147483646 w 140"/>
                <a:gd name="T1" fmla="*/ 2147483646 h 132"/>
                <a:gd name="T2" fmla="*/ 2147483646 w 140"/>
                <a:gd name="T3" fmla="*/ 2147483646 h 132"/>
                <a:gd name="T4" fmla="*/ 0 w 140"/>
                <a:gd name="T5" fmla="*/ 2147483646 h 132"/>
                <a:gd name="T6" fmla="*/ 0 w 140"/>
                <a:gd name="T7" fmla="*/ 2007244731 h 132"/>
                <a:gd name="T8" fmla="*/ 2095764138 w 140"/>
                <a:gd name="T9" fmla="*/ 0 h 132"/>
                <a:gd name="T10" fmla="*/ 2147483646 w 140"/>
                <a:gd name="T11" fmla="*/ 0 h 132"/>
                <a:gd name="T12" fmla="*/ 2147483646 w 140"/>
                <a:gd name="T13" fmla="*/ 2007244731 h 132"/>
                <a:gd name="T14" fmla="*/ 2147483646 w 140"/>
                <a:gd name="T15" fmla="*/ 2147483646 h 132"/>
                <a:gd name="T16" fmla="*/ 2147483646 w 140"/>
                <a:gd name="T17" fmla="*/ 2147483646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0" h="132">
                  <a:moveTo>
                    <a:pt x="114" y="132"/>
                  </a:moveTo>
                  <a:cubicBezTo>
                    <a:pt x="27" y="132"/>
                    <a:pt x="27" y="132"/>
                    <a:pt x="27" y="132"/>
                  </a:cubicBezTo>
                  <a:cubicBezTo>
                    <a:pt x="12" y="132"/>
                    <a:pt x="0" y="120"/>
                    <a:pt x="0" y="106"/>
                  </a:cubicBezTo>
                  <a:cubicBezTo>
                    <a:pt x="0" y="20"/>
                    <a:pt x="0" y="20"/>
                    <a:pt x="0" y="20"/>
                  </a:cubicBezTo>
                  <a:cubicBezTo>
                    <a:pt x="0" y="9"/>
                    <a:pt x="10" y="0"/>
                    <a:pt x="21" y="0"/>
                  </a:cubicBezTo>
                  <a:cubicBezTo>
                    <a:pt x="120" y="0"/>
                    <a:pt x="120" y="0"/>
                    <a:pt x="120" y="0"/>
                  </a:cubicBezTo>
                  <a:cubicBezTo>
                    <a:pt x="131" y="0"/>
                    <a:pt x="140" y="9"/>
                    <a:pt x="140" y="20"/>
                  </a:cubicBezTo>
                  <a:cubicBezTo>
                    <a:pt x="140" y="106"/>
                    <a:pt x="140" y="106"/>
                    <a:pt x="140" y="106"/>
                  </a:cubicBezTo>
                  <a:cubicBezTo>
                    <a:pt x="140" y="120"/>
                    <a:pt x="128" y="132"/>
                    <a:pt x="114" y="13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27" name="Freeform 36">
              <a:extLst>
                <a:ext uri="{FF2B5EF4-FFF2-40B4-BE49-F238E27FC236}">
                  <a16:creationId xmlns:a16="http://schemas.microsoft.com/office/drawing/2014/main" id="{08452BC1-C6A5-4342-ADE6-E2F57508F11A}"/>
                </a:ext>
              </a:extLst>
            </p:cNvPr>
            <p:cNvSpPr>
              <a:spLocks/>
            </p:cNvSpPr>
            <p:nvPr/>
          </p:nvSpPr>
          <p:spPr bwMode="auto">
            <a:xfrm>
              <a:off x="4198938" y="3051175"/>
              <a:ext cx="649287" cy="650875"/>
            </a:xfrm>
            <a:custGeom>
              <a:avLst/>
              <a:gdLst>
                <a:gd name="T0" fmla="*/ 2147483646 w 65"/>
                <a:gd name="T1" fmla="*/ 2147483646 h 65"/>
                <a:gd name="T2" fmla="*/ 2147483646 w 65"/>
                <a:gd name="T3" fmla="*/ 200539594 h 65"/>
                <a:gd name="T4" fmla="*/ 199560857 w 65"/>
                <a:gd name="T5" fmla="*/ 2147483646 h 65"/>
                <a:gd name="T6" fmla="*/ 2147483646 w 65"/>
                <a:gd name="T7" fmla="*/ 2147483646 h 65"/>
                <a:gd name="T8" fmla="*/ 2147483646 w 65"/>
                <a:gd name="T9" fmla="*/ 2147483646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65">
                  <a:moveTo>
                    <a:pt x="63" y="36"/>
                  </a:moveTo>
                  <a:cubicBezTo>
                    <a:pt x="65" y="16"/>
                    <a:pt x="49" y="0"/>
                    <a:pt x="29" y="2"/>
                  </a:cubicBezTo>
                  <a:cubicBezTo>
                    <a:pt x="15" y="4"/>
                    <a:pt x="3" y="15"/>
                    <a:pt x="2" y="30"/>
                  </a:cubicBezTo>
                  <a:cubicBezTo>
                    <a:pt x="0" y="49"/>
                    <a:pt x="16" y="65"/>
                    <a:pt x="35" y="63"/>
                  </a:cubicBezTo>
                  <a:cubicBezTo>
                    <a:pt x="50" y="62"/>
                    <a:pt x="62" y="50"/>
                    <a:pt x="6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28" name="Freeform 37">
              <a:extLst>
                <a:ext uri="{FF2B5EF4-FFF2-40B4-BE49-F238E27FC236}">
                  <a16:creationId xmlns:a16="http://schemas.microsoft.com/office/drawing/2014/main" id="{B25399EF-1D2F-4A43-B525-934572900016}"/>
                </a:ext>
              </a:extLst>
            </p:cNvPr>
            <p:cNvSpPr>
              <a:spLocks/>
            </p:cNvSpPr>
            <p:nvPr/>
          </p:nvSpPr>
          <p:spPr bwMode="auto">
            <a:xfrm>
              <a:off x="4419600" y="3171825"/>
              <a:ext cx="200025" cy="190500"/>
            </a:xfrm>
            <a:custGeom>
              <a:avLst/>
              <a:gdLst>
                <a:gd name="T0" fmla="*/ 1900477530 w 20"/>
                <a:gd name="T1" fmla="*/ 1105792342 h 19"/>
                <a:gd name="T2" fmla="*/ 800200013 w 20"/>
                <a:gd name="T3" fmla="*/ 100523842 h 19"/>
                <a:gd name="T4" fmla="*/ 200055004 w 20"/>
                <a:gd name="T5" fmla="*/ 703686947 h 19"/>
                <a:gd name="T6" fmla="*/ 1200300019 w 20"/>
                <a:gd name="T7" fmla="*/ 1809489316 h 19"/>
                <a:gd name="T8" fmla="*/ 1900477530 w 20"/>
                <a:gd name="T9" fmla="*/ 1105792342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19">
                  <a:moveTo>
                    <a:pt x="19" y="11"/>
                  </a:moveTo>
                  <a:cubicBezTo>
                    <a:pt x="20" y="5"/>
                    <a:pt x="15" y="0"/>
                    <a:pt x="8" y="1"/>
                  </a:cubicBezTo>
                  <a:cubicBezTo>
                    <a:pt x="5" y="2"/>
                    <a:pt x="3" y="4"/>
                    <a:pt x="2" y="7"/>
                  </a:cubicBezTo>
                  <a:cubicBezTo>
                    <a:pt x="0" y="14"/>
                    <a:pt x="6" y="19"/>
                    <a:pt x="12" y="18"/>
                  </a:cubicBezTo>
                  <a:cubicBezTo>
                    <a:pt x="15" y="17"/>
                    <a:pt x="18" y="15"/>
                    <a:pt x="19" y="11"/>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29" name="Freeform 38">
              <a:extLst>
                <a:ext uri="{FF2B5EF4-FFF2-40B4-BE49-F238E27FC236}">
                  <a16:creationId xmlns:a16="http://schemas.microsoft.com/office/drawing/2014/main" id="{DF3DD010-C748-46E3-B1AF-C80C4A05F251}"/>
                </a:ext>
              </a:extLst>
            </p:cNvPr>
            <p:cNvSpPr>
              <a:spLocks/>
            </p:cNvSpPr>
            <p:nvPr/>
          </p:nvSpPr>
          <p:spPr bwMode="auto">
            <a:xfrm>
              <a:off x="4468813" y="3262313"/>
              <a:ext cx="109537" cy="320675"/>
            </a:xfrm>
            <a:custGeom>
              <a:avLst/>
              <a:gdLst>
                <a:gd name="T0" fmla="*/ 495804294 w 11"/>
                <a:gd name="T1" fmla="*/ 2147483646 h 32"/>
                <a:gd name="T2" fmla="*/ 495804294 w 11"/>
                <a:gd name="T3" fmla="*/ 2147483646 h 32"/>
                <a:gd name="T4" fmla="*/ 0 w 11"/>
                <a:gd name="T5" fmla="*/ 2147483646 h 32"/>
                <a:gd name="T6" fmla="*/ 0 w 11"/>
                <a:gd name="T7" fmla="*/ 200842761 h 32"/>
                <a:gd name="T8" fmla="*/ 99160859 w 11"/>
                <a:gd name="T9" fmla="*/ 0 h 32"/>
                <a:gd name="T10" fmla="*/ 892447729 w 11"/>
                <a:gd name="T11" fmla="*/ 0 h 32"/>
                <a:gd name="T12" fmla="*/ 1090769446 w 11"/>
                <a:gd name="T13" fmla="*/ 200842761 h 32"/>
                <a:gd name="T14" fmla="*/ 1090769446 w 11"/>
                <a:gd name="T15" fmla="*/ 2147483646 h 32"/>
                <a:gd name="T16" fmla="*/ 495804294 w 11"/>
                <a:gd name="T17" fmla="*/ 2147483646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32">
                  <a:moveTo>
                    <a:pt x="5" y="32"/>
                  </a:moveTo>
                  <a:cubicBezTo>
                    <a:pt x="5" y="32"/>
                    <a:pt x="5" y="32"/>
                    <a:pt x="5" y="32"/>
                  </a:cubicBezTo>
                  <a:cubicBezTo>
                    <a:pt x="2" y="32"/>
                    <a:pt x="0" y="29"/>
                    <a:pt x="0" y="26"/>
                  </a:cubicBezTo>
                  <a:cubicBezTo>
                    <a:pt x="0" y="2"/>
                    <a:pt x="0" y="2"/>
                    <a:pt x="0" y="2"/>
                  </a:cubicBezTo>
                  <a:cubicBezTo>
                    <a:pt x="0" y="1"/>
                    <a:pt x="0" y="0"/>
                    <a:pt x="1" y="0"/>
                  </a:cubicBezTo>
                  <a:cubicBezTo>
                    <a:pt x="9" y="0"/>
                    <a:pt x="9" y="0"/>
                    <a:pt x="9" y="0"/>
                  </a:cubicBezTo>
                  <a:cubicBezTo>
                    <a:pt x="10" y="0"/>
                    <a:pt x="11" y="1"/>
                    <a:pt x="11" y="2"/>
                  </a:cubicBezTo>
                  <a:cubicBezTo>
                    <a:pt x="11" y="26"/>
                    <a:pt x="11" y="26"/>
                    <a:pt x="11" y="26"/>
                  </a:cubicBezTo>
                  <a:cubicBezTo>
                    <a:pt x="11" y="29"/>
                    <a:pt x="8" y="32"/>
                    <a:pt x="5" y="3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30730" name="Freeform 39">
            <a:extLst>
              <a:ext uri="{FF2B5EF4-FFF2-40B4-BE49-F238E27FC236}">
                <a16:creationId xmlns:a16="http://schemas.microsoft.com/office/drawing/2014/main" id="{AA8A2873-C402-466E-9FC5-6520538EBC4E}"/>
              </a:ext>
            </a:extLst>
          </p:cNvPr>
          <p:cNvSpPr>
            <a:spLocks noEditPoints="1"/>
          </p:cNvSpPr>
          <p:nvPr/>
        </p:nvSpPr>
        <p:spPr bwMode="auto">
          <a:xfrm>
            <a:off x="5537200" y="2741613"/>
            <a:ext cx="1647825" cy="590550"/>
          </a:xfrm>
          <a:custGeom>
            <a:avLst/>
            <a:gdLst>
              <a:gd name="T0" fmla="*/ 2147483646 w 165"/>
              <a:gd name="T1" fmla="*/ 1703166219 h 59"/>
              <a:gd name="T2" fmla="*/ 2147483646 w 165"/>
              <a:gd name="T3" fmla="*/ 1703166219 h 59"/>
              <a:gd name="T4" fmla="*/ 2147483646 w 165"/>
              <a:gd name="T5" fmla="*/ 0 h 59"/>
              <a:gd name="T6" fmla="*/ 0 w 165"/>
              <a:gd name="T7" fmla="*/ 2147483646 h 59"/>
              <a:gd name="T8" fmla="*/ 2147483646 w 165"/>
              <a:gd name="T9" fmla="*/ 2147483646 h 59"/>
              <a:gd name="T10" fmla="*/ 2147483646 w 165"/>
              <a:gd name="T11" fmla="*/ 2147483646 h 59"/>
              <a:gd name="T12" fmla="*/ 2147483646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1703166219 h 59"/>
              <a:gd name="T42" fmla="*/ 1994727116 w 165"/>
              <a:gd name="T43" fmla="*/ 2147483646 h 59"/>
              <a:gd name="T44" fmla="*/ 1196840265 w 165"/>
              <a:gd name="T45" fmla="*/ 1703166219 h 59"/>
              <a:gd name="T46" fmla="*/ 1994727116 w 165"/>
              <a:gd name="T47" fmla="*/ 901679766 h 59"/>
              <a:gd name="T48" fmla="*/ 2147483646 w 165"/>
              <a:gd name="T49" fmla="*/ 1703166219 h 59"/>
              <a:gd name="T50" fmla="*/ 1994727116 w 165"/>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156" y="17"/>
                </a:moveTo>
                <a:cubicBezTo>
                  <a:pt x="49" y="17"/>
                  <a:pt x="49" y="17"/>
                  <a:pt x="49" y="17"/>
                </a:cubicBezTo>
                <a:cubicBezTo>
                  <a:pt x="46" y="7"/>
                  <a:pt x="36" y="0"/>
                  <a:pt x="25" y="0"/>
                </a:cubicBezTo>
                <a:cubicBezTo>
                  <a:pt x="11" y="0"/>
                  <a:pt x="0" y="11"/>
                  <a:pt x="0" y="25"/>
                </a:cubicBezTo>
                <a:cubicBezTo>
                  <a:pt x="0" y="39"/>
                  <a:pt x="11" y="51"/>
                  <a:pt x="25" y="51"/>
                </a:cubicBezTo>
                <a:cubicBezTo>
                  <a:pt x="36" y="51"/>
                  <a:pt x="46" y="44"/>
                  <a:pt x="49" y="34"/>
                </a:cubicBezTo>
                <a:cubicBezTo>
                  <a:pt x="104" y="34"/>
                  <a:pt x="104" y="34"/>
                  <a:pt x="104" y="34"/>
                </a:cubicBezTo>
                <a:cubicBezTo>
                  <a:pt x="104" y="27"/>
                  <a:pt x="104" y="27"/>
                  <a:pt x="104" y="27"/>
                </a:cubicBezTo>
                <a:cubicBezTo>
                  <a:pt x="116" y="27"/>
                  <a:pt x="116" y="27"/>
                  <a:pt x="116" y="27"/>
                </a:cubicBezTo>
                <a:cubicBezTo>
                  <a:pt x="116" y="34"/>
                  <a:pt x="116" y="34"/>
                  <a:pt x="116" y="34"/>
                </a:cubicBezTo>
                <a:cubicBezTo>
                  <a:pt x="123" y="34"/>
                  <a:pt x="123" y="34"/>
                  <a:pt x="123" y="34"/>
                </a:cubicBezTo>
                <a:cubicBezTo>
                  <a:pt x="123" y="51"/>
                  <a:pt x="123" y="51"/>
                  <a:pt x="123"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3" y="59"/>
                  <a:pt x="153" y="59"/>
                  <a:pt x="153" y="59"/>
                </a:cubicBezTo>
                <a:cubicBezTo>
                  <a:pt x="153" y="34"/>
                  <a:pt x="153" y="34"/>
                  <a:pt x="153" y="34"/>
                </a:cubicBezTo>
                <a:cubicBezTo>
                  <a:pt x="156" y="34"/>
                  <a:pt x="156" y="34"/>
                  <a:pt x="156" y="34"/>
                </a:cubicBezTo>
                <a:cubicBezTo>
                  <a:pt x="161" y="34"/>
                  <a:pt x="165" y="30"/>
                  <a:pt x="165" y="25"/>
                </a:cubicBezTo>
                <a:cubicBezTo>
                  <a:pt x="165" y="21"/>
                  <a:pt x="161" y="17"/>
                  <a:pt x="156" y="17"/>
                </a:cubicBezTo>
                <a:close/>
                <a:moveTo>
                  <a:pt x="20" y="25"/>
                </a:moveTo>
                <a:cubicBezTo>
                  <a:pt x="15" y="25"/>
                  <a:pt x="12" y="22"/>
                  <a:pt x="12" y="17"/>
                </a:cubicBezTo>
                <a:cubicBezTo>
                  <a:pt x="12" y="12"/>
                  <a:pt x="15" y="9"/>
                  <a:pt x="20" y="9"/>
                </a:cubicBezTo>
                <a:cubicBezTo>
                  <a:pt x="25" y="9"/>
                  <a:pt x="28" y="12"/>
                  <a:pt x="28" y="17"/>
                </a:cubicBezTo>
                <a:cubicBezTo>
                  <a:pt x="28" y="22"/>
                  <a:pt x="25" y="25"/>
                  <a:pt x="20" y="2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31" name="Freeform 40">
            <a:extLst>
              <a:ext uri="{FF2B5EF4-FFF2-40B4-BE49-F238E27FC236}">
                <a16:creationId xmlns:a16="http://schemas.microsoft.com/office/drawing/2014/main" id="{3F7C82AE-91A0-4DD4-A28E-9D07B1672F29}"/>
              </a:ext>
            </a:extLst>
          </p:cNvPr>
          <p:cNvSpPr>
            <a:spLocks noEditPoints="1"/>
          </p:cNvSpPr>
          <p:nvPr/>
        </p:nvSpPr>
        <p:spPr bwMode="auto">
          <a:xfrm>
            <a:off x="7415213" y="2741613"/>
            <a:ext cx="1636712" cy="590550"/>
          </a:xfrm>
          <a:custGeom>
            <a:avLst/>
            <a:gdLst>
              <a:gd name="T0" fmla="*/ 2147483646 w 164"/>
              <a:gd name="T1" fmla="*/ 1703166219 h 59"/>
              <a:gd name="T2" fmla="*/ 2147483646 w 164"/>
              <a:gd name="T3" fmla="*/ 1703166219 h 59"/>
              <a:gd name="T4" fmla="*/ 2147483646 w 164"/>
              <a:gd name="T5" fmla="*/ 0 h 59"/>
              <a:gd name="T6" fmla="*/ 0 w 164"/>
              <a:gd name="T7" fmla="*/ 2147483646 h 59"/>
              <a:gd name="T8" fmla="*/ 2147483646 w 164"/>
              <a:gd name="T9" fmla="*/ 2147483646 h 59"/>
              <a:gd name="T10" fmla="*/ 2147483646 w 164"/>
              <a:gd name="T11" fmla="*/ 2147483646 h 59"/>
              <a:gd name="T12" fmla="*/ 2147483646 w 164"/>
              <a:gd name="T13" fmla="*/ 2147483646 h 59"/>
              <a:gd name="T14" fmla="*/ 2147483646 w 164"/>
              <a:gd name="T15" fmla="*/ 2147483646 h 59"/>
              <a:gd name="T16" fmla="*/ 2147483646 w 164"/>
              <a:gd name="T17" fmla="*/ 2147483646 h 59"/>
              <a:gd name="T18" fmla="*/ 2147483646 w 164"/>
              <a:gd name="T19" fmla="*/ 2147483646 h 59"/>
              <a:gd name="T20" fmla="*/ 2147483646 w 164"/>
              <a:gd name="T21" fmla="*/ 2147483646 h 59"/>
              <a:gd name="T22" fmla="*/ 2147483646 w 164"/>
              <a:gd name="T23" fmla="*/ 2147483646 h 59"/>
              <a:gd name="T24" fmla="*/ 2147483646 w 164"/>
              <a:gd name="T25" fmla="*/ 2147483646 h 59"/>
              <a:gd name="T26" fmla="*/ 2147483646 w 164"/>
              <a:gd name="T27" fmla="*/ 2147483646 h 59"/>
              <a:gd name="T28" fmla="*/ 2147483646 w 164"/>
              <a:gd name="T29" fmla="*/ 2147483646 h 59"/>
              <a:gd name="T30" fmla="*/ 2147483646 w 164"/>
              <a:gd name="T31" fmla="*/ 2147483646 h 59"/>
              <a:gd name="T32" fmla="*/ 2147483646 w 164"/>
              <a:gd name="T33" fmla="*/ 2147483646 h 59"/>
              <a:gd name="T34" fmla="*/ 2147483646 w 164"/>
              <a:gd name="T35" fmla="*/ 2147483646 h 59"/>
              <a:gd name="T36" fmla="*/ 2147483646 w 164"/>
              <a:gd name="T37" fmla="*/ 2147483646 h 59"/>
              <a:gd name="T38" fmla="*/ 2147483646 w 164"/>
              <a:gd name="T39" fmla="*/ 2147483646 h 59"/>
              <a:gd name="T40" fmla="*/ 2147483646 w 164"/>
              <a:gd name="T41" fmla="*/ 1703166219 h 59"/>
              <a:gd name="T42" fmla="*/ 1991988283 w 164"/>
              <a:gd name="T43" fmla="*/ 2147483646 h 59"/>
              <a:gd name="T44" fmla="*/ 1095599045 w 164"/>
              <a:gd name="T45" fmla="*/ 1703166219 h 59"/>
              <a:gd name="T46" fmla="*/ 1991988283 w 164"/>
              <a:gd name="T47" fmla="*/ 901679766 h 59"/>
              <a:gd name="T48" fmla="*/ 2147483646 w 164"/>
              <a:gd name="T49" fmla="*/ 1703166219 h 59"/>
              <a:gd name="T50" fmla="*/ 1991988283 w 164"/>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4" h="59">
                <a:moveTo>
                  <a:pt x="156" y="17"/>
                </a:moveTo>
                <a:cubicBezTo>
                  <a:pt x="49" y="17"/>
                  <a:pt x="49" y="17"/>
                  <a:pt x="49" y="17"/>
                </a:cubicBezTo>
                <a:cubicBezTo>
                  <a:pt x="45" y="7"/>
                  <a:pt x="36" y="0"/>
                  <a:pt x="25" y="0"/>
                </a:cubicBezTo>
                <a:cubicBezTo>
                  <a:pt x="11" y="0"/>
                  <a:pt x="0" y="11"/>
                  <a:pt x="0" y="25"/>
                </a:cubicBezTo>
                <a:cubicBezTo>
                  <a:pt x="0" y="39"/>
                  <a:pt x="11" y="51"/>
                  <a:pt x="25" y="51"/>
                </a:cubicBezTo>
                <a:cubicBezTo>
                  <a:pt x="36" y="51"/>
                  <a:pt x="45"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4" y="30"/>
                  <a:pt x="164" y="25"/>
                </a:cubicBezTo>
                <a:cubicBezTo>
                  <a:pt x="164" y="21"/>
                  <a:pt x="161" y="17"/>
                  <a:pt x="156" y="17"/>
                </a:cubicBezTo>
                <a:close/>
                <a:moveTo>
                  <a:pt x="20" y="25"/>
                </a:moveTo>
                <a:cubicBezTo>
                  <a:pt x="15" y="25"/>
                  <a:pt x="11" y="22"/>
                  <a:pt x="11" y="17"/>
                </a:cubicBezTo>
                <a:cubicBezTo>
                  <a:pt x="11" y="12"/>
                  <a:pt x="15" y="9"/>
                  <a:pt x="20" y="9"/>
                </a:cubicBezTo>
                <a:cubicBezTo>
                  <a:pt x="24" y="9"/>
                  <a:pt x="28" y="12"/>
                  <a:pt x="28" y="17"/>
                </a:cubicBezTo>
                <a:cubicBezTo>
                  <a:pt x="28" y="22"/>
                  <a:pt x="24" y="25"/>
                  <a:pt x="20" y="2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32" name="Freeform 41">
            <a:extLst>
              <a:ext uri="{FF2B5EF4-FFF2-40B4-BE49-F238E27FC236}">
                <a16:creationId xmlns:a16="http://schemas.microsoft.com/office/drawing/2014/main" id="{A0DA1FF9-C765-407E-A6EA-560A3D24A1AA}"/>
              </a:ext>
            </a:extLst>
          </p:cNvPr>
          <p:cNvSpPr>
            <a:spLocks noEditPoints="1"/>
          </p:cNvSpPr>
          <p:nvPr/>
        </p:nvSpPr>
        <p:spPr bwMode="auto">
          <a:xfrm>
            <a:off x="5537200" y="3511550"/>
            <a:ext cx="1647825" cy="590550"/>
          </a:xfrm>
          <a:custGeom>
            <a:avLst/>
            <a:gdLst>
              <a:gd name="T0" fmla="*/ 2147483646 w 165"/>
              <a:gd name="T1" fmla="*/ 1703166219 h 59"/>
              <a:gd name="T2" fmla="*/ 2147483646 w 165"/>
              <a:gd name="T3" fmla="*/ 1703166219 h 59"/>
              <a:gd name="T4" fmla="*/ 2147483646 w 165"/>
              <a:gd name="T5" fmla="*/ 0 h 59"/>
              <a:gd name="T6" fmla="*/ 0 w 165"/>
              <a:gd name="T7" fmla="*/ 2147483646 h 59"/>
              <a:gd name="T8" fmla="*/ 2147483646 w 165"/>
              <a:gd name="T9" fmla="*/ 2147483646 h 59"/>
              <a:gd name="T10" fmla="*/ 2147483646 w 165"/>
              <a:gd name="T11" fmla="*/ 2147483646 h 59"/>
              <a:gd name="T12" fmla="*/ 2147483646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1703166219 h 59"/>
              <a:gd name="T42" fmla="*/ 1994727116 w 165"/>
              <a:gd name="T43" fmla="*/ 2147483646 h 59"/>
              <a:gd name="T44" fmla="*/ 1196840265 w 165"/>
              <a:gd name="T45" fmla="*/ 1703166219 h 59"/>
              <a:gd name="T46" fmla="*/ 1994727116 w 165"/>
              <a:gd name="T47" fmla="*/ 801496462 h 59"/>
              <a:gd name="T48" fmla="*/ 2147483646 w 165"/>
              <a:gd name="T49" fmla="*/ 1703166219 h 59"/>
              <a:gd name="T50" fmla="*/ 1994727116 w 165"/>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156" y="17"/>
                </a:moveTo>
                <a:cubicBezTo>
                  <a:pt x="49" y="17"/>
                  <a:pt x="49" y="17"/>
                  <a:pt x="49" y="17"/>
                </a:cubicBezTo>
                <a:cubicBezTo>
                  <a:pt x="46" y="7"/>
                  <a:pt x="36" y="0"/>
                  <a:pt x="25" y="0"/>
                </a:cubicBezTo>
                <a:cubicBezTo>
                  <a:pt x="11" y="0"/>
                  <a:pt x="0" y="11"/>
                  <a:pt x="0" y="25"/>
                </a:cubicBezTo>
                <a:cubicBezTo>
                  <a:pt x="0" y="39"/>
                  <a:pt x="11" y="51"/>
                  <a:pt x="25" y="51"/>
                </a:cubicBezTo>
                <a:cubicBezTo>
                  <a:pt x="36" y="51"/>
                  <a:pt x="46" y="44"/>
                  <a:pt x="49" y="34"/>
                </a:cubicBezTo>
                <a:cubicBezTo>
                  <a:pt x="104" y="34"/>
                  <a:pt x="104" y="34"/>
                  <a:pt x="104" y="34"/>
                </a:cubicBezTo>
                <a:cubicBezTo>
                  <a:pt x="104" y="27"/>
                  <a:pt x="104" y="27"/>
                  <a:pt x="104" y="27"/>
                </a:cubicBezTo>
                <a:cubicBezTo>
                  <a:pt x="116" y="27"/>
                  <a:pt x="116" y="27"/>
                  <a:pt x="116" y="27"/>
                </a:cubicBezTo>
                <a:cubicBezTo>
                  <a:pt x="116" y="34"/>
                  <a:pt x="116" y="34"/>
                  <a:pt x="116" y="34"/>
                </a:cubicBezTo>
                <a:cubicBezTo>
                  <a:pt x="123" y="34"/>
                  <a:pt x="123" y="34"/>
                  <a:pt x="123" y="34"/>
                </a:cubicBezTo>
                <a:cubicBezTo>
                  <a:pt x="123" y="51"/>
                  <a:pt x="123" y="51"/>
                  <a:pt x="123"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3" y="59"/>
                  <a:pt x="153" y="59"/>
                  <a:pt x="153" y="59"/>
                </a:cubicBezTo>
                <a:cubicBezTo>
                  <a:pt x="153" y="34"/>
                  <a:pt x="153" y="34"/>
                  <a:pt x="153" y="34"/>
                </a:cubicBezTo>
                <a:cubicBezTo>
                  <a:pt x="156" y="34"/>
                  <a:pt x="156" y="34"/>
                  <a:pt x="156" y="34"/>
                </a:cubicBezTo>
                <a:cubicBezTo>
                  <a:pt x="161" y="34"/>
                  <a:pt x="165" y="30"/>
                  <a:pt x="165" y="25"/>
                </a:cubicBezTo>
                <a:cubicBezTo>
                  <a:pt x="165" y="21"/>
                  <a:pt x="161" y="17"/>
                  <a:pt x="156" y="17"/>
                </a:cubicBezTo>
                <a:close/>
                <a:moveTo>
                  <a:pt x="20" y="25"/>
                </a:moveTo>
                <a:cubicBezTo>
                  <a:pt x="15" y="25"/>
                  <a:pt x="12" y="22"/>
                  <a:pt x="12" y="17"/>
                </a:cubicBezTo>
                <a:cubicBezTo>
                  <a:pt x="12" y="12"/>
                  <a:pt x="15" y="8"/>
                  <a:pt x="20" y="8"/>
                </a:cubicBezTo>
                <a:cubicBezTo>
                  <a:pt x="25" y="8"/>
                  <a:pt x="28" y="12"/>
                  <a:pt x="28" y="17"/>
                </a:cubicBezTo>
                <a:cubicBezTo>
                  <a:pt x="28" y="22"/>
                  <a:pt x="25" y="25"/>
                  <a:pt x="20" y="2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33" name="Freeform 42">
            <a:extLst>
              <a:ext uri="{FF2B5EF4-FFF2-40B4-BE49-F238E27FC236}">
                <a16:creationId xmlns:a16="http://schemas.microsoft.com/office/drawing/2014/main" id="{FBECBBDE-1A26-4577-A5A2-9F35283E302E}"/>
              </a:ext>
            </a:extLst>
          </p:cNvPr>
          <p:cNvSpPr>
            <a:spLocks noEditPoints="1"/>
          </p:cNvSpPr>
          <p:nvPr/>
        </p:nvSpPr>
        <p:spPr bwMode="auto">
          <a:xfrm>
            <a:off x="7415213" y="3511550"/>
            <a:ext cx="1636712" cy="590550"/>
          </a:xfrm>
          <a:custGeom>
            <a:avLst/>
            <a:gdLst>
              <a:gd name="T0" fmla="*/ 2147483646 w 164"/>
              <a:gd name="T1" fmla="*/ 1703166219 h 59"/>
              <a:gd name="T2" fmla="*/ 2147483646 w 164"/>
              <a:gd name="T3" fmla="*/ 1703166219 h 59"/>
              <a:gd name="T4" fmla="*/ 2147483646 w 164"/>
              <a:gd name="T5" fmla="*/ 0 h 59"/>
              <a:gd name="T6" fmla="*/ 0 w 164"/>
              <a:gd name="T7" fmla="*/ 2147483646 h 59"/>
              <a:gd name="T8" fmla="*/ 2147483646 w 164"/>
              <a:gd name="T9" fmla="*/ 2147483646 h 59"/>
              <a:gd name="T10" fmla="*/ 2147483646 w 164"/>
              <a:gd name="T11" fmla="*/ 2147483646 h 59"/>
              <a:gd name="T12" fmla="*/ 2147483646 w 164"/>
              <a:gd name="T13" fmla="*/ 2147483646 h 59"/>
              <a:gd name="T14" fmla="*/ 2147483646 w 164"/>
              <a:gd name="T15" fmla="*/ 2147483646 h 59"/>
              <a:gd name="T16" fmla="*/ 2147483646 w 164"/>
              <a:gd name="T17" fmla="*/ 2147483646 h 59"/>
              <a:gd name="T18" fmla="*/ 2147483646 w 164"/>
              <a:gd name="T19" fmla="*/ 2147483646 h 59"/>
              <a:gd name="T20" fmla="*/ 2147483646 w 164"/>
              <a:gd name="T21" fmla="*/ 2147483646 h 59"/>
              <a:gd name="T22" fmla="*/ 2147483646 w 164"/>
              <a:gd name="T23" fmla="*/ 2147483646 h 59"/>
              <a:gd name="T24" fmla="*/ 2147483646 w 164"/>
              <a:gd name="T25" fmla="*/ 2147483646 h 59"/>
              <a:gd name="T26" fmla="*/ 2147483646 w 164"/>
              <a:gd name="T27" fmla="*/ 2147483646 h 59"/>
              <a:gd name="T28" fmla="*/ 2147483646 w 164"/>
              <a:gd name="T29" fmla="*/ 2147483646 h 59"/>
              <a:gd name="T30" fmla="*/ 2147483646 w 164"/>
              <a:gd name="T31" fmla="*/ 2147483646 h 59"/>
              <a:gd name="T32" fmla="*/ 2147483646 w 164"/>
              <a:gd name="T33" fmla="*/ 2147483646 h 59"/>
              <a:gd name="T34" fmla="*/ 2147483646 w 164"/>
              <a:gd name="T35" fmla="*/ 2147483646 h 59"/>
              <a:gd name="T36" fmla="*/ 2147483646 w 164"/>
              <a:gd name="T37" fmla="*/ 2147483646 h 59"/>
              <a:gd name="T38" fmla="*/ 2147483646 w 164"/>
              <a:gd name="T39" fmla="*/ 2147483646 h 59"/>
              <a:gd name="T40" fmla="*/ 2147483646 w 164"/>
              <a:gd name="T41" fmla="*/ 1703166219 h 59"/>
              <a:gd name="T42" fmla="*/ 1991988283 w 164"/>
              <a:gd name="T43" fmla="*/ 2147483646 h 59"/>
              <a:gd name="T44" fmla="*/ 1095599045 w 164"/>
              <a:gd name="T45" fmla="*/ 1703166219 h 59"/>
              <a:gd name="T46" fmla="*/ 1991988283 w 164"/>
              <a:gd name="T47" fmla="*/ 801496462 h 59"/>
              <a:gd name="T48" fmla="*/ 2147483646 w 164"/>
              <a:gd name="T49" fmla="*/ 1703166219 h 59"/>
              <a:gd name="T50" fmla="*/ 1991988283 w 164"/>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4" h="59">
                <a:moveTo>
                  <a:pt x="156" y="17"/>
                </a:moveTo>
                <a:cubicBezTo>
                  <a:pt x="49" y="17"/>
                  <a:pt x="49" y="17"/>
                  <a:pt x="49" y="17"/>
                </a:cubicBezTo>
                <a:cubicBezTo>
                  <a:pt x="45" y="7"/>
                  <a:pt x="36" y="0"/>
                  <a:pt x="25" y="0"/>
                </a:cubicBezTo>
                <a:cubicBezTo>
                  <a:pt x="11" y="0"/>
                  <a:pt x="0" y="11"/>
                  <a:pt x="0" y="25"/>
                </a:cubicBezTo>
                <a:cubicBezTo>
                  <a:pt x="0" y="39"/>
                  <a:pt x="11" y="51"/>
                  <a:pt x="25" y="51"/>
                </a:cubicBezTo>
                <a:cubicBezTo>
                  <a:pt x="36" y="51"/>
                  <a:pt x="45"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4" y="30"/>
                  <a:pt x="164" y="25"/>
                </a:cubicBezTo>
                <a:cubicBezTo>
                  <a:pt x="164" y="21"/>
                  <a:pt x="161" y="17"/>
                  <a:pt x="156" y="17"/>
                </a:cubicBezTo>
                <a:close/>
                <a:moveTo>
                  <a:pt x="20" y="25"/>
                </a:moveTo>
                <a:cubicBezTo>
                  <a:pt x="15" y="25"/>
                  <a:pt x="11" y="22"/>
                  <a:pt x="11" y="17"/>
                </a:cubicBezTo>
                <a:cubicBezTo>
                  <a:pt x="11" y="12"/>
                  <a:pt x="15" y="8"/>
                  <a:pt x="20" y="8"/>
                </a:cubicBezTo>
                <a:cubicBezTo>
                  <a:pt x="24" y="8"/>
                  <a:pt x="28" y="12"/>
                  <a:pt x="28" y="17"/>
                </a:cubicBezTo>
                <a:cubicBezTo>
                  <a:pt x="28" y="22"/>
                  <a:pt x="24" y="25"/>
                  <a:pt x="20" y="2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3" name="Группа 2">
            <a:extLst>
              <a:ext uri="{FF2B5EF4-FFF2-40B4-BE49-F238E27FC236}">
                <a16:creationId xmlns:a16="http://schemas.microsoft.com/office/drawing/2014/main" id="{CD888530-82E6-4DE1-90D9-BA3B2DF19E49}"/>
              </a:ext>
            </a:extLst>
          </p:cNvPr>
          <p:cNvGrpSpPr/>
          <p:nvPr/>
        </p:nvGrpSpPr>
        <p:grpSpPr>
          <a:xfrm>
            <a:off x="3819525" y="4613275"/>
            <a:ext cx="1398588" cy="1952625"/>
            <a:chOff x="3819525" y="4613275"/>
            <a:chExt cx="1398588" cy="1952625"/>
          </a:xfrm>
        </p:grpSpPr>
        <p:sp>
          <p:nvSpPr>
            <p:cNvPr id="30736" name="Freeform 45">
              <a:extLst>
                <a:ext uri="{FF2B5EF4-FFF2-40B4-BE49-F238E27FC236}">
                  <a16:creationId xmlns:a16="http://schemas.microsoft.com/office/drawing/2014/main" id="{DD0AB791-5701-45EF-B0F1-5AEA99B75E5E}"/>
                </a:ext>
              </a:extLst>
            </p:cNvPr>
            <p:cNvSpPr>
              <a:spLocks noEditPoints="1"/>
            </p:cNvSpPr>
            <p:nvPr/>
          </p:nvSpPr>
          <p:spPr bwMode="auto">
            <a:xfrm>
              <a:off x="4049713" y="4613275"/>
              <a:ext cx="949325" cy="1071563"/>
            </a:xfrm>
            <a:custGeom>
              <a:avLst/>
              <a:gdLst>
                <a:gd name="T0" fmla="*/ 2147483646 w 95"/>
                <a:gd name="T1" fmla="*/ 0 h 107"/>
                <a:gd name="T2" fmla="*/ 0 w 95"/>
                <a:gd name="T3" fmla="*/ 2147483646 h 107"/>
                <a:gd name="T4" fmla="*/ 0 w 95"/>
                <a:gd name="T5" fmla="*/ 2147483646 h 107"/>
                <a:gd name="T6" fmla="*/ 2147483646 w 95"/>
                <a:gd name="T7" fmla="*/ 2147483646 h 107"/>
                <a:gd name="T8" fmla="*/ 2147483646 w 95"/>
                <a:gd name="T9" fmla="*/ 2147483646 h 107"/>
                <a:gd name="T10" fmla="*/ 2147483646 w 95"/>
                <a:gd name="T11" fmla="*/ 0 h 107"/>
                <a:gd name="T12" fmla="*/ 2147483646 w 95"/>
                <a:gd name="T13" fmla="*/ 2147483646 h 107"/>
                <a:gd name="T14" fmla="*/ 1597723968 w 95"/>
                <a:gd name="T15" fmla="*/ 2147483646 h 107"/>
                <a:gd name="T16" fmla="*/ 1597723968 w 95"/>
                <a:gd name="T17" fmla="*/ 2147483646 h 107"/>
                <a:gd name="T18" fmla="*/ 2147483646 w 95"/>
                <a:gd name="T19" fmla="*/ 1704966894 h 107"/>
                <a:gd name="T20" fmla="*/ 2147483646 w 95"/>
                <a:gd name="T21" fmla="*/ 2147483646 h 107"/>
                <a:gd name="T22" fmla="*/ 2147483646 w 95"/>
                <a:gd name="T23" fmla="*/ 2147483646 h 1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5" h="107">
                  <a:moveTo>
                    <a:pt x="47" y="0"/>
                  </a:moveTo>
                  <a:cubicBezTo>
                    <a:pt x="21" y="0"/>
                    <a:pt x="0" y="22"/>
                    <a:pt x="0" y="48"/>
                  </a:cubicBezTo>
                  <a:cubicBezTo>
                    <a:pt x="0" y="107"/>
                    <a:pt x="0" y="107"/>
                    <a:pt x="0" y="107"/>
                  </a:cubicBezTo>
                  <a:cubicBezTo>
                    <a:pt x="95" y="107"/>
                    <a:pt x="95" y="107"/>
                    <a:pt x="95" y="107"/>
                  </a:cubicBezTo>
                  <a:cubicBezTo>
                    <a:pt x="95" y="48"/>
                    <a:pt x="95" y="48"/>
                    <a:pt x="95" y="48"/>
                  </a:cubicBezTo>
                  <a:cubicBezTo>
                    <a:pt x="95" y="22"/>
                    <a:pt x="74" y="0"/>
                    <a:pt x="47" y="0"/>
                  </a:cubicBezTo>
                  <a:close/>
                  <a:moveTo>
                    <a:pt x="78" y="90"/>
                  </a:moveTo>
                  <a:cubicBezTo>
                    <a:pt x="16" y="90"/>
                    <a:pt x="16" y="90"/>
                    <a:pt x="16" y="90"/>
                  </a:cubicBezTo>
                  <a:cubicBezTo>
                    <a:pt x="16" y="49"/>
                    <a:pt x="16" y="49"/>
                    <a:pt x="16" y="49"/>
                  </a:cubicBezTo>
                  <a:cubicBezTo>
                    <a:pt x="16" y="32"/>
                    <a:pt x="29" y="18"/>
                    <a:pt x="46" y="17"/>
                  </a:cubicBezTo>
                  <a:cubicBezTo>
                    <a:pt x="64" y="16"/>
                    <a:pt x="78" y="30"/>
                    <a:pt x="78" y="48"/>
                  </a:cubicBezTo>
                  <a:lnTo>
                    <a:pt x="78" y="9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37" name="Freeform 46">
              <a:extLst>
                <a:ext uri="{FF2B5EF4-FFF2-40B4-BE49-F238E27FC236}">
                  <a16:creationId xmlns:a16="http://schemas.microsoft.com/office/drawing/2014/main" id="{656929C6-0C84-4975-B787-AB526E45DCEB}"/>
                </a:ext>
              </a:extLst>
            </p:cNvPr>
            <p:cNvSpPr>
              <a:spLocks noEditPoints="1"/>
            </p:cNvSpPr>
            <p:nvPr/>
          </p:nvSpPr>
          <p:spPr bwMode="auto">
            <a:xfrm>
              <a:off x="4119563" y="4713288"/>
              <a:ext cx="798512" cy="890587"/>
            </a:xfrm>
            <a:custGeom>
              <a:avLst/>
              <a:gdLst>
                <a:gd name="T0" fmla="*/ 2147483646 w 80"/>
                <a:gd name="T1" fmla="*/ 0 h 89"/>
                <a:gd name="T2" fmla="*/ 0 w 80"/>
                <a:gd name="T3" fmla="*/ 2147483646 h 89"/>
                <a:gd name="T4" fmla="*/ 0 w 80"/>
                <a:gd name="T5" fmla="*/ 2147483646 h 89"/>
                <a:gd name="T6" fmla="*/ 2147483646 w 80"/>
                <a:gd name="T7" fmla="*/ 2147483646 h 89"/>
                <a:gd name="T8" fmla="*/ 2147483646 w 80"/>
                <a:gd name="T9" fmla="*/ 2147483646 h 89"/>
                <a:gd name="T10" fmla="*/ 2147483646 w 80"/>
                <a:gd name="T11" fmla="*/ 0 h 89"/>
                <a:gd name="T12" fmla="*/ 2147483646 w 80"/>
                <a:gd name="T13" fmla="*/ 2147483646 h 89"/>
                <a:gd name="T14" fmla="*/ 896659106 w 80"/>
                <a:gd name="T15" fmla="*/ 2147483646 h 89"/>
                <a:gd name="T16" fmla="*/ 896659106 w 80"/>
                <a:gd name="T17" fmla="*/ 2147483646 h 89"/>
                <a:gd name="T18" fmla="*/ 2147483646 w 80"/>
                <a:gd name="T19" fmla="*/ 801057990 h 89"/>
                <a:gd name="T20" fmla="*/ 2147483646 w 80"/>
                <a:gd name="T21" fmla="*/ 2147483646 h 89"/>
                <a:gd name="T22" fmla="*/ 2147483646 w 80"/>
                <a:gd name="T23" fmla="*/ 2147483646 h 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0" h="89">
                  <a:moveTo>
                    <a:pt x="40" y="0"/>
                  </a:moveTo>
                  <a:cubicBezTo>
                    <a:pt x="18" y="0"/>
                    <a:pt x="0" y="18"/>
                    <a:pt x="0" y="40"/>
                  </a:cubicBezTo>
                  <a:cubicBezTo>
                    <a:pt x="0" y="89"/>
                    <a:pt x="0" y="89"/>
                    <a:pt x="0" y="89"/>
                  </a:cubicBezTo>
                  <a:cubicBezTo>
                    <a:pt x="80" y="89"/>
                    <a:pt x="80" y="89"/>
                    <a:pt x="80" y="89"/>
                  </a:cubicBezTo>
                  <a:cubicBezTo>
                    <a:pt x="80" y="40"/>
                    <a:pt x="80" y="40"/>
                    <a:pt x="80" y="40"/>
                  </a:cubicBezTo>
                  <a:cubicBezTo>
                    <a:pt x="80" y="18"/>
                    <a:pt x="62" y="0"/>
                    <a:pt x="40" y="0"/>
                  </a:cubicBezTo>
                  <a:close/>
                  <a:moveTo>
                    <a:pt x="71" y="81"/>
                  </a:moveTo>
                  <a:cubicBezTo>
                    <a:pt x="9" y="81"/>
                    <a:pt x="9" y="81"/>
                    <a:pt x="9" y="81"/>
                  </a:cubicBezTo>
                  <a:cubicBezTo>
                    <a:pt x="9" y="40"/>
                    <a:pt x="9" y="40"/>
                    <a:pt x="9" y="40"/>
                  </a:cubicBezTo>
                  <a:cubicBezTo>
                    <a:pt x="9" y="23"/>
                    <a:pt x="22" y="9"/>
                    <a:pt x="39" y="8"/>
                  </a:cubicBezTo>
                  <a:cubicBezTo>
                    <a:pt x="57" y="8"/>
                    <a:pt x="71" y="22"/>
                    <a:pt x="71" y="39"/>
                  </a:cubicBezTo>
                  <a:lnTo>
                    <a:pt x="71" y="8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38" name="Freeform 47">
              <a:extLst>
                <a:ext uri="{FF2B5EF4-FFF2-40B4-BE49-F238E27FC236}">
                  <a16:creationId xmlns:a16="http://schemas.microsoft.com/office/drawing/2014/main" id="{2FF63D0E-5E30-4352-B7C6-0B42C2705F77}"/>
                </a:ext>
              </a:extLst>
            </p:cNvPr>
            <p:cNvSpPr>
              <a:spLocks/>
            </p:cNvSpPr>
            <p:nvPr/>
          </p:nvSpPr>
          <p:spPr bwMode="auto">
            <a:xfrm>
              <a:off x="3819525" y="5243513"/>
              <a:ext cx="1398588" cy="1322387"/>
            </a:xfrm>
            <a:custGeom>
              <a:avLst/>
              <a:gdLst>
                <a:gd name="T0" fmla="*/ 2147483646 w 140"/>
                <a:gd name="T1" fmla="*/ 2147483646 h 132"/>
                <a:gd name="T2" fmla="*/ 2147483646 w 140"/>
                <a:gd name="T3" fmla="*/ 2147483646 h 132"/>
                <a:gd name="T4" fmla="*/ 0 w 140"/>
                <a:gd name="T5" fmla="*/ 2147483646 h 132"/>
                <a:gd name="T6" fmla="*/ 0 w 140"/>
                <a:gd name="T7" fmla="*/ 2007243213 h 132"/>
                <a:gd name="T8" fmla="*/ 2095764138 w 140"/>
                <a:gd name="T9" fmla="*/ 0 h 132"/>
                <a:gd name="T10" fmla="*/ 2147483646 w 140"/>
                <a:gd name="T11" fmla="*/ 0 h 132"/>
                <a:gd name="T12" fmla="*/ 2147483646 w 140"/>
                <a:gd name="T13" fmla="*/ 2007243213 h 132"/>
                <a:gd name="T14" fmla="*/ 2147483646 w 140"/>
                <a:gd name="T15" fmla="*/ 2147483646 h 132"/>
                <a:gd name="T16" fmla="*/ 2147483646 w 140"/>
                <a:gd name="T17" fmla="*/ 2147483646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0" h="132">
                  <a:moveTo>
                    <a:pt x="114" y="132"/>
                  </a:moveTo>
                  <a:cubicBezTo>
                    <a:pt x="27" y="132"/>
                    <a:pt x="27" y="132"/>
                    <a:pt x="27" y="132"/>
                  </a:cubicBezTo>
                  <a:cubicBezTo>
                    <a:pt x="12" y="132"/>
                    <a:pt x="0" y="120"/>
                    <a:pt x="0" y="106"/>
                  </a:cubicBezTo>
                  <a:cubicBezTo>
                    <a:pt x="0" y="20"/>
                    <a:pt x="0" y="20"/>
                    <a:pt x="0" y="20"/>
                  </a:cubicBezTo>
                  <a:cubicBezTo>
                    <a:pt x="0" y="9"/>
                    <a:pt x="10" y="0"/>
                    <a:pt x="21" y="0"/>
                  </a:cubicBezTo>
                  <a:cubicBezTo>
                    <a:pt x="120" y="0"/>
                    <a:pt x="120" y="0"/>
                    <a:pt x="120" y="0"/>
                  </a:cubicBezTo>
                  <a:cubicBezTo>
                    <a:pt x="131" y="0"/>
                    <a:pt x="140" y="9"/>
                    <a:pt x="140" y="20"/>
                  </a:cubicBezTo>
                  <a:cubicBezTo>
                    <a:pt x="140" y="106"/>
                    <a:pt x="140" y="106"/>
                    <a:pt x="140" y="106"/>
                  </a:cubicBezTo>
                  <a:cubicBezTo>
                    <a:pt x="140" y="120"/>
                    <a:pt x="128" y="132"/>
                    <a:pt x="114" y="13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39" name="Freeform 48">
              <a:extLst>
                <a:ext uri="{FF2B5EF4-FFF2-40B4-BE49-F238E27FC236}">
                  <a16:creationId xmlns:a16="http://schemas.microsoft.com/office/drawing/2014/main" id="{330D55E4-93B5-4B65-842E-7BBB539F8B8A}"/>
                </a:ext>
              </a:extLst>
            </p:cNvPr>
            <p:cNvSpPr>
              <a:spLocks/>
            </p:cNvSpPr>
            <p:nvPr/>
          </p:nvSpPr>
          <p:spPr bwMode="auto">
            <a:xfrm>
              <a:off x="4198938" y="5584825"/>
              <a:ext cx="649287" cy="650875"/>
            </a:xfrm>
            <a:custGeom>
              <a:avLst/>
              <a:gdLst>
                <a:gd name="T0" fmla="*/ 2147483646 w 65"/>
                <a:gd name="T1" fmla="*/ 2147483646 h 65"/>
                <a:gd name="T2" fmla="*/ 2147483646 w 65"/>
                <a:gd name="T3" fmla="*/ 100264790 h 65"/>
                <a:gd name="T4" fmla="*/ 199560857 w 65"/>
                <a:gd name="T5" fmla="*/ 2147483646 h 65"/>
                <a:gd name="T6" fmla="*/ 2147483646 w 65"/>
                <a:gd name="T7" fmla="*/ 2147483646 h 65"/>
                <a:gd name="T8" fmla="*/ 2147483646 w 65"/>
                <a:gd name="T9" fmla="*/ 2147483646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65">
                  <a:moveTo>
                    <a:pt x="63" y="35"/>
                  </a:moveTo>
                  <a:cubicBezTo>
                    <a:pt x="65" y="16"/>
                    <a:pt x="49" y="0"/>
                    <a:pt x="29" y="1"/>
                  </a:cubicBezTo>
                  <a:cubicBezTo>
                    <a:pt x="15" y="3"/>
                    <a:pt x="3" y="15"/>
                    <a:pt x="2" y="29"/>
                  </a:cubicBezTo>
                  <a:cubicBezTo>
                    <a:pt x="0" y="48"/>
                    <a:pt x="16" y="65"/>
                    <a:pt x="35" y="63"/>
                  </a:cubicBezTo>
                  <a:cubicBezTo>
                    <a:pt x="50" y="61"/>
                    <a:pt x="62" y="50"/>
                    <a:pt x="63"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40" name="Freeform 49">
              <a:extLst>
                <a:ext uri="{FF2B5EF4-FFF2-40B4-BE49-F238E27FC236}">
                  <a16:creationId xmlns:a16="http://schemas.microsoft.com/office/drawing/2014/main" id="{96C3001F-798E-4E4D-BB2A-5EC0CCE3BA56}"/>
                </a:ext>
              </a:extLst>
            </p:cNvPr>
            <p:cNvSpPr>
              <a:spLocks/>
            </p:cNvSpPr>
            <p:nvPr/>
          </p:nvSpPr>
          <p:spPr bwMode="auto">
            <a:xfrm>
              <a:off x="4419600" y="5703888"/>
              <a:ext cx="200025" cy="200025"/>
            </a:xfrm>
            <a:custGeom>
              <a:avLst/>
              <a:gdLst>
                <a:gd name="T0" fmla="*/ 1900477530 w 20"/>
                <a:gd name="T1" fmla="*/ 1200300019 h 20"/>
                <a:gd name="T2" fmla="*/ 800200013 w 20"/>
                <a:gd name="T3" fmla="*/ 200055004 h 20"/>
                <a:gd name="T4" fmla="*/ 200055004 w 20"/>
                <a:gd name="T5" fmla="*/ 800200013 h 20"/>
                <a:gd name="T6" fmla="*/ 1200300019 w 20"/>
                <a:gd name="T7" fmla="*/ 1900477530 h 20"/>
                <a:gd name="T8" fmla="*/ 1900477530 w 20"/>
                <a:gd name="T9" fmla="*/ 1200300019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20">
                  <a:moveTo>
                    <a:pt x="19" y="12"/>
                  </a:moveTo>
                  <a:cubicBezTo>
                    <a:pt x="20" y="6"/>
                    <a:pt x="15" y="0"/>
                    <a:pt x="8" y="2"/>
                  </a:cubicBezTo>
                  <a:cubicBezTo>
                    <a:pt x="5" y="3"/>
                    <a:pt x="3" y="5"/>
                    <a:pt x="2" y="8"/>
                  </a:cubicBezTo>
                  <a:cubicBezTo>
                    <a:pt x="0" y="15"/>
                    <a:pt x="6" y="20"/>
                    <a:pt x="12" y="19"/>
                  </a:cubicBezTo>
                  <a:cubicBezTo>
                    <a:pt x="15" y="18"/>
                    <a:pt x="18" y="15"/>
                    <a:pt x="19" y="12"/>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41" name="Freeform 50">
              <a:extLst>
                <a:ext uri="{FF2B5EF4-FFF2-40B4-BE49-F238E27FC236}">
                  <a16:creationId xmlns:a16="http://schemas.microsoft.com/office/drawing/2014/main" id="{85468DEF-3595-4076-B18A-5A0110934094}"/>
                </a:ext>
              </a:extLst>
            </p:cNvPr>
            <p:cNvSpPr>
              <a:spLocks/>
            </p:cNvSpPr>
            <p:nvPr/>
          </p:nvSpPr>
          <p:spPr bwMode="auto">
            <a:xfrm>
              <a:off x="4468813" y="5794375"/>
              <a:ext cx="109537" cy="311150"/>
            </a:xfrm>
            <a:custGeom>
              <a:avLst/>
              <a:gdLst>
                <a:gd name="T0" fmla="*/ 495804294 w 11"/>
                <a:gd name="T1" fmla="*/ 2147483646 h 31"/>
                <a:gd name="T2" fmla="*/ 495804294 w 11"/>
                <a:gd name="T3" fmla="*/ 2147483646 h 31"/>
                <a:gd name="T4" fmla="*/ 0 w 11"/>
                <a:gd name="T5" fmla="*/ 2147483646 h 31"/>
                <a:gd name="T6" fmla="*/ 0 w 11"/>
                <a:gd name="T7" fmla="*/ 100742340 h 31"/>
                <a:gd name="T8" fmla="*/ 99160859 w 11"/>
                <a:gd name="T9" fmla="*/ 0 h 31"/>
                <a:gd name="T10" fmla="*/ 892447729 w 11"/>
                <a:gd name="T11" fmla="*/ 0 h 31"/>
                <a:gd name="T12" fmla="*/ 1090769446 w 11"/>
                <a:gd name="T13" fmla="*/ 100742340 h 31"/>
                <a:gd name="T14" fmla="*/ 1090769446 w 11"/>
                <a:gd name="T15" fmla="*/ 2147483646 h 31"/>
                <a:gd name="T16" fmla="*/ 495804294 w 11"/>
                <a:gd name="T17" fmla="*/ 2147483646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31">
                  <a:moveTo>
                    <a:pt x="5" y="31"/>
                  </a:moveTo>
                  <a:cubicBezTo>
                    <a:pt x="5" y="31"/>
                    <a:pt x="5" y="31"/>
                    <a:pt x="5" y="31"/>
                  </a:cubicBezTo>
                  <a:cubicBezTo>
                    <a:pt x="2" y="31"/>
                    <a:pt x="0" y="29"/>
                    <a:pt x="0" y="26"/>
                  </a:cubicBezTo>
                  <a:cubicBezTo>
                    <a:pt x="0" y="1"/>
                    <a:pt x="0" y="1"/>
                    <a:pt x="0" y="1"/>
                  </a:cubicBezTo>
                  <a:cubicBezTo>
                    <a:pt x="0" y="0"/>
                    <a:pt x="0" y="0"/>
                    <a:pt x="1" y="0"/>
                  </a:cubicBezTo>
                  <a:cubicBezTo>
                    <a:pt x="9" y="0"/>
                    <a:pt x="9" y="0"/>
                    <a:pt x="9" y="0"/>
                  </a:cubicBezTo>
                  <a:cubicBezTo>
                    <a:pt x="10" y="0"/>
                    <a:pt x="11" y="0"/>
                    <a:pt x="11" y="1"/>
                  </a:cubicBezTo>
                  <a:cubicBezTo>
                    <a:pt x="11" y="26"/>
                    <a:pt x="11" y="26"/>
                    <a:pt x="11" y="26"/>
                  </a:cubicBezTo>
                  <a:cubicBezTo>
                    <a:pt x="11" y="29"/>
                    <a:pt x="8" y="31"/>
                    <a:pt x="5" y="3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30742" name="Freeform 51">
            <a:extLst>
              <a:ext uri="{FF2B5EF4-FFF2-40B4-BE49-F238E27FC236}">
                <a16:creationId xmlns:a16="http://schemas.microsoft.com/office/drawing/2014/main" id="{D6078A92-435D-4E4E-92D2-81FD29EE9954}"/>
              </a:ext>
            </a:extLst>
          </p:cNvPr>
          <p:cNvSpPr>
            <a:spLocks noEditPoints="1"/>
          </p:cNvSpPr>
          <p:nvPr/>
        </p:nvSpPr>
        <p:spPr bwMode="auto">
          <a:xfrm>
            <a:off x="5537200" y="5264150"/>
            <a:ext cx="1647825" cy="600075"/>
          </a:xfrm>
          <a:custGeom>
            <a:avLst/>
            <a:gdLst>
              <a:gd name="T0" fmla="*/ 2147483646 w 165"/>
              <a:gd name="T1" fmla="*/ 1700422526 h 60"/>
              <a:gd name="T2" fmla="*/ 2147483646 w 165"/>
              <a:gd name="T3" fmla="*/ 1700422526 h 60"/>
              <a:gd name="T4" fmla="*/ 2147483646 w 165"/>
              <a:gd name="T5" fmla="*/ 0 h 60"/>
              <a:gd name="T6" fmla="*/ 0 w 165"/>
              <a:gd name="T7" fmla="*/ 2147483646 h 60"/>
              <a:gd name="T8" fmla="*/ 2147483646 w 165"/>
              <a:gd name="T9" fmla="*/ 2147483646 h 60"/>
              <a:gd name="T10" fmla="*/ 2147483646 w 165"/>
              <a:gd name="T11" fmla="*/ 2147483646 h 60"/>
              <a:gd name="T12" fmla="*/ 2147483646 w 165"/>
              <a:gd name="T13" fmla="*/ 2147483646 h 60"/>
              <a:gd name="T14" fmla="*/ 2147483646 w 165"/>
              <a:gd name="T15" fmla="*/ 2147483646 h 60"/>
              <a:gd name="T16" fmla="*/ 2147483646 w 165"/>
              <a:gd name="T17" fmla="*/ 2147483646 h 60"/>
              <a:gd name="T18" fmla="*/ 2147483646 w 165"/>
              <a:gd name="T19" fmla="*/ 2147483646 h 60"/>
              <a:gd name="T20" fmla="*/ 2147483646 w 165"/>
              <a:gd name="T21" fmla="*/ 2147483646 h 60"/>
              <a:gd name="T22" fmla="*/ 2147483646 w 165"/>
              <a:gd name="T23" fmla="*/ 2147483646 h 60"/>
              <a:gd name="T24" fmla="*/ 2147483646 w 165"/>
              <a:gd name="T25" fmla="*/ 2147483646 h 60"/>
              <a:gd name="T26" fmla="*/ 2147483646 w 165"/>
              <a:gd name="T27" fmla="*/ 2147483646 h 60"/>
              <a:gd name="T28" fmla="*/ 2147483646 w 165"/>
              <a:gd name="T29" fmla="*/ 2147483646 h 60"/>
              <a:gd name="T30" fmla="*/ 2147483646 w 165"/>
              <a:gd name="T31" fmla="*/ 2147483646 h 60"/>
              <a:gd name="T32" fmla="*/ 2147483646 w 165"/>
              <a:gd name="T33" fmla="*/ 2147483646 h 60"/>
              <a:gd name="T34" fmla="*/ 2147483646 w 165"/>
              <a:gd name="T35" fmla="*/ 2147483646 h 60"/>
              <a:gd name="T36" fmla="*/ 2147483646 w 165"/>
              <a:gd name="T37" fmla="*/ 2147483646 h 60"/>
              <a:gd name="T38" fmla="*/ 2147483646 w 165"/>
              <a:gd name="T39" fmla="*/ 2147483646 h 60"/>
              <a:gd name="T40" fmla="*/ 2147483646 w 165"/>
              <a:gd name="T41" fmla="*/ 1700422526 h 60"/>
              <a:gd name="T42" fmla="*/ 1994727116 w 165"/>
              <a:gd name="T43" fmla="*/ 2147483646 h 60"/>
              <a:gd name="T44" fmla="*/ 1196840265 w 165"/>
              <a:gd name="T45" fmla="*/ 1700422526 h 60"/>
              <a:gd name="T46" fmla="*/ 1994727116 w 165"/>
              <a:gd name="T47" fmla="*/ 900222514 h 60"/>
              <a:gd name="T48" fmla="*/ 2147483646 w 165"/>
              <a:gd name="T49" fmla="*/ 1700422526 h 60"/>
              <a:gd name="T50" fmla="*/ 1994727116 w 165"/>
              <a:gd name="T51" fmla="*/ 2147483646 h 6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60">
                <a:moveTo>
                  <a:pt x="156" y="17"/>
                </a:moveTo>
                <a:cubicBezTo>
                  <a:pt x="49" y="17"/>
                  <a:pt x="49" y="17"/>
                  <a:pt x="49" y="17"/>
                </a:cubicBezTo>
                <a:cubicBezTo>
                  <a:pt x="46" y="7"/>
                  <a:pt x="36" y="0"/>
                  <a:pt x="25" y="0"/>
                </a:cubicBezTo>
                <a:cubicBezTo>
                  <a:pt x="11" y="0"/>
                  <a:pt x="0" y="12"/>
                  <a:pt x="0" y="26"/>
                </a:cubicBezTo>
                <a:cubicBezTo>
                  <a:pt x="0" y="40"/>
                  <a:pt x="11" y="51"/>
                  <a:pt x="25" y="51"/>
                </a:cubicBezTo>
                <a:cubicBezTo>
                  <a:pt x="36" y="51"/>
                  <a:pt x="46" y="44"/>
                  <a:pt x="49" y="34"/>
                </a:cubicBezTo>
                <a:cubicBezTo>
                  <a:pt x="104" y="34"/>
                  <a:pt x="104" y="34"/>
                  <a:pt x="104" y="34"/>
                </a:cubicBezTo>
                <a:cubicBezTo>
                  <a:pt x="104" y="28"/>
                  <a:pt x="104" y="28"/>
                  <a:pt x="104" y="28"/>
                </a:cubicBezTo>
                <a:cubicBezTo>
                  <a:pt x="116" y="28"/>
                  <a:pt x="116" y="28"/>
                  <a:pt x="116" y="28"/>
                </a:cubicBezTo>
                <a:cubicBezTo>
                  <a:pt x="116" y="34"/>
                  <a:pt x="116" y="34"/>
                  <a:pt x="116" y="34"/>
                </a:cubicBezTo>
                <a:cubicBezTo>
                  <a:pt x="123" y="34"/>
                  <a:pt x="123" y="34"/>
                  <a:pt x="123" y="34"/>
                </a:cubicBezTo>
                <a:cubicBezTo>
                  <a:pt x="123" y="51"/>
                  <a:pt x="123" y="51"/>
                  <a:pt x="123" y="51"/>
                </a:cubicBezTo>
                <a:cubicBezTo>
                  <a:pt x="135" y="51"/>
                  <a:pt x="135" y="51"/>
                  <a:pt x="135" y="51"/>
                </a:cubicBezTo>
                <a:cubicBezTo>
                  <a:pt x="135" y="34"/>
                  <a:pt x="135" y="34"/>
                  <a:pt x="135" y="34"/>
                </a:cubicBezTo>
                <a:cubicBezTo>
                  <a:pt x="140" y="34"/>
                  <a:pt x="140" y="34"/>
                  <a:pt x="140" y="34"/>
                </a:cubicBezTo>
                <a:cubicBezTo>
                  <a:pt x="140" y="60"/>
                  <a:pt x="140" y="60"/>
                  <a:pt x="140" y="60"/>
                </a:cubicBezTo>
                <a:cubicBezTo>
                  <a:pt x="153" y="60"/>
                  <a:pt x="153" y="60"/>
                  <a:pt x="153" y="60"/>
                </a:cubicBezTo>
                <a:cubicBezTo>
                  <a:pt x="153" y="34"/>
                  <a:pt x="153" y="34"/>
                  <a:pt x="153" y="34"/>
                </a:cubicBezTo>
                <a:cubicBezTo>
                  <a:pt x="156" y="34"/>
                  <a:pt x="156" y="34"/>
                  <a:pt x="156" y="34"/>
                </a:cubicBezTo>
                <a:cubicBezTo>
                  <a:pt x="161" y="34"/>
                  <a:pt x="165" y="30"/>
                  <a:pt x="165" y="26"/>
                </a:cubicBezTo>
                <a:cubicBezTo>
                  <a:pt x="165" y="21"/>
                  <a:pt x="161" y="17"/>
                  <a:pt x="156" y="17"/>
                </a:cubicBezTo>
                <a:close/>
                <a:moveTo>
                  <a:pt x="20" y="26"/>
                </a:moveTo>
                <a:cubicBezTo>
                  <a:pt x="15" y="26"/>
                  <a:pt x="12" y="22"/>
                  <a:pt x="12" y="17"/>
                </a:cubicBezTo>
                <a:cubicBezTo>
                  <a:pt x="12" y="13"/>
                  <a:pt x="15" y="9"/>
                  <a:pt x="20" y="9"/>
                </a:cubicBezTo>
                <a:cubicBezTo>
                  <a:pt x="25" y="9"/>
                  <a:pt x="28" y="13"/>
                  <a:pt x="28" y="17"/>
                </a:cubicBezTo>
                <a:cubicBezTo>
                  <a:pt x="28" y="22"/>
                  <a:pt x="25" y="26"/>
                  <a:pt x="20" y="26"/>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43" name="Freeform 52">
            <a:extLst>
              <a:ext uri="{FF2B5EF4-FFF2-40B4-BE49-F238E27FC236}">
                <a16:creationId xmlns:a16="http://schemas.microsoft.com/office/drawing/2014/main" id="{92CB2E15-6A33-450D-A440-96EA6A82054F}"/>
              </a:ext>
            </a:extLst>
          </p:cNvPr>
          <p:cNvSpPr>
            <a:spLocks noEditPoints="1"/>
          </p:cNvSpPr>
          <p:nvPr/>
        </p:nvSpPr>
        <p:spPr bwMode="auto">
          <a:xfrm>
            <a:off x="7415213" y="5264150"/>
            <a:ext cx="1636712" cy="600075"/>
          </a:xfrm>
          <a:custGeom>
            <a:avLst/>
            <a:gdLst>
              <a:gd name="T0" fmla="*/ 2147483646 w 164"/>
              <a:gd name="T1" fmla="*/ 1700422526 h 60"/>
              <a:gd name="T2" fmla="*/ 2147483646 w 164"/>
              <a:gd name="T3" fmla="*/ 1700422526 h 60"/>
              <a:gd name="T4" fmla="*/ 2147483646 w 164"/>
              <a:gd name="T5" fmla="*/ 0 h 60"/>
              <a:gd name="T6" fmla="*/ 0 w 164"/>
              <a:gd name="T7" fmla="*/ 2147483646 h 60"/>
              <a:gd name="T8" fmla="*/ 2147483646 w 164"/>
              <a:gd name="T9" fmla="*/ 2147483646 h 60"/>
              <a:gd name="T10" fmla="*/ 2147483646 w 164"/>
              <a:gd name="T11" fmla="*/ 2147483646 h 60"/>
              <a:gd name="T12" fmla="*/ 2147483646 w 164"/>
              <a:gd name="T13" fmla="*/ 2147483646 h 60"/>
              <a:gd name="T14" fmla="*/ 2147483646 w 164"/>
              <a:gd name="T15" fmla="*/ 2147483646 h 60"/>
              <a:gd name="T16" fmla="*/ 2147483646 w 164"/>
              <a:gd name="T17" fmla="*/ 2147483646 h 60"/>
              <a:gd name="T18" fmla="*/ 2147483646 w 164"/>
              <a:gd name="T19" fmla="*/ 2147483646 h 60"/>
              <a:gd name="T20" fmla="*/ 2147483646 w 164"/>
              <a:gd name="T21" fmla="*/ 2147483646 h 60"/>
              <a:gd name="T22" fmla="*/ 2147483646 w 164"/>
              <a:gd name="T23" fmla="*/ 2147483646 h 60"/>
              <a:gd name="T24" fmla="*/ 2147483646 w 164"/>
              <a:gd name="T25" fmla="*/ 2147483646 h 60"/>
              <a:gd name="T26" fmla="*/ 2147483646 w 164"/>
              <a:gd name="T27" fmla="*/ 2147483646 h 60"/>
              <a:gd name="T28" fmla="*/ 2147483646 w 164"/>
              <a:gd name="T29" fmla="*/ 2147483646 h 60"/>
              <a:gd name="T30" fmla="*/ 2147483646 w 164"/>
              <a:gd name="T31" fmla="*/ 2147483646 h 60"/>
              <a:gd name="T32" fmla="*/ 2147483646 w 164"/>
              <a:gd name="T33" fmla="*/ 2147483646 h 60"/>
              <a:gd name="T34" fmla="*/ 2147483646 w 164"/>
              <a:gd name="T35" fmla="*/ 2147483646 h 60"/>
              <a:gd name="T36" fmla="*/ 2147483646 w 164"/>
              <a:gd name="T37" fmla="*/ 2147483646 h 60"/>
              <a:gd name="T38" fmla="*/ 2147483646 w 164"/>
              <a:gd name="T39" fmla="*/ 2147483646 h 60"/>
              <a:gd name="T40" fmla="*/ 2147483646 w 164"/>
              <a:gd name="T41" fmla="*/ 1700422526 h 60"/>
              <a:gd name="T42" fmla="*/ 1991988283 w 164"/>
              <a:gd name="T43" fmla="*/ 2147483646 h 60"/>
              <a:gd name="T44" fmla="*/ 1095599045 w 164"/>
              <a:gd name="T45" fmla="*/ 1700422526 h 60"/>
              <a:gd name="T46" fmla="*/ 1991988283 w 164"/>
              <a:gd name="T47" fmla="*/ 900222514 h 60"/>
              <a:gd name="T48" fmla="*/ 2147483646 w 164"/>
              <a:gd name="T49" fmla="*/ 1700422526 h 60"/>
              <a:gd name="T50" fmla="*/ 1991988283 w 164"/>
              <a:gd name="T51" fmla="*/ 2147483646 h 6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4" h="60">
                <a:moveTo>
                  <a:pt x="156" y="17"/>
                </a:moveTo>
                <a:cubicBezTo>
                  <a:pt x="49" y="17"/>
                  <a:pt x="49" y="17"/>
                  <a:pt x="49" y="17"/>
                </a:cubicBezTo>
                <a:cubicBezTo>
                  <a:pt x="45" y="7"/>
                  <a:pt x="36" y="0"/>
                  <a:pt x="25" y="0"/>
                </a:cubicBezTo>
                <a:cubicBezTo>
                  <a:pt x="11" y="0"/>
                  <a:pt x="0" y="12"/>
                  <a:pt x="0" y="26"/>
                </a:cubicBezTo>
                <a:cubicBezTo>
                  <a:pt x="0" y="40"/>
                  <a:pt x="11" y="51"/>
                  <a:pt x="25" y="51"/>
                </a:cubicBezTo>
                <a:cubicBezTo>
                  <a:pt x="36" y="51"/>
                  <a:pt x="45" y="44"/>
                  <a:pt x="49" y="34"/>
                </a:cubicBezTo>
                <a:cubicBezTo>
                  <a:pt x="103" y="34"/>
                  <a:pt x="103" y="34"/>
                  <a:pt x="103" y="34"/>
                </a:cubicBezTo>
                <a:cubicBezTo>
                  <a:pt x="103" y="28"/>
                  <a:pt x="103" y="28"/>
                  <a:pt x="103" y="28"/>
                </a:cubicBezTo>
                <a:cubicBezTo>
                  <a:pt x="116" y="28"/>
                  <a:pt x="116" y="28"/>
                  <a:pt x="116" y="28"/>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60"/>
                  <a:pt x="140" y="60"/>
                  <a:pt x="140" y="60"/>
                </a:cubicBezTo>
                <a:cubicBezTo>
                  <a:pt x="152" y="60"/>
                  <a:pt x="152" y="60"/>
                  <a:pt x="152" y="60"/>
                </a:cubicBezTo>
                <a:cubicBezTo>
                  <a:pt x="152" y="34"/>
                  <a:pt x="152" y="34"/>
                  <a:pt x="152" y="34"/>
                </a:cubicBezTo>
                <a:cubicBezTo>
                  <a:pt x="156" y="34"/>
                  <a:pt x="156" y="34"/>
                  <a:pt x="156" y="34"/>
                </a:cubicBezTo>
                <a:cubicBezTo>
                  <a:pt x="161" y="34"/>
                  <a:pt x="164" y="30"/>
                  <a:pt x="164" y="26"/>
                </a:cubicBezTo>
                <a:cubicBezTo>
                  <a:pt x="164" y="21"/>
                  <a:pt x="161" y="17"/>
                  <a:pt x="156" y="17"/>
                </a:cubicBezTo>
                <a:close/>
                <a:moveTo>
                  <a:pt x="20" y="26"/>
                </a:moveTo>
                <a:cubicBezTo>
                  <a:pt x="15" y="26"/>
                  <a:pt x="11" y="22"/>
                  <a:pt x="11" y="17"/>
                </a:cubicBezTo>
                <a:cubicBezTo>
                  <a:pt x="11" y="13"/>
                  <a:pt x="15" y="9"/>
                  <a:pt x="20" y="9"/>
                </a:cubicBezTo>
                <a:cubicBezTo>
                  <a:pt x="24" y="9"/>
                  <a:pt x="28" y="13"/>
                  <a:pt x="28" y="17"/>
                </a:cubicBezTo>
                <a:cubicBezTo>
                  <a:pt x="28" y="22"/>
                  <a:pt x="24" y="26"/>
                  <a:pt x="20" y="26"/>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44" name="Freeform 53">
            <a:extLst>
              <a:ext uri="{FF2B5EF4-FFF2-40B4-BE49-F238E27FC236}">
                <a16:creationId xmlns:a16="http://schemas.microsoft.com/office/drawing/2014/main" id="{97B01D0F-A0B5-4C5F-A69E-6868ED503B15}"/>
              </a:ext>
            </a:extLst>
          </p:cNvPr>
          <p:cNvSpPr>
            <a:spLocks noEditPoints="1"/>
          </p:cNvSpPr>
          <p:nvPr/>
        </p:nvSpPr>
        <p:spPr bwMode="auto">
          <a:xfrm>
            <a:off x="5537200" y="6034088"/>
            <a:ext cx="1647825" cy="592137"/>
          </a:xfrm>
          <a:custGeom>
            <a:avLst/>
            <a:gdLst>
              <a:gd name="T0" fmla="*/ 2147483646 w 165"/>
              <a:gd name="T1" fmla="*/ 1712339769 h 59"/>
              <a:gd name="T2" fmla="*/ 2147483646 w 165"/>
              <a:gd name="T3" fmla="*/ 1712339769 h 59"/>
              <a:gd name="T4" fmla="*/ 2147483646 w 165"/>
              <a:gd name="T5" fmla="*/ 0 h 59"/>
              <a:gd name="T6" fmla="*/ 0 w 165"/>
              <a:gd name="T7" fmla="*/ 2147483646 h 59"/>
              <a:gd name="T8" fmla="*/ 2147483646 w 165"/>
              <a:gd name="T9" fmla="*/ 2147483646 h 59"/>
              <a:gd name="T10" fmla="*/ 2147483646 w 165"/>
              <a:gd name="T11" fmla="*/ 2147483646 h 59"/>
              <a:gd name="T12" fmla="*/ 2147483646 w 165"/>
              <a:gd name="T13" fmla="*/ 2147483646 h 59"/>
              <a:gd name="T14" fmla="*/ 2147483646 w 165"/>
              <a:gd name="T15" fmla="*/ 2147483646 h 59"/>
              <a:gd name="T16" fmla="*/ 2147483646 w 165"/>
              <a:gd name="T17" fmla="*/ 2147483646 h 59"/>
              <a:gd name="T18" fmla="*/ 2147483646 w 165"/>
              <a:gd name="T19" fmla="*/ 2147483646 h 59"/>
              <a:gd name="T20" fmla="*/ 2147483646 w 165"/>
              <a:gd name="T21" fmla="*/ 2147483646 h 59"/>
              <a:gd name="T22" fmla="*/ 2147483646 w 165"/>
              <a:gd name="T23" fmla="*/ 2147483646 h 59"/>
              <a:gd name="T24" fmla="*/ 2147483646 w 165"/>
              <a:gd name="T25" fmla="*/ 2147483646 h 59"/>
              <a:gd name="T26" fmla="*/ 2147483646 w 165"/>
              <a:gd name="T27" fmla="*/ 2147483646 h 59"/>
              <a:gd name="T28" fmla="*/ 2147483646 w 165"/>
              <a:gd name="T29" fmla="*/ 2147483646 h 59"/>
              <a:gd name="T30" fmla="*/ 2147483646 w 165"/>
              <a:gd name="T31" fmla="*/ 2147483646 h 59"/>
              <a:gd name="T32" fmla="*/ 2147483646 w 165"/>
              <a:gd name="T33" fmla="*/ 2147483646 h 59"/>
              <a:gd name="T34" fmla="*/ 2147483646 w 165"/>
              <a:gd name="T35" fmla="*/ 2147483646 h 59"/>
              <a:gd name="T36" fmla="*/ 2147483646 w 165"/>
              <a:gd name="T37" fmla="*/ 2147483646 h 59"/>
              <a:gd name="T38" fmla="*/ 2147483646 w 165"/>
              <a:gd name="T39" fmla="*/ 2147483646 h 59"/>
              <a:gd name="T40" fmla="*/ 2147483646 w 165"/>
              <a:gd name="T41" fmla="*/ 1712339769 h 59"/>
              <a:gd name="T42" fmla="*/ 1994727116 w 165"/>
              <a:gd name="T43" fmla="*/ 2147483646 h 59"/>
              <a:gd name="T44" fmla="*/ 1196840265 w 165"/>
              <a:gd name="T45" fmla="*/ 1712339769 h 59"/>
              <a:gd name="T46" fmla="*/ 1994727116 w 165"/>
              <a:gd name="T47" fmla="*/ 906531638 h 59"/>
              <a:gd name="T48" fmla="*/ 2147483646 w 165"/>
              <a:gd name="T49" fmla="*/ 1712339769 h 59"/>
              <a:gd name="T50" fmla="*/ 1994727116 w 165"/>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5" h="59">
                <a:moveTo>
                  <a:pt x="156" y="17"/>
                </a:moveTo>
                <a:cubicBezTo>
                  <a:pt x="49" y="17"/>
                  <a:pt x="49" y="17"/>
                  <a:pt x="49" y="17"/>
                </a:cubicBezTo>
                <a:cubicBezTo>
                  <a:pt x="46" y="7"/>
                  <a:pt x="36" y="0"/>
                  <a:pt x="25" y="0"/>
                </a:cubicBezTo>
                <a:cubicBezTo>
                  <a:pt x="11" y="0"/>
                  <a:pt x="0" y="12"/>
                  <a:pt x="0" y="26"/>
                </a:cubicBezTo>
                <a:cubicBezTo>
                  <a:pt x="0" y="40"/>
                  <a:pt x="11" y="51"/>
                  <a:pt x="25" y="51"/>
                </a:cubicBezTo>
                <a:cubicBezTo>
                  <a:pt x="36" y="51"/>
                  <a:pt x="46" y="44"/>
                  <a:pt x="49" y="34"/>
                </a:cubicBezTo>
                <a:cubicBezTo>
                  <a:pt x="104" y="34"/>
                  <a:pt x="104" y="34"/>
                  <a:pt x="104" y="34"/>
                </a:cubicBezTo>
                <a:cubicBezTo>
                  <a:pt x="104" y="27"/>
                  <a:pt x="104" y="27"/>
                  <a:pt x="104" y="27"/>
                </a:cubicBezTo>
                <a:cubicBezTo>
                  <a:pt x="116" y="27"/>
                  <a:pt x="116" y="27"/>
                  <a:pt x="116" y="27"/>
                </a:cubicBezTo>
                <a:cubicBezTo>
                  <a:pt x="116" y="34"/>
                  <a:pt x="116" y="34"/>
                  <a:pt x="116" y="34"/>
                </a:cubicBezTo>
                <a:cubicBezTo>
                  <a:pt x="123" y="34"/>
                  <a:pt x="123" y="34"/>
                  <a:pt x="123" y="34"/>
                </a:cubicBezTo>
                <a:cubicBezTo>
                  <a:pt x="123" y="51"/>
                  <a:pt x="123" y="51"/>
                  <a:pt x="123"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3" y="59"/>
                  <a:pt x="153" y="59"/>
                  <a:pt x="153" y="59"/>
                </a:cubicBezTo>
                <a:cubicBezTo>
                  <a:pt x="153" y="34"/>
                  <a:pt x="153" y="34"/>
                  <a:pt x="153" y="34"/>
                </a:cubicBezTo>
                <a:cubicBezTo>
                  <a:pt x="156" y="34"/>
                  <a:pt x="156" y="34"/>
                  <a:pt x="156" y="34"/>
                </a:cubicBezTo>
                <a:cubicBezTo>
                  <a:pt x="161" y="34"/>
                  <a:pt x="165" y="30"/>
                  <a:pt x="165" y="26"/>
                </a:cubicBezTo>
                <a:cubicBezTo>
                  <a:pt x="165" y="21"/>
                  <a:pt x="161" y="17"/>
                  <a:pt x="156" y="17"/>
                </a:cubicBezTo>
                <a:close/>
                <a:moveTo>
                  <a:pt x="20" y="26"/>
                </a:moveTo>
                <a:cubicBezTo>
                  <a:pt x="15" y="26"/>
                  <a:pt x="12" y="22"/>
                  <a:pt x="12" y="17"/>
                </a:cubicBezTo>
                <a:cubicBezTo>
                  <a:pt x="12" y="13"/>
                  <a:pt x="15" y="9"/>
                  <a:pt x="20" y="9"/>
                </a:cubicBezTo>
                <a:cubicBezTo>
                  <a:pt x="25" y="9"/>
                  <a:pt x="28" y="13"/>
                  <a:pt x="28" y="17"/>
                </a:cubicBezTo>
                <a:cubicBezTo>
                  <a:pt x="28" y="22"/>
                  <a:pt x="25" y="26"/>
                  <a:pt x="20" y="26"/>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45" name="Freeform 54">
            <a:extLst>
              <a:ext uri="{FF2B5EF4-FFF2-40B4-BE49-F238E27FC236}">
                <a16:creationId xmlns:a16="http://schemas.microsoft.com/office/drawing/2014/main" id="{72A35CE0-D504-44CE-A87F-657C056DCE5D}"/>
              </a:ext>
            </a:extLst>
          </p:cNvPr>
          <p:cNvSpPr>
            <a:spLocks noEditPoints="1"/>
          </p:cNvSpPr>
          <p:nvPr/>
        </p:nvSpPr>
        <p:spPr bwMode="auto">
          <a:xfrm>
            <a:off x="7415213" y="6034088"/>
            <a:ext cx="1636712" cy="592137"/>
          </a:xfrm>
          <a:custGeom>
            <a:avLst/>
            <a:gdLst>
              <a:gd name="T0" fmla="*/ 2147483646 w 164"/>
              <a:gd name="T1" fmla="*/ 1712339769 h 59"/>
              <a:gd name="T2" fmla="*/ 2147483646 w 164"/>
              <a:gd name="T3" fmla="*/ 1712339769 h 59"/>
              <a:gd name="T4" fmla="*/ 2147483646 w 164"/>
              <a:gd name="T5" fmla="*/ 0 h 59"/>
              <a:gd name="T6" fmla="*/ 0 w 164"/>
              <a:gd name="T7" fmla="*/ 2147483646 h 59"/>
              <a:gd name="T8" fmla="*/ 2147483646 w 164"/>
              <a:gd name="T9" fmla="*/ 2147483646 h 59"/>
              <a:gd name="T10" fmla="*/ 2147483646 w 164"/>
              <a:gd name="T11" fmla="*/ 2147483646 h 59"/>
              <a:gd name="T12" fmla="*/ 2147483646 w 164"/>
              <a:gd name="T13" fmla="*/ 2147483646 h 59"/>
              <a:gd name="T14" fmla="*/ 2147483646 w 164"/>
              <a:gd name="T15" fmla="*/ 2147483646 h 59"/>
              <a:gd name="T16" fmla="*/ 2147483646 w 164"/>
              <a:gd name="T17" fmla="*/ 2147483646 h 59"/>
              <a:gd name="T18" fmla="*/ 2147483646 w 164"/>
              <a:gd name="T19" fmla="*/ 2147483646 h 59"/>
              <a:gd name="T20" fmla="*/ 2147483646 w 164"/>
              <a:gd name="T21" fmla="*/ 2147483646 h 59"/>
              <a:gd name="T22" fmla="*/ 2147483646 w 164"/>
              <a:gd name="T23" fmla="*/ 2147483646 h 59"/>
              <a:gd name="T24" fmla="*/ 2147483646 w 164"/>
              <a:gd name="T25" fmla="*/ 2147483646 h 59"/>
              <a:gd name="T26" fmla="*/ 2147483646 w 164"/>
              <a:gd name="T27" fmla="*/ 2147483646 h 59"/>
              <a:gd name="T28" fmla="*/ 2147483646 w 164"/>
              <a:gd name="T29" fmla="*/ 2147483646 h 59"/>
              <a:gd name="T30" fmla="*/ 2147483646 w 164"/>
              <a:gd name="T31" fmla="*/ 2147483646 h 59"/>
              <a:gd name="T32" fmla="*/ 2147483646 w 164"/>
              <a:gd name="T33" fmla="*/ 2147483646 h 59"/>
              <a:gd name="T34" fmla="*/ 2147483646 w 164"/>
              <a:gd name="T35" fmla="*/ 2147483646 h 59"/>
              <a:gd name="T36" fmla="*/ 2147483646 w 164"/>
              <a:gd name="T37" fmla="*/ 2147483646 h 59"/>
              <a:gd name="T38" fmla="*/ 2147483646 w 164"/>
              <a:gd name="T39" fmla="*/ 2147483646 h 59"/>
              <a:gd name="T40" fmla="*/ 2147483646 w 164"/>
              <a:gd name="T41" fmla="*/ 1712339769 h 59"/>
              <a:gd name="T42" fmla="*/ 1991988283 w 164"/>
              <a:gd name="T43" fmla="*/ 2147483646 h 59"/>
              <a:gd name="T44" fmla="*/ 1095599045 w 164"/>
              <a:gd name="T45" fmla="*/ 1712339769 h 59"/>
              <a:gd name="T46" fmla="*/ 1991988283 w 164"/>
              <a:gd name="T47" fmla="*/ 906531638 h 59"/>
              <a:gd name="T48" fmla="*/ 2147483646 w 164"/>
              <a:gd name="T49" fmla="*/ 1712339769 h 59"/>
              <a:gd name="T50" fmla="*/ 1991988283 w 164"/>
              <a:gd name="T51" fmla="*/ 2147483646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4" h="59">
                <a:moveTo>
                  <a:pt x="156" y="17"/>
                </a:moveTo>
                <a:cubicBezTo>
                  <a:pt x="49" y="17"/>
                  <a:pt x="49" y="17"/>
                  <a:pt x="49" y="17"/>
                </a:cubicBezTo>
                <a:cubicBezTo>
                  <a:pt x="45" y="7"/>
                  <a:pt x="36" y="0"/>
                  <a:pt x="25" y="0"/>
                </a:cubicBezTo>
                <a:cubicBezTo>
                  <a:pt x="11" y="0"/>
                  <a:pt x="0" y="12"/>
                  <a:pt x="0" y="26"/>
                </a:cubicBezTo>
                <a:cubicBezTo>
                  <a:pt x="0" y="40"/>
                  <a:pt x="11" y="51"/>
                  <a:pt x="25" y="51"/>
                </a:cubicBezTo>
                <a:cubicBezTo>
                  <a:pt x="36" y="51"/>
                  <a:pt x="45" y="44"/>
                  <a:pt x="49" y="34"/>
                </a:cubicBezTo>
                <a:cubicBezTo>
                  <a:pt x="103" y="34"/>
                  <a:pt x="103" y="34"/>
                  <a:pt x="103" y="34"/>
                </a:cubicBezTo>
                <a:cubicBezTo>
                  <a:pt x="103" y="27"/>
                  <a:pt x="103" y="27"/>
                  <a:pt x="103" y="27"/>
                </a:cubicBezTo>
                <a:cubicBezTo>
                  <a:pt x="116" y="27"/>
                  <a:pt x="116" y="27"/>
                  <a:pt x="116" y="27"/>
                </a:cubicBezTo>
                <a:cubicBezTo>
                  <a:pt x="116" y="34"/>
                  <a:pt x="116" y="34"/>
                  <a:pt x="116" y="34"/>
                </a:cubicBezTo>
                <a:cubicBezTo>
                  <a:pt x="122" y="34"/>
                  <a:pt x="122" y="34"/>
                  <a:pt x="122" y="34"/>
                </a:cubicBezTo>
                <a:cubicBezTo>
                  <a:pt x="122" y="51"/>
                  <a:pt x="122" y="51"/>
                  <a:pt x="122" y="51"/>
                </a:cubicBezTo>
                <a:cubicBezTo>
                  <a:pt x="135" y="51"/>
                  <a:pt x="135" y="51"/>
                  <a:pt x="135" y="51"/>
                </a:cubicBezTo>
                <a:cubicBezTo>
                  <a:pt x="135" y="34"/>
                  <a:pt x="135" y="34"/>
                  <a:pt x="135" y="34"/>
                </a:cubicBezTo>
                <a:cubicBezTo>
                  <a:pt x="140" y="34"/>
                  <a:pt x="140" y="34"/>
                  <a:pt x="140" y="34"/>
                </a:cubicBezTo>
                <a:cubicBezTo>
                  <a:pt x="140" y="59"/>
                  <a:pt x="140" y="59"/>
                  <a:pt x="140" y="59"/>
                </a:cubicBezTo>
                <a:cubicBezTo>
                  <a:pt x="152" y="59"/>
                  <a:pt x="152" y="59"/>
                  <a:pt x="152" y="59"/>
                </a:cubicBezTo>
                <a:cubicBezTo>
                  <a:pt x="152" y="34"/>
                  <a:pt x="152" y="34"/>
                  <a:pt x="152" y="34"/>
                </a:cubicBezTo>
                <a:cubicBezTo>
                  <a:pt x="156" y="34"/>
                  <a:pt x="156" y="34"/>
                  <a:pt x="156" y="34"/>
                </a:cubicBezTo>
                <a:cubicBezTo>
                  <a:pt x="161" y="34"/>
                  <a:pt x="164" y="30"/>
                  <a:pt x="164" y="26"/>
                </a:cubicBezTo>
                <a:cubicBezTo>
                  <a:pt x="164" y="21"/>
                  <a:pt x="161" y="17"/>
                  <a:pt x="156" y="17"/>
                </a:cubicBezTo>
                <a:close/>
                <a:moveTo>
                  <a:pt x="20" y="26"/>
                </a:moveTo>
                <a:cubicBezTo>
                  <a:pt x="15" y="26"/>
                  <a:pt x="11" y="22"/>
                  <a:pt x="11" y="17"/>
                </a:cubicBezTo>
                <a:cubicBezTo>
                  <a:pt x="11" y="13"/>
                  <a:pt x="15" y="9"/>
                  <a:pt x="20" y="9"/>
                </a:cubicBezTo>
                <a:cubicBezTo>
                  <a:pt x="24" y="9"/>
                  <a:pt x="28" y="13"/>
                  <a:pt x="28" y="17"/>
                </a:cubicBezTo>
                <a:cubicBezTo>
                  <a:pt x="28" y="22"/>
                  <a:pt x="24" y="26"/>
                  <a:pt x="20" y="26"/>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0748" name="Rectangle 57">
            <a:extLst>
              <a:ext uri="{FF2B5EF4-FFF2-40B4-BE49-F238E27FC236}">
                <a16:creationId xmlns:a16="http://schemas.microsoft.com/office/drawing/2014/main" id="{68F7FD08-584E-4B6B-9028-52DF6016A48B}"/>
              </a:ext>
            </a:extLst>
          </p:cNvPr>
          <p:cNvSpPr>
            <a:spLocks noChangeArrowheads="1"/>
          </p:cNvSpPr>
          <p:nvPr/>
        </p:nvSpPr>
        <p:spPr bwMode="auto">
          <a:xfrm>
            <a:off x="5548313" y="1949450"/>
            <a:ext cx="4230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500" b="1">
                <a:solidFill>
                  <a:srgbClr val="73848D"/>
                </a:solidFill>
                <a:latin typeface="Arial" panose="020B0604020202020204" pitchFamily="34" charset="0"/>
              </a:rPr>
              <a:t>YOUR INFORMATION HERE</a:t>
            </a:r>
            <a:endParaRPr lang="ru-RU" altLang="ru-RU" sz="1800"/>
          </a:p>
        </p:txBody>
      </p:sp>
      <p:sp>
        <p:nvSpPr>
          <p:cNvPr id="30749" name="Rectangle 59">
            <a:extLst>
              <a:ext uri="{FF2B5EF4-FFF2-40B4-BE49-F238E27FC236}">
                <a16:creationId xmlns:a16="http://schemas.microsoft.com/office/drawing/2014/main" id="{7B637FF0-E0E6-4F15-8302-C9173DDF8A5E}"/>
              </a:ext>
            </a:extLst>
          </p:cNvPr>
          <p:cNvSpPr>
            <a:spLocks noChangeArrowheads="1"/>
          </p:cNvSpPr>
          <p:nvPr/>
        </p:nvSpPr>
        <p:spPr bwMode="auto">
          <a:xfrm>
            <a:off x="5548313" y="4471988"/>
            <a:ext cx="4230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500" b="1">
                <a:solidFill>
                  <a:srgbClr val="73848D"/>
                </a:solidFill>
                <a:latin typeface="Arial" panose="020B0604020202020204" pitchFamily="34" charset="0"/>
              </a:rPr>
              <a:t>YOUR INFORMATION HERE</a:t>
            </a:r>
            <a:endParaRPr lang="ru-RU" altLang="ru-RU" sz="1800"/>
          </a:p>
        </p:txBody>
      </p:sp>
      <p:sp>
        <p:nvSpPr>
          <p:cNvPr id="30750" name="Rectangle 139">
            <a:extLst>
              <a:ext uri="{FF2B5EF4-FFF2-40B4-BE49-F238E27FC236}">
                <a16:creationId xmlns:a16="http://schemas.microsoft.com/office/drawing/2014/main" id="{D9611340-D9DC-406A-9C2E-49E17F975228}"/>
              </a:ext>
            </a:extLst>
          </p:cNvPr>
          <p:cNvSpPr>
            <a:spLocks noChangeArrowheads="1"/>
          </p:cNvSpPr>
          <p:nvPr/>
        </p:nvSpPr>
        <p:spPr bwMode="auto">
          <a:xfrm>
            <a:off x="1098550" y="2544763"/>
            <a:ext cx="2462213"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11500" b="1" dirty="0">
                <a:solidFill>
                  <a:schemeClr val="accent2"/>
                </a:solidFill>
                <a:latin typeface="Arial" panose="020B0604020202020204" pitchFamily="34" charset="0"/>
              </a:rPr>
              <a:t>#01</a:t>
            </a:r>
            <a:endParaRPr lang="ru-RU" altLang="ru-RU" sz="4000" dirty="0">
              <a:solidFill>
                <a:schemeClr val="accent2"/>
              </a:solidFill>
            </a:endParaRPr>
          </a:p>
        </p:txBody>
      </p:sp>
      <p:sp>
        <p:nvSpPr>
          <p:cNvPr id="30751" name="Rectangle 139">
            <a:extLst>
              <a:ext uri="{FF2B5EF4-FFF2-40B4-BE49-F238E27FC236}">
                <a16:creationId xmlns:a16="http://schemas.microsoft.com/office/drawing/2014/main" id="{A45219A0-BD5A-48FD-868A-FE57D6839E49}"/>
              </a:ext>
            </a:extLst>
          </p:cNvPr>
          <p:cNvSpPr>
            <a:spLocks noChangeArrowheads="1"/>
          </p:cNvSpPr>
          <p:nvPr/>
        </p:nvSpPr>
        <p:spPr bwMode="auto">
          <a:xfrm>
            <a:off x="1098550" y="5019675"/>
            <a:ext cx="2462213"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11500" b="1" dirty="0">
                <a:solidFill>
                  <a:schemeClr val="accent4"/>
                </a:solidFill>
                <a:latin typeface="Arial" panose="020B0604020202020204" pitchFamily="34" charset="0"/>
              </a:rPr>
              <a:t>#0</a:t>
            </a:r>
            <a:r>
              <a:rPr lang="en-US" altLang="ru-RU" sz="11500" b="1" dirty="0">
                <a:solidFill>
                  <a:schemeClr val="accent4"/>
                </a:solidFill>
                <a:latin typeface="Arial" panose="020B0604020202020204" pitchFamily="34" charset="0"/>
              </a:rPr>
              <a:t>2</a:t>
            </a:r>
            <a:endParaRPr lang="ru-RU" altLang="ru-RU" sz="4000" dirty="0">
              <a:solidFill>
                <a:schemeClr val="accent4"/>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0723"/>
                                        </p:tgtEl>
                                        <p:attrNameLst>
                                          <p:attrName>style.visibility</p:attrName>
                                        </p:attrNameLst>
                                      </p:cBhvr>
                                      <p:to>
                                        <p:strVal val="visible"/>
                                      </p:to>
                                    </p:set>
                                    <p:anim calcmode="lin" valueType="num">
                                      <p:cBhvr additive="base">
                                        <p:cTn id="11" dur="500" fill="hold"/>
                                        <p:tgtEl>
                                          <p:spTgt spid="30723"/>
                                        </p:tgtEl>
                                        <p:attrNameLst>
                                          <p:attrName>ppt_x</p:attrName>
                                        </p:attrNameLst>
                                      </p:cBhvr>
                                      <p:tavLst>
                                        <p:tav tm="0">
                                          <p:val>
                                            <p:strVal val="#ppt_x"/>
                                          </p:val>
                                        </p:tav>
                                        <p:tav tm="100000">
                                          <p:val>
                                            <p:strVal val="#ppt_x"/>
                                          </p:val>
                                        </p:tav>
                                      </p:tavLst>
                                    </p:anim>
                                    <p:anim calcmode="lin" valueType="num">
                                      <p:cBhvr additive="base">
                                        <p:cTn id="12" dur="500" fill="hold"/>
                                        <p:tgtEl>
                                          <p:spTgt spid="30723"/>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30750"/>
                                        </p:tgtEl>
                                        <p:attrNameLst>
                                          <p:attrName>style.visibility</p:attrName>
                                        </p:attrNameLst>
                                      </p:cBhvr>
                                      <p:to>
                                        <p:strVal val="visible"/>
                                      </p:to>
                                    </p:set>
                                    <p:anim calcmode="lin" valueType="num">
                                      <p:cBhvr>
                                        <p:cTn id="16" dur="500" fill="hold"/>
                                        <p:tgtEl>
                                          <p:spTgt spid="30750"/>
                                        </p:tgtEl>
                                        <p:attrNameLst>
                                          <p:attrName>ppt_w</p:attrName>
                                        </p:attrNameLst>
                                      </p:cBhvr>
                                      <p:tavLst>
                                        <p:tav tm="0">
                                          <p:val>
                                            <p:fltVal val="0"/>
                                          </p:val>
                                        </p:tav>
                                        <p:tav tm="100000">
                                          <p:val>
                                            <p:strVal val="#ppt_w"/>
                                          </p:val>
                                        </p:tav>
                                      </p:tavLst>
                                    </p:anim>
                                    <p:anim calcmode="lin" valueType="num">
                                      <p:cBhvr>
                                        <p:cTn id="17" dur="500" fill="hold"/>
                                        <p:tgtEl>
                                          <p:spTgt spid="30750"/>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30748"/>
                                        </p:tgtEl>
                                        <p:attrNameLst>
                                          <p:attrName>style.visibility</p:attrName>
                                        </p:attrNameLst>
                                      </p:cBhvr>
                                      <p:to>
                                        <p:strVal val="visible"/>
                                      </p:to>
                                    </p:set>
                                    <p:anim calcmode="lin" valueType="num">
                                      <p:cBhvr>
                                        <p:cTn id="24" dur="500" fill="hold"/>
                                        <p:tgtEl>
                                          <p:spTgt spid="30748"/>
                                        </p:tgtEl>
                                        <p:attrNameLst>
                                          <p:attrName>ppt_w</p:attrName>
                                        </p:attrNameLst>
                                      </p:cBhvr>
                                      <p:tavLst>
                                        <p:tav tm="0">
                                          <p:val>
                                            <p:fltVal val="0"/>
                                          </p:val>
                                        </p:tav>
                                        <p:tav tm="100000">
                                          <p:val>
                                            <p:strVal val="#ppt_w"/>
                                          </p:val>
                                        </p:tav>
                                      </p:tavLst>
                                    </p:anim>
                                    <p:anim calcmode="lin" valueType="num">
                                      <p:cBhvr>
                                        <p:cTn id="25" dur="500" fill="hold"/>
                                        <p:tgtEl>
                                          <p:spTgt spid="30748"/>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250"/>
                                  </p:stCondLst>
                                  <p:childTnLst>
                                    <p:set>
                                      <p:cBhvr>
                                        <p:cTn id="31" dur="1" fill="hold">
                                          <p:stCondLst>
                                            <p:cond delay="0"/>
                                          </p:stCondLst>
                                        </p:cTn>
                                        <p:tgtEl>
                                          <p:spTgt spid="30751"/>
                                        </p:tgtEl>
                                        <p:attrNameLst>
                                          <p:attrName>style.visibility</p:attrName>
                                        </p:attrNameLst>
                                      </p:cBhvr>
                                      <p:to>
                                        <p:strVal val="visible"/>
                                      </p:to>
                                    </p:set>
                                    <p:anim calcmode="lin" valueType="num">
                                      <p:cBhvr>
                                        <p:cTn id="32" dur="500" fill="hold"/>
                                        <p:tgtEl>
                                          <p:spTgt spid="30751"/>
                                        </p:tgtEl>
                                        <p:attrNameLst>
                                          <p:attrName>ppt_w</p:attrName>
                                        </p:attrNameLst>
                                      </p:cBhvr>
                                      <p:tavLst>
                                        <p:tav tm="0">
                                          <p:val>
                                            <p:fltVal val="0"/>
                                          </p:val>
                                        </p:tav>
                                        <p:tav tm="100000">
                                          <p:val>
                                            <p:strVal val="#ppt_w"/>
                                          </p:val>
                                        </p:tav>
                                      </p:tavLst>
                                    </p:anim>
                                    <p:anim calcmode="lin" valueType="num">
                                      <p:cBhvr>
                                        <p:cTn id="33" dur="500" fill="hold"/>
                                        <p:tgtEl>
                                          <p:spTgt spid="30751"/>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250"/>
                                  </p:stCondLst>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ppt_w</p:attrName>
                                        </p:attrNameLst>
                                      </p:cBhvr>
                                      <p:tavLst>
                                        <p:tav tm="0">
                                          <p:val>
                                            <p:fltVal val="0"/>
                                          </p:val>
                                        </p:tav>
                                        <p:tav tm="100000">
                                          <p:val>
                                            <p:strVal val="#ppt_w"/>
                                          </p:val>
                                        </p:tav>
                                      </p:tavLst>
                                    </p:anim>
                                    <p:anim calcmode="lin" valueType="num">
                                      <p:cBhvr>
                                        <p:cTn id="37" dur="500" fill="hold"/>
                                        <p:tgtEl>
                                          <p:spTgt spid="3"/>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250"/>
                                  </p:stCondLst>
                                  <p:childTnLst>
                                    <p:set>
                                      <p:cBhvr>
                                        <p:cTn id="39" dur="1" fill="hold">
                                          <p:stCondLst>
                                            <p:cond delay="0"/>
                                          </p:stCondLst>
                                        </p:cTn>
                                        <p:tgtEl>
                                          <p:spTgt spid="30749"/>
                                        </p:tgtEl>
                                        <p:attrNameLst>
                                          <p:attrName>style.visibility</p:attrName>
                                        </p:attrNameLst>
                                      </p:cBhvr>
                                      <p:to>
                                        <p:strVal val="visible"/>
                                      </p:to>
                                    </p:set>
                                    <p:anim calcmode="lin" valueType="num">
                                      <p:cBhvr>
                                        <p:cTn id="40" dur="500" fill="hold"/>
                                        <p:tgtEl>
                                          <p:spTgt spid="30749"/>
                                        </p:tgtEl>
                                        <p:attrNameLst>
                                          <p:attrName>ppt_w</p:attrName>
                                        </p:attrNameLst>
                                      </p:cBhvr>
                                      <p:tavLst>
                                        <p:tav tm="0">
                                          <p:val>
                                            <p:fltVal val="0"/>
                                          </p:val>
                                        </p:tav>
                                        <p:tav tm="100000">
                                          <p:val>
                                            <p:strVal val="#ppt_w"/>
                                          </p:val>
                                        </p:tav>
                                      </p:tavLst>
                                    </p:anim>
                                    <p:anim calcmode="lin" valueType="num">
                                      <p:cBhvr>
                                        <p:cTn id="41" dur="500" fill="hold"/>
                                        <p:tgtEl>
                                          <p:spTgt spid="30749"/>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25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1500"/>
                            </p:stCondLst>
                            <p:childTnLst>
                              <p:par>
                                <p:cTn id="47" presetID="49" presetClass="entr" presetSubtype="0" decel="100000" fill="hold" grpId="0" nodeType="afterEffect">
                                  <p:stCondLst>
                                    <p:cond delay="0"/>
                                  </p:stCondLst>
                                  <p:childTnLst>
                                    <p:set>
                                      <p:cBhvr>
                                        <p:cTn id="48" dur="1" fill="hold">
                                          <p:stCondLst>
                                            <p:cond delay="0"/>
                                          </p:stCondLst>
                                        </p:cTn>
                                        <p:tgtEl>
                                          <p:spTgt spid="30730"/>
                                        </p:tgtEl>
                                        <p:attrNameLst>
                                          <p:attrName>style.visibility</p:attrName>
                                        </p:attrNameLst>
                                      </p:cBhvr>
                                      <p:to>
                                        <p:strVal val="visible"/>
                                      </p:to>
                                    </p:set>
                                    <p:anim calcmode="lin" valueType="num">
                                      <p:cBhvr>
                                        <p:cTn id="49" dur="500" fill="hold"/>
                                        <p:tgtEl>
                                          <p:spTgt spid="30730"/>
                                        </p:tgtEl>
                                        <p:attrNameLst>
                                          <p:attrName>ppt_w</p:attrName>
                                        </p:attrNameLst>
                                      </p:cBhvr>
                                      <p:tavLst>
                                        <p:tav tm="0">
                                          <p:val>
                                            <p:fltVal val="0"/>
                                          </p:val>
                                        </p:tav>
                                        <p:tav tm="100000">
                                          <p:val>
                                            <p:strVal val="#ppt_w"/>
                                          </p:val>
                                        </p:tav>
                                      </p:tavLst>
                                    </p:anim>
                                    <p:anim calcmode="lin" valueType="num">
                                      <p:cBhvr>
                                        <p:cTn id="50" dur="500" fill="hold"/>
                                        <p:tgtEl>
                                          <p:spTgt spid="30730"/>
                                        </p:tgtEl>
                                        <p:attrNameLst>
                                          <p:attrName>ppt_h</p:attrName>
                                        </p:attrNameLst>
                                      </p:cBhvr>
                                      <p:tavLst>
                                        <p:tav tm="0">
                                          <p:val>
                                            <p:fltVal val="0"/>
                                          </p:val>
                                        </p:tav>
                                        <p:tav tm="100000">
                                          <p:val>
                                            <p:strVal val="#ppt_h"/>
                                          </p:val>
                                        </p:tav>
                                      </p:tavLst>
                                    </p:anim>
                                    <p:anim calcmode="lin" valueType="num">
                                      <p:cBhvr>
                                        <p:cTn id="51" dur="500" fill="hold"/>
                                        <p:tgtEl>
                                          <p:spTgt spid="30730"/>
                                        </p:tgtEl>
                                        <p:attrNameLst>
                                          <p:attrName>style.rotation</p:attrName>
                                        </p:attrNameLst>
                                      </p:cBhvr>
                                      <p:tavLst>
                                        <p:tav tm="0">
                                          <p:val>
                                            <p:fltVal val="360"/>
                                          </p:val>
                                        </p:tav>
                                        <p:tav tm="100000">
                                          <p:val>
                                            <p:fltVal val="0"/>
                                          </p:val>
                                        </p:tav>
                                      </p:tavLst>
                                    </p:anim>
                                    <p:animEffect transition="in" filter="fade">
                                      <p:cBhvr>
                                        <p:cTn id="52" dur="500"/>
                                        <p:tgtEl>
                                          <p:spTgt spid="30730"/>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30731"/>
                                        </p:tgtEl>
                                        <p:attrNameLst>
                                          <p:attrName>style.visibility</p:attrName>
                                        </p:attrNameLst>
                                      </p:cBhvr>
                                      <p:to>
                                        <p:strVal val="visible"/>
                                      </p:to>
                                    </p:set>
                                    <p:anim calcmode="lin" valueType="num">
                                      <p:cBhvr>
                                        <p:cTn id="55" dur="500" fill="hold"/>
                                        <p:tgtEl>
                                          <p:spTgt spid="30731"/>
                                        </p:tgtEl>
                                        <p:attrNameLst>
                                          <p:attrName>ppt_w</p:attrName>
                                        </p:attrNameLst>
                                      </p:cBhvr>
                                      <p:tavLst>
                                        <p:tav tm="0">
                                          <p:val>
                                            <p:fltVal val="0"/>
                                          </p:val>
                                        </p:tav>
                                        <p:tav tm="100000">
                                          <p:val>
                                            <p:strVal val="#ppt_w"/>
                                          </p:val>
                                        </p:tav>
                                      </p:tavLst>
                                    </p:anim>
                                    <p:anim calcmode="lin" valueType="num">
                                      <p:cBhvr>
                                        <p:cTn id="56" dur="500" fill="hold"/>
                                        <p:tgtEl>
                                          <p:spTgt spid="30731"/>
                                        </p:tgtEl>
                                        <p:attrNameLst>
                                          <p:attrName>ppt_h</p:attrName>
                                        </p:attrNameLst>
                                      </p:cBhvr>
                                      <p:tavLst>
                                        <p:tav tm="0">
                                          <p:val>
                                            <p:fltVal val="0"/>
                                          </p:val>
                                        </p:tav>
                                        <p:tav tm="100000">
                                          <p:val>
                                            <p:strVal val="#ppt_h"/>
                                          </p:val>
                                        </p:tav>
                                      </p:tavLst>
                                    </p:anim>
                                    <p:anim calcmode="lin" valueType="num">
                                      <p:cBhvr>
                                        <p:cTn id="57" dur="500" fill="hold"/>
                                        <p:tgtEl>
                                          <p:spTgt spid="30731"/>
                                        </p:tgtEl>
                                        <p:attrNameLst>
                                          <p:attrName>style.rotation</p:attrName>
                                        </p:attrNameLst>
                                      </p:cBhvr>
                                      <p:tavLst>
                                        <p:tav tm="0">
                                          <p:val>
                                            <p:fltVal val="360"/>
                                          </p:val>
                                        </p:tav>
                                        <p:tav tm="100000">
                                          <p:val>
                                            <p:fltVal val="0"/>
                                          </p:val>
                                        </p:tav>
                                      </p:tavLst>
                                    </p:anim>
                                    <p:animEffect transition="in" filter="fade">
                                      <p:cBhvr>
                                        <p:cTn id="58" dur="500"/>
                                        <p:tgtEl>
                                          <p:spTgt spid="30731"/>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30732"/>
                                        </p:tgtEl>
                                        <p:attrNameLst>
                                          <p:attrName>style.visibility</p:attrName>
                                        </p:attrNameLst>
                                      </p:cBhvr>
                                      <p:to>
                                        <p:strVal val="visible"/>
                                      </p:to>
                                    </p:set>
                                    <p:anim calcmode="lin" valueType="num">
                                      <p:cBhvr>
                                        <p:cTn id="61" dur="500" fill="hold"/>
                                        <p:tgtEl>
                                          <p:spTgt spid="30732"/>
                                        </p:tgtEl>
                                        <p:attrNameLst>
                                          <p:attrName>ppt_w</p:attrName>
                                        </p:attrNameLst>
                                      </p:cBhvr>
                                      <p:tavLst>
                                        <p:tav tm="0">
                                          <p:val>
                                            <p:fltVal val="0"/>
                                          </p:val>
                                        </p:tav>
                                        <p:tav tm="100000">
                                          <p:val>
                                            <p:strVal val="#ppt_w"/>
                                          </p:val>
                                        </p:tav>
                                      </p:tavLst>
                                    </p:anim>
                                    <p:anim calcmode="lin" valueType="num">
                                      <p:cBhvr>
                                        <p:cTn id="62" dur="500" fill="hold"/>
                                        <p:tgtEl>
                                          <p:spTgt spid="30732"/>
                                        </p:tgtEl>
                                        <p:attrNameLst>
                                          <p:attrName>ppt_h</p:attrName>
                                        </p:attrNameLst>
                                      </p:cBhvr>
                                      <p:tavLst>
                                        <p:tav tm="0">
                                          <p:val>
                                            <p:fltVal val="0"/>
                                          </p:val>
                                        </p:tav>
                                        <p:tav tm="100000">
                                          <p:val>
                                            <p:strVal val="#ppt_h"/>
                                          </p:val>
                                        </p:tav>
                                      </p:tavLst>
                                    </p:anim>
                                    <p:anim calcmode="lin" valueType="num">
                                      <p:cBhvr>
                                        <p:cTn id="63" dur="500" fill="hold"/>
                                        <p:tgtEl>
                                          <p:spTgt spid="30732"/>
                                        </p:tgtEl>
                                        <p:attrNameLst>
                                          <p:attrName>style.rotation</p:attrName>
                                        </p:attrNameLst>
                                      </p:cBhvr>
                                      <p:tavLst>
                                        <p:tav tm="0">
                                          <p:val>
                                            <p:fltVal val="360"/>
                                          </p:val>
                                        </p:tav>
                                        <p:tav tm="100000">
                                          <p:val>
                                            <p:fltVal val="0"/>
                                          </p:val>
                                        </p:tav>
                                      </p:tavLst>
                                    </p:anim>
                                    <p:animEffect transition="in" filter="fade">
                                      <p:cBhvr>
                                        <p:cTn id="64" dur="500"/>
                                        <p:tgtEl>
                                          <p:spTgt spid="30732"/>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30733"/>
                                        </p:tgtEl>
                                        <p:attrNameLst>
                                          <p:attrName>style.visibility</p:attrName>
                                        </p:attrNameLst>
                                      </p:cBhvr>
                                      <p:to>
                                        <p:strVal val="visible"/>
                                      </p:to>
                                    </p:set>
                                    <p:anim calcmode="lin" valueType="num">
                                      <p:cBhvr>
                                        <p:cTn id="67" dur="500" fill="hold"/>
                                        <p:tgtEl>
                                          <p:spTgt spid="30733"/>
                                        </p:tgtEl>
                                        <p:attrNameLst>
                                          <p:attrName>ppt_w</p:attrName>
                                        </p:attrNameLst>
                                      </p:cBhvr>
                                      <p:tavLst>
                                        <p:tav tm="0">
                                          <p:val>
                                            <p:fltVal val="0"/>
                                          </p:val>
                                        </p:tav>
                                        <p:tav tm="100000">
                                          <p:val>
                                            <p:strVal val="#ppt_w"/>
                                          </p:val>
                                        </p:tav>
                                      </p:tavLst>
                                    </p:anim>
                                    <p:anim calcmode="lin" valueType="num">
                                      <p:cBhvr>
                                        <p:cTn id="68" dur="500" fill="hold"/>
                                        <p:tgtEl>
                                          <p:spTgt spid="30733"/>
                                        </p:tgtEl>
                                        <p:attrNameLst>
                                          <p:attrName>ppt_h</p:attrName>
                                        </p:attrNameLst>
                                      </p:cBhvr>
                                      <p:tavLst>
                                        <p:tav tm="0">
                                          <p:val>
                                            <p:fltVal val="0"/>
                                          </p:val>
                                        </p:tav>
                                        <p:tav tm="100000">
                                          <p:val>
                                            <p:strVal val="#ppt_h"/>
                                          </p:val>
                                        </p:tav>
                                      </p:tavLst>
                                    </p:anim>
                                    <p:anim calcmode="lin" valueType="num">
                                      <p:cBhvr>
                                        <p:cTn id="69" dur="500" fill="hold"/>
                                        <p:tgtEl>
                                          <p:spTgt spid="30733"/>
                                        </p:tgtEl>
                                        <p:attrNameLst>
                                          <p:attrName>style.rotation</p:attrName>
                                        </p:attrNameLst>
                                      </p:cBhvr>
                                      <p:tavLst>
                                        <p:tav tm="0">
                                          <p:val>
                                            <p:fltVal val="360"/>
                                          </p:val>
                                        </p:tav>
                                        <p:tav tm="100000">
                                          <p:val>
                                            <p:fltVal val="0"/>
                                          </p:val>
                                        </p:tav>
                                      </p:tavLst>
                                    </p:anim>
                                    <p:animEffect transition="in" filter="fade">
                                      <p:cBhvr>
                                        <p:cTn id="70" dur="500"/>
                                        <p:tgtEl>
                                          <p:spTgt spid="30733"/>
                                        </p:tgtEl>
                                      </p:cBhvr>
                                    </p:animEffect>
                                  </p:childTnLst>
                                </p:cTn>
                              </p:par>
                              <p:par>
                                <p:cTn id="71" presetID="49" presetClass="entr" presetSubtype="0" decel="100000" fill="hold" grpId="0" nodeType="withEffect">
                                  <p:stCondLst>
                                    <p:cond delay="250"/>
                                  </p:stCondLst>
                                  <p:childTnLst>
                                    <p:set>
                                      <p:cBhvr>
                                        <p:cTn id="72" dur="1" fill="hold">
                                          <p:stCondLst>
                                            <p:cond delay="0"/>
                                          </p:stCondLst>
                                        </p:cTn>
                                        <p:tgtEl>
                                          <p:spTgt spid="30742"/>
                                        </p:tgtEl>
                                        <p:attrNameLst>
                                          <p:attrName>style.visibility</p:attrName>
                                        </p:attrNameLst>
                                      </p:cBhvr>
                                      <p:to>
                                        <p:strVal val="visible"/>
                                      </p:to>
                                    </p:set>
                                    <p:anim calcmode="lin" valueType="num">
                                      <p:cBhvr>
                                        <p:cTn id="73" dur="500" fill="hold"/>
                                        <p:tgtEl>
                                          <p:spTgt spid="30742"/>
                                        </p:tgtEl>
                                        <p:attrNameLst>
                                          <p:attrName>ppt_w</p:attrName>
                                        </p:attrNameLst>
                                      </p:cBhvr>
                                      <p:tavLst>
                                        <p:tav tm="0">
                                          <p:val>
                                            <p:fltVal val="0"/>
                                          </p:val>
                                        </p:tav>
                                        <p:tav tm="100000">
                                          <p:val>
                                            <p:strVal val="#ppt_w"/>
                                          </p:val>
                                        </p:tav>
                                      </p:tavLst>
                                    </p:anim>
                                    <p:anim calcmode="lin" valueType="num">
                                      <p:cBhvr>
                                        <p:cTn id="74" dur="500" fill="hold"/>
                                        <p:tgtEl>
                                          <p:spTgt spid="30742"/>
                                        </p:tgtEl>
                                        <p:attrNameLst>
                                          <p:attrName>ppt_h</p:attrName>
                                        </p:attrNameLst>
                                      </p:cBhvr>
                                      <p:tavLst>
                                        <p:tav tm="0">
                                          <p:val>
                                            <p:fltVal val="0"/>
                                          </p:val>
                                        </p:tav>
                                        <p:tav tm="100000">
                                          <p:val>
                                            <p:strVal val="#ppt_h"/>
                                          </p:val>
                                        </p:tav>
                                      </p:tavLst>
                                    </p:anim>
                                    <p:anim calcmode="lin" valueType="num">
                                      <p:cBhvr>
                                        <p:cTn id="75" dur="500" fill="hold"/>
                                        <p:tgtEl>
                                          <p:spTgt spid="30742"/>
                                        </p:tgtEl>
                                        <p:attrNameLst>
                                          <p:attrName>style.rotation</p:attrName>
                                        </p:attrNameLst>
                                      </p:cBhvr>
                                      <p:tavLst>
                                        <p:tav tm="0">
                                          <p:val>
                                            <p:fltVal val="360"/>
                                          </p:val>
                                        </p:tav>
                                        <p:tav tm="100000">
                                          <p:val>
                                            <p:fltVal val="0"/>
                                          </p:val>
                                        </p:tav>
                                      </p:tavLst>
                                    </p:anim>
                                    <p:animEffect transition="in" filter="fade">
                                      <p:cBhvr>
                                        <p:cTn id="76" dur="500"/>
                                        <p:tgtEl>
                                          <p:spTgt spid="30742"/>
                                        </p:tgtEl>
                                      </p:cBhvr>
                                    </p:animEffect>
                                  </p:childTnLst>
                                </p:cTn>
                              </p:par>
                              <p:par>
                                <p:cTn id="77" presetID="49" presetClass="entr" presetSubtype="0" decel="100000" fill="hold" grpId="0" nodeType="withEffect">
                                  <p:stCondLst>
                                    <p:cond delay="250"/>
                                  </p:stCondLst>
                                  <p:childTnLst>
                                    <p:set>
                                      <p:cBhvr>
                                        <p:cTn id="78" dur="1" fill="hold">
                                          <p:stCondLst>
                                            <p:cond delay="0"/>
                                          </p:stCondLst>
                                        </p:cTn>
                                        <p:tgtEl>
                                          <p:spTgt spid="30743"/>
                                        </p:tgtEl>
                                        <p:attrNameLst>
                                          <p:attrName>style.visibility</p:attrName>
                                        </p:attrNameLst>
                                      </p:cBhvr>
                                      <p:to>
                                        <p:strVal val="visible"/>
                                      </p:to>
                                    </p:set>
                                    <p:anim calcmode="lin" valueType="num">
                                      <p:cBhvr>
                                        <p:cTn id="79" dur="500" fill="hold"/>
                                        <p:tgtEl>
                                          <p:spTgt spid="30743"/>
                                        </p:tgtEl>
                                        <p:attrNameLst>
                                          <p:attrName>ppt_w</p:attrName>
                                        </p:attrNameLst>
                                      </p:cBhvr>
                                      <p:tavLst>
                                        <p:tav tm="0">
                                          <p:val>
                                            <p:fltVal val="0"/>
                                          </p:val>
                                        </p:tav>
                                        <p:tav tm="100000">
                                          <p:val>
                                            <p:strVal val="#ppt_w"/>
                                          </p:val>
                                        </p:tav>
                                      </p:tavLst>
                                    </p:anim>
                                    <p:anim calcmode="lin" valueType="num">
                                      <p:cBhvr>
                                        <p:cTn id="80" dur="500" fill="hold"/>
                                        <p:tgtEl>
                                          <p:spTgt spid="30743"/>
                                        </p:tgtEl>
                                        <p:attrNameLst>
                                          <p:attrName>ppt_h</p:attrName>
                                        </p:attrNameLst>
                                      </p:cBhvr>
                                      <p:tavLst>
                                        <p:tav tm="0">
                                          <p:val>
                                            <p:fltVal val="0"/>
                                          </p:val>
                                        </p:tav>
                                        <p:tav tm="100000">
                                          <p:val>
                                            <p:strVal val="#ppt_h"/>
                                          </p:val>
                                        </p:tav>
                                      </p:tavLst>
                                    </p:anim>
                                    <p:anim calcmode="lin" valueType="num">
                                      <p:cBhvr>
                                        <p:cTn id="81" dur="500" fill="hold"/>
                                        <p:tgtEl>
                                          <p:spTgt spid="30743"/>
                                        </p:tgtEl>
                                        <p:attrNameLst>
                                          <p:attrName>style.rotation</p:attrName>
                                        </p:attrNameLst>
                                      </p:cBhvr>
                                      <p:tavLst>
                                        <p:tav tm="0">
                                          <p:val>
                                            <p:fltVal val="360"/>
                                          </p:val>
                                        </p:tav>
                                        <p:tav tm="100000">
                                          <p:val>
                                            <p:fltVal val="0"/>
                                          </p:val>
                                        </p:tav>
                                      </p:tavLst>
                                    </p:anim>
                                    <p:animEffect transition="in" filter="fade">
                                      <p:cBhvr>
                                        <p:cTn id="82" dur="500"/>
                                        <p:tgtEl>
                                          <p:spTgt spid="30743"/>
                                        </p:tgtEl>
                                      </p:cBhvr>
                                    </p:animEffect>
                                  </p:childTnLst>
                                </p:cTn>
                              </p:par>
                              <p:par>
                                <p:cTn id="83" presetID="49" presetClass="entr" presetSubtype="0" decel="100000" fill="hold" grpId="0" nodeType="withEffect">
                                  <p:stCondLst>
                                    <p:cond delay="250"/>
                                  </p:stCondLst>
                                  <p:childTnLst>
                                    <p:set>
                                      <p:cBhvr>
                                        <p:cTn id="84" dur="1" fill="hold">
                                          <p:stCondLst>
                                            <p:cond delay="0"/>
                                          </p:stCondLst>
                                        </p:cTn>
                                        <p:tgtEl>
                                          <p:spTgt spid="30744"/>
                                        </p:tgtEl>
                                        <p:attrNameLst>
                                          <p:attrName>style.visibility</p:attrName>
                                        </p:attrNameLst>
                                      </p:cBhvr>
                                      <p:to>
                                        <p:strVal val="visible"/>
                                      </p:to>
                                    </p:set>
                                    <p:anim calcmode="lin" valueType="num">
                                      <p:cBhvr>
                                        <p:cTn id="85" dur="500" fill="hold"/>
                                        <p:tgtEl>
                                          <p:spTgt spid="30744"/>
                                        </p:tgtEl>
                                        <p:attrNameLst>
                                          <p:attrName>ppt_w</p:attrName>
                                        </p:attrNameLst>
                                      </p:cBhvr>
                                      <p:tavLst>
                                        <p:tav tm="0">
                                          <p:val>
                                            <p:fltVal val="0"/>
                                          </p:val>
                                        </p:tav>
                                        <p:tav tm="100000">
                                          <p:val>
                                            <p:strVal val="#ppt_w"/>
                                          </p:val>
                                        </p:tav>
                                      </p:tavLst>
                                    </p:anim>
                                    <p:anim calcmode="lin" valueType="num">
                                      <p:cBhvr>
                                        <p:cTn id="86" dur="500" fill="hold"/>
                                        <p:tgtEl>
                                          <p:spTgt spid="30744"/>
                                        </p:tgtEl>
                                        <p:attrNameLst>
                                          <p:attrName>ppt_h</p:attrName>
                                        </p:attrNameLst>
                                      </p:cBhvr>
                                      <p:tavLst>
                                        <p:tav tm="0">
                                          <p:val>
                                            <p:fltVal val="0"/>
                                          </p:val>
                                        </p:tav>
                                        <p:tav tm="100000">
                                          <p:val>
                                            <p:strVal val="#ppt_h"/>
                                          </p:val>
                                        </p:tav>
                                      </p:tavLst>
                                    </p:anim>
                                    <p:anim calcmode="lin" valueType="num">
                                      <p:cBhvr>
                                        <p:cTn id="87" dur="500" fill="hold"/>
                                        <p:tgtEl>
                                          <p:spTgt spid="30744"/>
                                        </p:tgtEl>
                                        <p:attrNameLst>
                                          <p:attrName>style.rotation</p:attrName>
                                        </p:attrNameLst>
                                      </p:cBhvr>
                                      <p:tavLst>
                                        <p:tav tm="0">
                                          <p:val>
                                            <p:fltVal val="360"/>
                                          </p:val>
                                        </p:tav>
                                        <p:tav tm="100000">
                                          <p:val>
                                            <p:fltVal val="0"/>
                                          </p:val>
                                        </p:tav>
                                      </p:tavLst>
                                    </p:anim>
                                    <p:animEffect transition="in" filter="fade">
                                      <p:cBhvr>
                                        <p:cTn id="88" dur="500"/>
                                        <p:tgtEl>
                                          <p:spTgt spid="30744"/>
                                        </p:tgtEl>
                                      </p:cBhvr>
                                    </p:animEffect>
                                  </p:childTnLst>
                                </p:cTn>
                              </p:par>
                              <p:par>
                                <p:cTn id="89" presetID="49" presetClass="entr" presetSubtype="0" decel="100000" fill="hold" grpId="0" nodeType="withEffect">
                                  <p:stCondLst>
                                    <p:cond delay="250"/>
                                  </p:stCondLst>
                                  <p:childTnLst>
                                    <p:set>
                                      <p:cBhvr>
                                        <p:cTn id="90" dur="1" fill="hold">
                                          <p:stCondLst>
                                            <p:cond delay="0"/>
                                          </p:stCondLst>
                                        </p:cTn>
                                        <p:tgtEl>
                                          <p:spTgt spid="30745"/>
                                        </p:tgtEl>
                                        <p:attrNameLst>
                                          <p:attrName>style.visibility</p:attrName>
                                        </p:attrNameLst>
                                      </p:cBhvr>
                                      <p:to>
                                        <p:strVal val="visible"/>
                                      </p:to>
                                    </p:set>
                                    <p:anim calcmode="lin" valueType="num">
                                      <p:cBhvr>
                                        <p:cTn id="91" dur="500" fill="hold"/>
                                        <p:tgtEl>
                                          <p:spTgt spid="30745"/>
                                        </p:tgtEl>
                                        <p:attrNameLst>
                                          <p:attrName>ppt_w</p:attrName>
                                        </p:attrNameLst>
                                      </p:cBhvr>
                                      <p:tavLst>
                                        <p:tav tm="0">
                                          <p:val>
                                            <p:fltVal val="0"/>
                                          </p:val>
                                        </p:tav>
                                        <p:tav tm="100000">
                                          <p:val>
                                            <p:strVal val="#ppt_w"/>
                                          </p:val>
                                        </p:tav>
                                      </p:tavLst>
                                    </p:anim>
                                    <p:anim calcmode="lin" valueType="num">
                                      <p:cBhvr>
                                        <p:cTn id="92" dur="500" fill="hold"/>
                                        <p:tgtEl>
                                          <p:spTgt spid="30745"/>
                                        </p:tgtEl>
                                        <p:attrNameLst>
                                          <p:attrName>ppt_h</p:attrName>
                                        </p:attrNameLst>
                                      </p:cBhvr>
                                      <p:tavLst>
                                        <p:tav tm="0">
                                          <p:val>
                                            <p:fltVal val="0"/>
                                          </p:val>
                                        </p:tav>
                                        <p:tav tm="100000">
                                          <p:val>
                                            <p:strVal val="#ppt_h"/>
                                          </p:val>
                                        </p:tav>
                                      </p:tavLst>
                                    </p:anim>
                                    <p:anim calcmode="lin" valueType="num">
                                      <p:cBhvr>
                                        <p:cTn id="93" dur="500" fill="hold"/>
                                        <p:tgtEl>
                                          <p:spTgt spid="30745"/>
                                        </p:tgtEl>
                                        <p:attrNameLst>
                                          <p:attrName>style.rotation</p:attrName>
                                        </p:attrNameLst>
                                      </p:cBhvr>
                                      <p:tavLst>
                                        <p:tav tm="0">
                                          <p:val>
                                            <p:fltVal val="360"/>
                                          </p:val>
                                        </p:tav>
                                        <p:tav tm="100000">
                                          <p:val>
                                            <p:fltVal val="0"/>
                                          </p:val>
                                        </p:tav>
                                      </p:tavLst>
                                    </p:anim>
                                    <p:animEffect transition="in" filter="fade">
                                      <p:cBhvr>
                                        <p:cTn id="94" dur="500"/>
                                        <p:tgtEl>
                                          <p:spTgt spid="30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p:bldP spid="30730" grpId="0" animBg="1"/>
      <p:bldP spid="30731" grpId="0" animBg="1"/>
      <p:bldP spid="30732" grpId="0" animBg="1"/>
      <p:bldP spid="30733" grpId="0" animBg="1"/>
      <p:bldP spid="30742" grpId="0" animBg="1"/>
      <p:bldP spid="30743" grpId="0" animBg="1"/>
      <p:bldP spid="30744" grpId="0" animBg="1"/>
      <p:bldP spid="30745" grpId="0" animBg="1"/>
      <p:bldP spid="30748" grpId="0"/>
      <p:bldP spid="30749" grpId="0"/>
      <p:bldP spid="30750" grpId="0"/>
      <p:bldP spid="307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112">
            <a:extLst>
              <a:ext uri="{FF2B5EF4-FFF2-40B4-BE49-F238E27FC236}">
                <a16:creationId xmlns:a16="http://schemas.microsoft.com/office/drawing/2014/main" id="{D64DABA6-C1A5-4D21-868E-E242FF2B41CC}"/>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4099" name="TextBox 115">
            <a:extLst>
              <a:ext uri="{FF2B5EF4-FFF2-40B4-BE49-F238E27FC236}">
                <a16:creationId xmlns:a16="http://schemas.microsoft.com/office/drawing/2014/main" id="{183E00E5-F8BE-457A-8712-B6B1AFCEFA1E}"/>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400">
              <a:solidFill>
                <a:srgbClr val="73858E"/>
              </a:solidFill>
              <a:latin typeface="Arial" panose="020B0604020202020204" pitchFamily="34" charset="0"/>
              <a:cs typeface="Arial" panose="020B0604020202020204" pitchFamily="34" charset="0"/>
            </a:endParaRPr>
          </a:p>
        </p:txBody>
      </p:sp>
      <p:sp>
        <p:nvSpPr>
          <p:cNvPr id="4101" name="Freeform 21">
            <a:extLst>
              <a:ext uri="{FF2B5EF4-FFF2-40B4-BE49-F238E27FC236}">
                <a16:creationId xmlns:a16="http://schemas.microsoft.com/office/drawing/2014/main" id="{D1429793-33D2-4DD1-B251-35C254596588}"/>
              </a:ext>
            </a:extLst>
          </p:cNvPr>
          <p:cNvSpPr>
            <a:spLocks/>
          </p:cNvSpPr>
          <p:nvPr/>
        </p:nvSpPr>
        <p:spPr bwMode="auto">
          <a:xfrm>
            <a:off x="1368425" y="1916113"/>
            <a:ext cx="4733925" cy="4694237"/>
          </a:xfrm>
          <a:custGeom>
            <a:avLst/>
            <a:gdLst>
              <a:gd name="T0" fmla="*/ 2147483646 w 726"/>
              <a:gd name="T1" fmla="*/ 2147483646 h 720"/>
              <a:gd name="T2" fmla="*/ 637762722 w 726"/>
              <a:gd name="T3" fmla="*/ 2147483646 h 720"/>
              <a:gd name="T4" fmla="*/ 0 w 726"/>
              <a:gd name="T5" fmla="*/ 2147483646 h 720"/>
              <a:gd name="T6" fmla="*/ 0 w 726"/>
              <a:gd name="T7" fmla="*/ 680116704 h 720"/>
              <a:gd name="T8" fmla="*/ 637762722 w 726"/>
              <a:gd name="T9" fmla="*/ 0 h 720"/>
              <a:gd name="T10" fmla="*/ 2147483646 w 726"/>
              <a:gd name="T11" fmla="*/ 0 h 720"/>
              <a:gd name="T12" fmla="*/ 2147483646 w 726"/>
              <a:gd name="T13" fmla="*/ 680116704 h 720"/>
              <a:gd name="T14" fmla="*/ 2147483646 w 726"/>
              <a:gd name="T15" fmla="*/ 2147483646 h 720"/>
              <a:gd name="T16" fmla="*/ 2147483646 w 726"/>
              <a:gd name="T17" fmla="*/ 2147483646 h 7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26" h="720">
                <a:moveTo>
                  <a:pt x="711" y="720"/>
                </a:moveTo>
                <a:cubicBezTo>
                  <a:pt x="15" y="720"/>
                  <a:pt x="15" y="720"/>
                  <a:pt x="15" y="720"/>
                </a:cubicBezTo>
                <a:cubicBezTo>
                  <a:pt x="7" y="720"/>
                  <a:pt x="0" y="713"/>
                  <a:pt x="0" y="704"/>
                </a:cubicBezTo>
                <a:cubicBezTo>
                  <a:pt x="0" y="16"/>
                  <a:pt x="0" y="16"/>
                  <a:pt x="0" y="16"/>
                </a:cubicBezTo>
                <a:cubicBezTo>
                  <a:pt x="0" y="7"/>
                  <a:pt x="7" y="0"/>
                  <a:pt x="15" y="0"/>
                </a:cubicBezTo>
                <a:cubicBezTo>
                  <a:pt x="711" y="0"/>
                  <a:pt x="711" y="0"/>
                  <a:pt x="711" y="0"/>
                </a:cubicBezTo>
                <a:cubicBezTo>
                  <a:pt x="719" y="0"/>
                  <a:pt x="726" y="7"/>
                  <a:pt x="726" y="16"/>
                </a:cubicBezTo>
                <a:cubicBezTo>
                  <a:pt x="726" y="704"/>
                  <a:pt x="726" y="704"/>
                  <a:pt x="726" y="704"/>
                </a:cubicBezTo>
                <a:cubicBezTo>
                  <a:pt x="726" y="713"/>
                  <a:pt x="719" y="720"/>
                  <a:pt x="711" y="720"/>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p>
        </p:txBody>
      </p:sp>
      <p:sp>
        <p:nvSpPr>
          <p:cNvPr id="4102" name="Freeform 22">
            <a:extLst>
              <a:ext uri="{FF2B5EF4-FFF2-40B4-BE49-F238E27FC236}">
                <a16:creationId xmlns:a16="http://schemas.microsoft.com/office/drawing/2014/main" id="{3A2E633F-78D0-4572-8A2D-69EBCEE2550A}"/>
              </a:ext>
            </a:extLst>
          </p:cNvPr>
          <p:cNvSpPr>
            <a:spLocks/>
          </p:cNvSpPr>
          <p:nvPr/>
        </p:nvSpPr>
        <p:spPr bwMode="auto">
          <a:xfrm>
            <a:off x="1658938" y="3403600"/>
            <a:ext cx="436562" cy="411163"/>
          </a:xfrm>
          <a:custGeom>
            <a:avLst/>
            <a:gdLst>
              <a:gd name="T0" fmla="*/ 342740857 w 275"/>
              <a:gd name="T1" fmla="*/ 0 h 259"/>
              <a:gd name="T2" fmla="*/ 466229166 w 275"/>
              <a:gd name="T3" fmla="*/ 196572427 h 259"/>
              <a:gd name="T4" fmla="*/ 693042969 w 275"/>
              <a:gd name="T5" fmla="*/ 249494978 h 259"/>
              <a:gd name="T6" fmla="*/ 539312820 w 275"/>
              <a:gd name="T7" fmla="*/ 413306128 h 259"/>
              <a:gd name="T8" fmla="*/ 559474047 w 275"/>
              <a:gd name="T9" fmla="*/ 652720469 h 259"/>
              <a:gd name="T10" fmla="*/ 342740857 w 275"/>
              <a:gd name="T11" fmla="*/ 559475368 h 259"/>
              <a:gd name="T12" fmla="*/ 136088282 w 275"/>
              <a:gd name="T13" fmla="*/ 652720469 h 259"/>
              <a:gd name="T14" fmla="*/ 156249509 w 275"/>
              <a:gd name="T15" fmla="*/ 413306128 h 259"/>
              <a:gd name="T16" fmla="*/ 0 w 275"/>
              <a:gd name="T17" fmla="*/ 249494978 h 259"/>
              <a:gd name="T18" fmla="*/ 226813803 w 275"/>
              <a:gd name="T19" fmla="*/ 196572427 h 259"/>
              <a:gd name="T20" fmla="*/ 342740857 w 275"/>
              <a:gd name="T21" fmla="*/ 0 h 2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5" h="259">
                <a:moveTo>
                  <a:pt x="136" y="0"/>
                </a:moveTo>
                <a:lnTo>
                  <a:pt x="185" y="78"/>
                </a:lnTo>
                <a:lnTo>
                  <a:pt x="275" y="99"/>
                </a:lnTo>
                <a:lnTo>
                  <a:pt x="214" y="164"/>
                </a:lnTo>
                <a:lnTo>
                  <a:pt x="222" y="259"/>
                </a:lnTo>
                <a:lnTo>
                  <a:pt x="136" y="222"/>
                </a:lnTo>
                <a:lnTo>
                  <a:pt x="54" y="259"/>
                </a:lnTo>
                <a:lnTo>
                  <a:pt x="62" y="164"/>
                </a:lnTo>
                <a:lnTo>
                  <a:pt x="0" y="99"/>
                </a:lnTo>
                <a:lnTo>
                  <a:pt x="90" y="78"/>
                </a:lnTo>
                <a:lnTo>
                  <a:pt x="136"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03" name="Freeform 23">
            <a:extLst>
              <a:ext uri="{FF2B5EF4-FFF2-40B4-BE49-F238E27FC236}">
                <a16:creationId xmlns:a16="http://schemas.microsoft.com/office/drawing/2014/main" id="{75C8682D-E3C9-440F-ABAC-A2FDCA759B15}"/>
              </a:ext>
            </a:extLst>
          </p:cNvPr>
          <p:cNvSpPr>
            <a:spLocks/>
          </p:cNvSpPr>
          <p:nvPr/>
        </p:nvSpPr>
        <p:spPr bwMode="auto">
          <a:xfrm>
            <a:off x="1658938" y="4583113"/>
            <a:ext cx="436562" cy="411162"/>
          </a:xfrm>
          <a:custGeom>
            <a:avLst/>
            <a:gdLst>
              <a:gd name="T0" fmla="*/ 342740857 w 275"/>
              <a:gd name="T1" fmla="*/ 0 h 259"/>
              <a:gd name="T2" fmla="*/ 466229166 w 275"/>
              <a:gd name="T3" fmla="*/ 209171921 h 259"/>
              <a:gd name="T4" fmla="*/ 693042969 w 275"/>
              <a:gd name="T5" fmla="*/ 249494372 h 259"/>
              <a:gd name="T6" fmla="*/ 539312820 w 275"/>
              <a:gd name="T7" fmla="*/ 425905095 h 259"/>
              <a:gd name="T8" fmla="*/ 559474047 w 275"/>
              <a:gd name="T9" fmla="*/ 652718881 h 259"/>
              <a:gd name="T10" fmla="*/ 342740857 w 275"/>
              <a:gd name="T11" fmla="*/ 559474007 h 259"/>
              <a:gd name="T12" fmla="*/ 136088282 w 275"/>
              <a:gd name="T13" fmla="*/ 652718881 h 259"/>
              <a:gd name="T14" fmla="*/ 156249509 w 275"/>
              <a:gd name="T15" fmla="*/ 425905095 h 259"/>
              <a:gd name="T16" fmla="*/ 0 w 275"/>
              <a:gd name="T17" fmla="*/ 249494372 h 259"/>
              <a:gd name="T18" fmla="*/ 226813803 w 275"/>
              <a:gd name="T19" fmla="*/ 209171921 h 259"/>
              <a:gd name="T20" fmla="*/ 342740857 w 275"/>
              <a:gd name="T21" fmla="*/ 0 h 2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5" h="259">
                <a:moveTo>
                  <a:pt x="136" y="0"/>
                </a:moveTo>
                <a:lnTo>
                  <a:pt x="185" y="83"/>
                </a:lnTo>
                <a:lnTo>
                  <a:pt x="275" y="99"/>
                </a:lnTo>
                <a:lnTo>
                  <a:pt x="214" y="169"/>
                </a:lnTo>
                <a:lnTo>
                  <a:pt x="222" y="259"/>
                </a:lnTo>
                <a:lnTo>
                  <a:pt x="136" y="222"/>
                </a:lnTo>
                <a:lnTo>
                  <a:pt x="54" y="259"/>
                </a:lnTo>
                <a:lnTo>
                  <a:pt x="62" y="169"/>
                </a:lnTo>
                <a:lnTo>
                  <a:pt x="0" y="99"/>
                </a:lnTo>
                <a:lnTo>
                  <a:pt x="90" y="83"/>
                </a:lnTo>
                <a:lnTo>
                  <a:pt x="13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04" name="Freeform 24">
            <a:extLst>
              <a:ext uri="{FF2B5EF4-FFF2-40B4-BE49-F238E27FC236}">
                <a16:creationId xmlns:a16="http://schemas.microsoft.com/office/drawing/2014/main" id="{3F3B5D4F-97F7-4EA4-B77F-14D81580F47E}"/>
              </a:ext>
            </a:extLst>
          </p:cNvPr>
          <p:cNvSpPr>
            <a:spLocks/>
          </p:cNvSpPr>
          <p:nvPr/>
        </p:nvSpPr>
        <p:spPr bwMode="auto">
          <a:xfrm>
            <a:off x="1658938" y="2236788"/>
            <a:ext cx="436562" cy="411162"/>
          </a:xfrm>
          <a:custGeom>
            <a:avLst/>
            <a:gdLst>
              <a:gd name="T0" fmla="*/ 342740857 w 275"/>
              <a:gd name="T1" fmla="*/ 0 h 259"/>
              <a:gd name="T2" fmla="*/ 466229166 w 275"/>
              <a:gd name="T3" fmla="*/ 206652561 h 259"/>
              <a:gd name="T4" fmla="*/ 693042969 w 275"/>
              <a:gd name="T5" fmla="*/ 246975012 h 259"/>
              <a:gd name="T6" fmla="*/ 539312820 w 275"/>
              <a:gd name="T7" fmla="*/ 423385735 h 259"/>
              <a:gd name="T8" fmla="*/ 559474047 w 275"/>
              <a:gd name="T9" fmla="*/ 652718881 h 259"/>
              <a:gd name="T10" fmla="*/ 342740857 w 275"/>
              <a:gd name="T11" fmla="*/ 559474007 h 259"/>
              <a:gd name="T12" fmla="*/ 136088282 w 275"/>
              <a:gd name="T13" fmla="*/ 652718881 h 259"/>
              <a:gd name="T14" fmla="*/ 156249509 w 275"/>
              <a:gd name="T15" fmla="*/ 423385735 h 259"/>
              <a:gd name="T16" fmla="*/ 0 w 275"/>
              <a:gd name="T17" fmla="*/ 246975012 h 259"/>
              <a:gd name="T18" fmla="*/ 226813803 w 275"/>
              <a:gd name="T19" fmla="*/ 206652561 h 259"/>
              <a:gd name="T20" fmla="*/ 342740857 w 275"/>
              <a:gd name="T21" fmla="*/ 0 h 2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5" h="259">
                <a:moveTo>
                  <a:pt x="136" y="0"/>
                </a:moveTo>
                <a:lnTo>
                  <a:pt x="185" y="82"/>
                </a:lnTo>
                <a:lnTo>
                  <a:pt x="275" y="98"/>
                </a:lnTo>
                <a:lnTo>
                  <a:pt x="214" y="168"/>
                </a:lnTo>
                <a:lnTo>
                  <a:pt x="222" y="259"/>
                </a:lnTo>
                <a:lnTo>
                  <a:pt x="136" y="222"/>
                </a:lnTo>
                <a:lnTo>
                  <a:pt x="54" y="259"/>
                </a:lnTo>
                <a:lnTo>
                  <a:pt x="62" y="168"/>
                </a:lnTo>
                <a:lnTo>
                  <a:pt x="0" y="98"/>
                </a:lnTo>
                <a:lnTo>
                  <a:pt x="90" y="82"/>
                </a:lnTo>
                <a:lnTo>
                  <a:pt x="13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05" name="Freeform 305">
            <a:extLst>
              <a:ext uri="{FF2B5EF4-FFF2-40B4-BE49-F238E27FC236}">
                <a16:creationId xmlns:a16="http://schemas.microsoft.com/office/drawing/2014/main" id="{C54F7FD0-BD0F-4916-89A1-1A65CC8A11B7}"/>
              </a:ext>
            </a:extLst>
          </p:cNvPr>
          <p:cNvSpPr>
            <a:spLocks/>
          </p:cNvSpPr>
          <p:nvPr/>
        </p:nvSpPr>
        <p:spPr bwMode="auto">
          <a:xfrm>
            <a:off x="1658938" y="5835650"/>
            <a:ext cx="436562" cy="411163"/>
          </a:xfrm>
          <a:custGeom>
            <a:avLst/>
            <a:gdLst>
              <a:gd name="T0" fmla="*/ 342740857 w 275"/>
              <a:gd name="T1" fmla="*/ 0 h 259"/>
              <a:gd name="T2" fmla="*/ 466229166 w 275"/>
              <a:gd name="T3" fmla="*/ 206653064 h 259"/>
              <a:gd name="T4" fmla="*/ 693042969 w 275"/>
              <a:gd name="T5" fmla="*/ 246975613 h 259"/>
              <a:gd name="T6" fmla="*/ 539312820 w 275"/>
              <a:gd name="T7" fmla="*/ 423386765 h 259"/>
              <a:gd name="T8" fmla="*/ 559474047 w 275"/>
              <a:gd name="T9" fmla="*/ 652720469 h 259"/>
              <a:gd name="T10" fmla="*/ 342740857 w 275"/>
              <a:gd name="T11" fmla="*/ 559475368 h 259"/>
              <a:gd name="T12" fmla="*/ 136088282 w 275"/>
              <a:gd name="T13" fmla="*/ 652720469 h 259"/>
              <a:gd name="T14" fmla="*/ 156249509 w 275"/>
              <a:gd name="T15" fmla="*/ 423386765 h 259"/>
              <a:gd name="T16" fmla="*/ 0 w 275"/>
              <a:gd name="T17" fmla="*/ 246975613 h 259"/>
              <a:gd name="T18" fmla="*/ 226813803 w 275"/>
              <a:gd name="T19" fmla="*/ 206653064 h 259"/>
              <a:gd name="T20" fmla="*/ 342740857 w 275"/>
              <a:gd name="T21" fmla="*/ 0 h 2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5" h="259">
                <a:moveTo>
                  <a:pt x="136" y="0"/>
                </a:moveTo>
                <a:lnTo>
                  <a:pt x="185" y="82"/>
                </a:lnTo>
                <a:lnTo>
                  <a:pt x="275" y="98"/>
                </a:lnTo>
                <a:lnTo>
                  <a:pt x="214" y="168"/>
                </a:lnTo>
                <a:lnTo>
                  <a:pt x="222" y="259"/>
                </a:lnTo>
                <a:lnTo>
                  <a:pt x="136" y="222"/>
                </a:lnTo>
                <a:lnTo>
                  <a:pt x="54" y="259"/>
                </a:lnTo>
                <a:lnTo>
                  <a:pt x="62" y="168"/>
                </a:lnTo>
                <a:lnTo>
                  <a:pt x="0" y="98"/>
                </a:lnTo>
                <a:lnTo>
                  <a:pt x="90" y="82"/>
                </a:lnTo>
                <a:lnTo>
                  <a:pt x="136"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06" name="TextBox 115">
            <a:extLst>
              <a:ext uri="{FF2B5EF4-FFF2-40B4-BE49-F238E27FC236}">
                <a16:creationId xmlns:a16="http://schemas.microsoft.com/office/drawing/2014/main" id="{3F7E519C-9F3D-479B-BA15-6951FE8D9B15}"/>
              </a:ext>
            </a:extLst>
          </p:cNvPr>
          <p:cNvSpPr txBox="1">
            <a:spLocks noChangeArrowheads="1"/>
          </p:cNvSpPr>
          <p:nvPr/>
        </p:nvSpPr>
        <p:spPr bwMode="auto">
          <a:xfrm>
            <a:off x="2233613" y="2125663"/>
            <a:ext cx="37258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4107" name="TextBox 115">
            <a:extLst>
              <a:ext uri="{FF2B5EF4-FFF2-40B4-BE49-F238E27FC236}">
                <a16:creationId xmlns:a16="http://schemas.microsoft.com/office/drawing/2014/main" id="{03FE1820-377E-46A2-BD79-FB34796EA2F9}"/>
              </a:ext>
            </a:extLst>
          </p:cNvPr>
          <p:cNvSpPr txBox="1">
            <a:spLocks noChangeArrowheads="1"/>
          </p:cNvSpPr>
          <p:nvPr/>
        </p:nvSpPr>
        <p:spPr bwMode="auto">
          <a:xfrm>
            <a:off x="2233613" y="3240088"/>
            <a:ext cx="37258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4108" name="TextBox 115">
            <a:extLst>
              <a:ext uri="{FF2B5EF4-FFF2-40B4-BE49-F238E27FC236}">
                <a16:creationId xmlns:a16="http://schemas.microsoft.com/office/drawing/2014/main" id="{C9D5A65C-C411-4B8E-B851-5FA762E525BA}"/>
              </a:ext>
            </a:extLst>
          </p:cNvPr>
          <p:cNvSpPr txBox="1">
            <a:spLocks noChangeArrowheads="1"/>
          </p:cNvSpPr>
          <p:nvPr/>
        </p:nvSpPr>
        <p:spPr bwMode="auto">
          <a:xfrm>
            <a:off x="2233613" y="4419600"/>
            <a:ext cx="37258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4109" name="TextBox 115">
            <a:extLst>
              <a:ext uri="{FF2B5EF4-FFF2-40B4-BE49-F238E27FC236}">
                <a16:creationId xmlns:a16="http://schemas.microsoft.com/office/drawing/2014/main" id="{F1C7CCF4-9285-4177-B691-DCE72C2774D5}"/>
              </a:ext>
            </a:extLst>
          </p:cNvPr>
          <p:cNvSpPr txBox="1">
            <a:spLocks noChangeArrowheads="1"/>
          </p:cNvSpPr>
          <p:nvPr/>
        </p:nvSpPr>
        <p:spPr bwMode="auto">
          <a:xfrm>
            <a:off x="2233613" y="5672138"/>
            <a:ext cx="37258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grpSp>
        <p:nvGrpSpPr>
          <p:cNvPr id="4164" name="Группа 4163">
            <a:extLst>
              <a:ext uri="{FF2B5EF4-FFF2-40B4-BE49-F238E27FC236}">
                <a16:creationId xmlns:a16="http://schemas.microsoft.com/office/drawing/2014/main" id="{EE7BAB5C-C19C-4431-8281-C2FA2CF9D9C2}"/>
              </a:ext>
            </a:extLst>
          </p:cNvPr>
          <p:cNvGrpSpPr/>
          <p:nvPr/>
        </p:nvGrpSpPr>
        <p:grpSpPr>
          <a:xfrm>
            <a:off x="6581775" y="1903413"/>
            <a:ext cx="3101975" cy="3186112"/>
            <a:chOff x="6581775" y="1903413"/>
            <a:chExt cx="3101975" cy="3186112"/>
          </a:xfrm>
        </p:grpSpPr>
        <p:grpSp>
          <p:nvGrpSpPr>
            <p:cNvPr id="2" name="Группа 1">
              <a:extLst>
                <a:ext uri="{FF2B5EF4-FFF2-40B4-BE49-F238E27FC236}">
                  <a16:creationId xmlns:a16="http://schemas.microsoft.com/office/drawing/2014/main" id="{628F2F28-29F8-4C3D-A921-F96E5F123906}"/>
                </a:ext>
              </a:extLst>
            </p:cNvPr>
            <p:cNvGrpSpPr/>
            <p:nvPr/>
          </p:nvGrpSpPr>
          <p:grpSpPr>
            <a:xfrm>
              <a:off x="6581775" y="1903413"/>
              <a:ext cx="1038225" cy="3186112"/>
              <a:chOff x="6581775" y="1903413"/>
              <a:chExt cx="1038225" cy="3186112"/>
            </a:xfrm>
          </p:grpSpPr>
          <p:sp>
            <p:nvSpPr>
              <p:cNvPr id="4" name="Freeform 5">
                <a:extLst>
                  <a:ext uri="{FF2B5EF4-FFF2-40B4-BE49-F238E27FC236}">
                    <a16:creationId xmlns:a16="http://schemas.microsoft.com/office/drawing/2014/main" id="{42D75312-7CF8-411F-9CDE-9B8CE707F1AC}"/>
                  </a:ext>
                </a:extLst>
              </p:cNvPr>
              <p:cNvSpPr>
                <a:spLocks/>
              </p:cNvSpPr>
              <p:nvPr/>
            </p:nvSpPr>
            <p:spPr bwMode="auto">
              <a:xfrm>
                <a:off x="6581775" y="1903413"/>
                <a:ext cx="1038225" cy="3186112"/>
              </a:xfrm>
              <a:custGeom>
                <a:avLst/>
                <a:gdLst>
                  <a:gd name="T0" fmla="*/ 139 w 654"/>
                  <a:gd name="T1" fmla="*/ 2007 h 2007"/>
                  <a:gd name="T2" fmla="*/ 516 w 654"/>
                  <a:gd name="T3" fmla="*/ 1960 h 2007"/>
                  <a:gd name="T4" fmla="*/ 516 w 654"/>
                  <a:gd name="T5" fmla="*/ 431 h 2007"/>
                  <a:gd name="T6" fmla="*/ 654 w 654"/>
                  <a:gd name="T7" fmla="*/ 431 h 2007"/>
                  <a:gd name="T8" fmla="*/ 327 w 654"/>
                  <a:gd name="T9" fmla="*/ 0 h 2007"/>
                  <a:gd name="T10" fmla="*/ 0 w 654"/>
                  <a:gd name="T11" fmla="*/ 431 h 2007"/>
                  <a:gd name="T12" fmla="*/ 139 w 654"/>
                  <a:gd name="T13" fmla="*/ 431 h 2007"/>
                  <a:gd name="T14" fmla="*/ 139 w 654"/>
                  <a:gd name="T15" fmla="*/ 2007 h 20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4" h="2007">
                    <a:moveTo>
                      <a:pt x="139" y="2007"/>
                    </a:moveTo>
                    <a:lnTo>
                      <a:pt x="516" y="1960"/>
                    </a:lnTo>
                    <a:lnTo>
                      <a:pt x="516" y="431"/>
                    </a:lnTo>
                    <a:lnTo>
                      <a:pt x="654" y="431"/>
                    </a:lnTo>
                    <a:lnTo>
                      <a:pt x="327" y="0"/>
                    </a:lnTo>
                    <a:lnTo>
                      <a:pt x="0" y="431"/>
                    </a:lnTo>
                    <a:lnTo>
                      <a:pt x="139" y="431"/>
                    </a:lnTo>
                    <a:lnTo>
                      <a:pt x="139" y="200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2" name="Rectangle 13">
                <a:extLst>
                  <a:ext uri="{FF2B5EF4-FFF2-40B4-BE49-F238E27FC236}">
                    <a16:creationId xmlns:a16="http://schemas.microsoft.com/office/drawing/2014/main" id="{5D82652B-E8C7-4410-9515-36784FF3E0B0}"/>
                  </a:ext>
                </a:extLst>
              </p:cNvPr>
              <p:cNvSpPr>
                <a:spLocks noChangeArrowheads="1"/>
              </p:cNvSpPr>
              <p:nvPr/>
            </p:nvSpPr>
            <p:spPr bwMode="auto">
              <a:xfrm rot="5400000">
                <a:off x="6891338" y="2185988"/>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13" name="Rectangle 14">
                <a:extLst>
                  <a:ext uri="{FF2B5EF4-FFF2-40B4-BE49-F238E27FC236}">
                    <a16:creationId xmlns:a16="http://schemas.microsoft.com/office/drawing/2014/main" id="{AB214340-C174-4A97-BB03-54C332E8B224}"/>
                  </a:ext>
                </a:extLst>
              </p:cNvPr>
              <p:cNvSpPr>
                <a:spLocks noChangeArrowheads="1"/>
              </p:cNvSpPr>
              <p:nvPr/>
            </p:nvSpPr>
            <p:spPr bwMode="auto">
              <a:xfrm rot="5400000">
                <a:off x="6891338" y="2386013"/>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1</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14" name="Rectangle 15">
                <a:extLst>
                  <a:ext uri="{FF2B5EF4-FFF2-40B4-BE49-F238E27FC236}">
                    <a16:creationId xmlns:a16="http://schemas.microsoft.com/office/drawing/2014/main" id="{60528505-8695-47FC-A4CA-E59FC6752067}"/>
                  </a:ext>
                </a:extLst>
              </p:cNvPr>
              <p:cNvSpPr>
                <a:spLocks noChangeArrowheads="1"/>
              </p:cNvSpPr>
              <p:nvPr/>
            </p:nvSpPr>
            <p:spPr bwMode="auto">
              <a:xfrm rot="5400000">
                <a:off x="6969125" y="2717800"/>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L</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15" name="Rectangle 16">
                <a:extLst>
                  <a:ext uri="{FF2B5EF4-FFF2-40B4-BE49-F238E27FC236}">
                    <a16:creationId xmlns:a16="http://schemas.microsoft.com/office/drawing/2014/main" id="{17E88EFD-4592-4DAE-9AD5-7A9E7B25F4E1}"/>
                  </a:ext>
                </a:extLst>
              </p:cNvPr>
              <p:cNvSpPr>
                <a:spLocks noChangeArrowheads="1"/>
              </p:cNvSpPr>
              <p:nvPr/>
            </p:nvSpPr>
            <p:spPr bwMode="auto">
              <a:xfrm rot="5400000">
                <a:off x="6929438" y="2882900"/>
                <a:ext cx="31432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or</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16" name="Rectangle 17">
                <a:extLst>
                  <a:ext uri="{FF2B5EF4-FFF2-40B4-BE49-F238E27FC236}">
                    <a16:creationId xmlns:a16="http://schemas.microsoft.com/office/drawing/2014/main" id="{B43A2C1B-BEBD-45CE-B2FC-3EECEF0CDAB4}"/>
                  </a:ext>
                </a:extLst>
              </p:cNvPr>
              <p:cNvSpPr>
                <a:spLocks noChangeArrowheads="1"/>
              </p:cNvSpPr>
              <p:nvPr/>
            </p:nvSpPr>
            <p:spPr bwMode="auto">
              <a:xfrm rot="5400000">
                <a:off x="6975475" y="3157538"/>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e</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17" name="Rectangle 18">
                <a:extLst>
                  <a:ext uri="{FF2B5EF4-FFF2-40B4-BE49-F238E27FC236}">
                    <a16:creationId xmlns:a16="http://schemas.microsoft.com/office/drawing/2014/main" id="{C072972B-668D-4E0B-84F8-3E13A697DC2F}"/>
                  </a:ext>
                </a:extLst>
              </p:cNvPr>
              <p:cNvSpPr>
                <a:spLocks noChangeArrowheads="1"/>
              </p:cNvSpPr>
              <p:nvPr/>
            </p:nvSpPr>
            <p:spPr bwMode="auto">
              <a:xfrm rot="5400000">
                <a:off x="6942138" y="3330575"/>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18" name="Rectangle 19">
                <a:extLst>
                  <a:ext uri="{FF2B5EF4-FFF2-40B4-BE49-F238E27FC236}">
                    <a16:creationId xmlns:a16="http://schemas.microsoft.com/office/drawing/2014/main" id="{33D73AEC-92B3-4FEF-AECE-5D18DC6C086B}"/>
                  </a:ext>
                </a:extLst>
              </p:cNvPr>
              <p:cNvSpPr>
                <a:spLocks noChangeArrowheads="1"/>
              </p:cNvSpPr>
              <p:nvPr/>
            </p:nvSpPr>
            <p:spPr bwMode="auto">
              <a:xfrm rot="5400000">
                <a:off x="7005638" y="3492500"/>
                <a:ext cx="160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i</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19" name="Rectangle 20">
                <a:extLst>
                  <a:ext uri="{FF2B5EF4-FFF2-40B4-BE49-F238E27FC236}">
                    <a16:creationId xmlns:a16="http://schemas.microsoft.com/office/drawing/2014/main" id="{ED8595AD-CA09-4175-ACFF-317141B0D666}"/>
                  </a:ext>
                </a:extLst>
              </p:cNvPr>
              <p:cNvSpPr>
                <a:spLocks noChangeArrowheads="1"/>
              </p:cNvSpPr>
              <p:nvPr/>
            </p:nvSpPr>
            <p:spPr bwMode="auto">
              <a:xfrm rot="5400000">
                <a:off x="6969125" y="3595688"/>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p</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20" name="Rectangle 21">
                <a:extLst>
                  <a:ext uri="{FF2B5EF4-FFF2-40B4-BE49-F238E27FC236}">
                    <a16:creationId xmlns:a16="http://schemas.microsoft.com/office/drawing/2014/main" id="{0EFCBC96-B178-4BB4-BD14-3ACA911F2D5E}"/>
                  </a:ext>
                </a:extLst>
              </p:cNvPr>
              <p:cNvSpPr>
                <a:spLocks noChangeArrowheads="1"/>
              </p:cNvSpPr>
              <p:nvPr/>
            </p:nvSpPr>
            <p:spPr bwMode="auto">
              <a:xfrm rot="5400000">
                <a:off x="6975475" y="3722688"/>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s</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21" name="Rectangle 22">
                <a:extLst>
                  <a:ext uri="{FF2B5EF4-FFF2-40B4-BE49-F238E27FC236}">
                    <a16:creationId xmlns:a16="http://schemas.microsoft.com/office/drawing/2014/main" id="{2A117C4A-9D99-4364-86C0-84B6AE81F8F8}"/>
                  </a:ext>
                </a:extLst>
              </p:cNvPr>
              <p:cNvSpPr>
                <a:spLocks noChangeArrowheads="1"/>
              </p:cNvSpPr>
              <p:nvPr/>
            </p:nvSpPr>
            <p:spPr bwMode="auto">
              <a:xfrm rot="5400000">
                <a:off x="6969125" y="3868738"/>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u</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22" name="Rectangle 23">
                <a:extLst>
                  <a:ext uri="{FF2B5EF4-FFF2-40B4-BE49-F238E27FC236}">
                    <a16:creationId xmlns:a16="http://schemas.microsoft.com/office/drawing/2014/main" id="{5A34906C-8E95-48C6-BABB-E5451A7747B2}"/>
                  </a:ext>
                </a:extLst>
              </p:cNvPr>
              <p:cNvSpPr>
                <a:spLocks noChangeArrowheads="1"/>
              </p:cNvSpPr>
              <p:nvPr/>
            </p:nvSpPr>
            <p:spPr bwMode="auto">
              <a:xfrm rot="5400000">
                <a:off x="6942138" y="4048125"/>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grpSp>
        <p:grpSp>
          <p:nvGrpSpPr>
            <p:cNvPr id="4158" name="Группа 4157">
              <a:extLst>
                <a:ext uri="{FF2B5EF4-FFF2-40B4-BE49-F238E27FC236}">
                  <a16:creationId xmlns:a16="http://schemas.microsoft.com/office/drawing/2014/main" id="{221893DD-C258-40E2-8F68-FF0D3EB5B207}"/>
                </a:ext>
              </a:extLst>
            </p:cNvPr>
            <p:cNvGrpSpPr/>
            <p:nvPr/>
          </p:nvGrpSpPr>
          <p:grpSpPr>
            <a:xfrm>
              <a:off x="8645525" y="1903413"/>
              <a:ext cx="1038225" cy="3186112"/>
              <a:chOff x="8645525" y="1903413"/>
              <a:chExt cx="1038225" cy="3186112"/>
            </a:xfrm>
          </p:grpSpPr>
          <p:sp>
            <p:nvSpPr>
              <p:cNvPr id="8" name="Freeform 9">
                <a:extLst>
                  <a:ext uri="{FF2B5EF4-FFF2-40B4-BE49-F238E27FC236}">
                    <a16:creationId xmlns:a16="http://schemas.microsoft.com/office/drawing/2014/main" id="{FC37C481-9212-48A2-87E6-73E212493827}"/>
                  </a:ext>
                </a:extLst>
              </p:cNvPr>
              <p:cNvSpPr>
                <a:spLocks/>
              </p:cNvSpPr>
              <p:nvPr/>
            </p:nvSpPr>
            <p:spPr bwMode="auto">
              <a:xfrm>
                <a:off x="8645525" y="1903413"/>
                <a:ext cx="1038225" cy="3186112"/>
              </a:xfrm>
              <a:custGeom>
                <a:avLst/>
                <a:gdLst>
                  <a:gd name="T0" fmla="*/ 139 w 654"/>
                  <a:gd name="T1" fmla="*/ 2007 h 2007"/>
                  <a:gd name="T2" fmla="*/ 516 w 654"/>
                  <a:gd name="T3" fmla="*/ 1960 h 2007"/>
                  <a:gd name="T4" fmla="*/ 516 w 654"/>
                  <a:gd name="T5" fmla="*/ 431 h 2007"/>
                  <a:gd name="T6" fmla="*/ 654 w 654"/>
                  <a:gd name="T7" fmla="*/ 431 h 2007"/>
                  <a:gd name="T8" fmla="*/ 327 w 654"/>
                  <a:gd name="T9" fmla="*/ 0 h 2007"/>
                  <a:gd name="T10" fmla="*/ 0 w 654"/>
                  <a:gd name="T11" fmla="*/ 431 h 2007"/>
                  <a:gd name="T12" fmla="*/ 139 w 654"/>
                  <a:gd name="T13" fmla="*/ 431 h 2007"/>
                  <a:gd name="T14" fmla="*/ 139 w 654"/>
                  <a:gd name="T15" fmla="*/ 2007 h 20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4" h="2007">
                    <a:moveTo>
                      <a:pt x="139" y="2007"/>
                    </a:moveTo>
                    <a:lnTo>
                      <a:pt x="516" y="1960"/>
                    </a:lnTo>
                    <a:lnTo>
                      <a:pt x="516" y="431"/>
                    </a:lnTo>
                    <a:lnTo>
                      <a:pt x="654" y="431"/>
                    </a:lnTo>
                    <a:lnTo>
                      <a:pt x="327" y="0"/>
                    </a:lnTo>
                    <a:lnTo>
                      <a:pt x="0" y="431"/>
                    </a:lnTo>
                    <a:lnTo>
                      <a:pt x="139" y="431"/>
                    </a:lnTo>
                    <a:lnTo>
                      <a:pt x="139" y="200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122" name="Rectangle 47">
                <a:extLst>
                  <a:ext uri="{FF2B5EF4-FFF2-40B4-BE49-F238E27FC236}">
                    <a16:creationId xmlns:a16="http://schemas.microsoft.com/office/drawing/2014/main" id="{1E01C93C-571E-4CB7-ACB8-65E7D9706FCA}"/>
                  </a:ext>
                </a:extLst>
              </p:cNvPr>
              <p:cNvSpPr>
                <a:spLocks noChangeArrowheads="1"/>
              </p:cNvSpPr>
              <p:nvPr/>
            </p:nvSpPr>
            <p:spPr bwMode="auto">
              <a:xfrm rot="5400000">
                <a:off x="8955088" y="2185988"/>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23" name="Rectangle 48">
                <a:extLst>
                  <a:ext uri="{FF2B5EF4-FFF2-40B4-BE49-F238E27FC236}">
                    <a16:creationId xmlns:a16="http://schemas.microsoft.com/office/drawing/2014/main" id="{362E1F4F-7C6D-4A3C-9C1E-D312C318DC02}"/>
                  </a:ext>
                </a:extLst>
              </p:cNvPr>
              <p:cNvSpPr>
                <a:spLocks noChangeArrowheads="1"/>
              </p:cNvSpPr>
              <p:nvPr/>
            </p:nvSpPr>
            <p:spPr bwMode="auto">
              <a:xfrm rot="5400000">
                <a:off x="8955088" y="2386013"/>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5</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24" name="Rectangle 49">
                <a:extLst>
                  <a:ext uri="{FF2B5EF4-FFF2-40B4-BE49-F238E27FC236}">
                    <a16:creationId xmlns:a16="http://schemas.microsoft.com/office/drawing/2014/main" id="{D0CEE125-5CAA-42BE-BB10-A63C72C9929F}"/>
                  </a:ext>
                </a:extLst>
              </p:cNvPr>
              <p:cNvSpPr>
                <a:spLocks noChangeArrowheads="1"/>
              </p:cNvSpPr>
              <p:nvPr/>
            </p:nvSpPr>
            <p:spPr bwMode="auto">
              <a:xfrm rot="5400000">
                <a:off x="9032875" y="2717800"/>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L</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25" name="Rectangle 50">
                <a:extLst>
                  <a:ext uri="{FF2B5EF4-FFF2-40B4-BE49-F238E27FC236}">
                    <a16:creationId xmlns:a16="http://schemas.microsoft.com/office/drawing/2014/main" id="{6AD3F684-AC27-47A0-9F7D-A6A6C325EAC4}"/>
                  </a:ext>
                </a:extLst>
              </p:cNvPr>
              <p:cNvSpPr>
                <a:spLocks noChangeArrowheads="1"/>
              </p:cNvSpPr>
              <p:nvPr/>
            </p:nvSpPr>
            <p:spPr bwMode="auto">
              <a:xfrm rot="5400000">
                <a:off x="8993188" y="2882900"/>
                <a:ext cx="31432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or</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26" name="Rectangle 51">
                <a:extLst>
                  <a:ext uri="{FF2B5EF4-FFF2-40B4-BE49-F238E27FC236}">
                    <a16:creationId xmlns:a16="http://schemas.microsoft.com/office/drawing/2014/main" id="{D6E8B65A-D5F4-46E0-BDC4-4BC6E053BD41}"/>
                  </a:ext>
                </a:extLst>
              </p:cNvPr>
              <p:cNvSpPr>
                <a:spLocks noChangeArrowheads="1"/>
              </p:cNvSpPr>
              <p:nvPr/>
            </p:nvSpPr>
            <p:spPr bwMode="auto">
              <a:xfrm rot="5400000">
                <a:off x="9039225" y="3157538"/>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e</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27" name="Rectangle 52">
                <a:extLst>
                  <a:ext uri="{FF2B5EF4-FFF2-40B4-BE49-F238E27FC236}">
                    <a16:creationId xmlns:a16="http://schemas.microsoft.com/office/drawing/2014/main" id="{7C2747E1-C27F-49B0-9FE4-3816A5A92C8D}"/>
                  </a:ext>
                </a:extLst>
              </p:cNvPr>
              <p:cNvSpPr>
                <a:spLocks noChangeArrowheads="1"/>
              </p:cNvSpPr>
              <p:nvPr/>
            </p:nvSpPr>
            <p:spPr bwMode="auto">
              <a:xfrm rot="5400000">
                <a:off x="9005888" y="3330575"/>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28" name="Rectangle 53">
                <a:extLst>
                  <a:ext uri="{FF2B5EF4-FFF2-40B4-BE49-F238E27FC236}">
                    <a16:creationId xmlns:a16="http://schemas.microsoft.com/office/drawing/2014/main" id="{66794A1A-A2BD-4460-B6A7-608B420F12D0}"/>
                  </a:ext>
                </a:extLst>
              </p:cNvPr>
              <p:cNvSpPr>
                <a:spLocks noChangeArrowheads="1"/>
              </p:cNvSpPr>
              <p:nvPr/>
            </p:nvSpPr>
            <p:spPr bwMode="auto">
              <a:xfrm rot="5400000">
                <a:off x="9069388" y="3492500"/>
                <a:ext cx="160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i</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29" name="Rectangle 54">
                <a:extLst>
                  <a:ext uri="{FF2B5EF4-FFF2-40B4-BE49-F238E27FC236}">
                    <a16:creationId xmlns:a16="http://schemas.microsoft.com/office/drawing/2014/main" id="{58B64B7C-2AD9-4219-9AB2-C09107E72F7C}"/>
                  </a:ext>
                </a:extLst>
              </p:cNvPr>
              <p:cNvSpPr>
                <a:spLocks noChangeArrowheads="1"/>
              </p:cNvSpPr>
              <p:nvPr/>
            </p:nvSpPr>
            <p:spPr bwMode="auto">
              <a:xfrm rot="5400000">
                <a:off x="9032875" y="3595688"/>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p</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30" name="Rectangle 55">
                <a:extLst>
                  <a:ext uri="{FF2B5EF4-FFF2-40B4-BE49-F238E27FC236}">
                    <a16:creationId xmlns:a16="http://schemas.microsoft.com/office/drawing/2014/main" id="{39E9CB0D-46B8-420E-8B9A-5DDA2479FC3B}"/>
                  </a:ext>
                </a:extLst>
              </p:cNvPr>
              <p:cNvSpPr>
                <a:spLocks noChangeArrowheads="1"/>
              </p:cNvSpPr>
              <p:nvPr/>
            </p:nvSpPr>
            <p:spPr bwMode="auto">
              <a:xfrm rot="5400000">
                <a:off x="9039225" y="3722688"/>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s</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31" name="Rectangle 56">
                <a:extLst>
                  <a:ext uri="{FF2B5EF4-FFF2-40B4-BE49-F238E27FC236}">
                    <a16:creationId xmlns:a16="http://schemas.microsoft.com/office/drawing/2014/main" id="{CB8CB2C7-C844-4FEE-9CEB-FBC90A44979B}"/>
                  </a:ext>
                </a:extLst>
              </p:cNvPr>
              <p:cNvSpPr>
                <a:spLocks noChangeArrowheads="1"/>
              </p:cNvSpPr>
              <p:nvPr/>
            </p:nvSpPr>
            <p:spPr bwMode="auto">
              <a:xfrm rot="5400000">
                <a:off x="9032875" y="3868738"/>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u</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32" name="Rectangle 57">
                <a:extLst>
                  <a:ext uri="{FF2B5EF4-FFF2-40B4-BE49-F238E27FC236}">
                    <a16:creationId xmlns:a16="http://schemas.microsoft.com/office/drawing/2014/main" id="{C8A27E90-4FDE-4256-82A6-6B8696007299}"/>
                  </a:ext>
                </a:extLst>
              </p:cNvPr>
              <p:cNvSpPr>
                <a:spLocks noChangeArrowheads="1"/>
              </p:cNvSpPr>
              <p:nvPr/>
            </p:nvSpPr>
            <p:spPr bwMode="auto">
              <a:xfrm rot="5400000">
                <a:off x="9005888" y="4048125"/>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grpSp>
      </p:grpSp>
      <p:grpSp>
        <p:nvGrpSpPr>
          <p:cNvPr id="4162" name="Группа 4161">
            <a:extLst>
              <a:ext uri="{FF2B5EF4-FFF2-40B4-BE49-F238E27FC236}">
                <a16:creationId xmlns:a16="http://schemas.microsoft.com/office/drawing/2014/main" id="{9DD93172-A5A6-4421-B902-DE4D2897BBD2}"/>
              </a:ext>
            </a:extLst>
          </p:cNvPr>
          <p:cNvGrpSpPr/>
          <p:nvPr/>
        </p:nvGrpSpPr>
        <p:grpSpPr>
          <a:xfrm>
            <a:off x="6581775" y="4343400"/>
            <a:ext cx="3101975" cy="2520950"/>
            <a:chOff x="6581775" y="4343400"/>
            <a:chExt cx="3101975" cy="2520950"/>
          </a:xfrm>
        </p:grpSpPr>
        <p:grpSp>
          <p:nvGrpSpPr>
            <p:cNvPr id="4100" name="Группа 4099">
              <a:extLst>
                <a:ext uri="{FF2B5EF4-FFF2-40B4-BE49-F238E27FC236}">
                  <a16:creationId xmlns:a16="http://schemas.microsoft.com/office/drawing/2014/main" id="{54321665-373C-4E8F-84DE-ADB56D35B0A7}"/>
                </a:ext>
              </a:extLst>
            </p:cNvPr>
            <p:cNvGrpSpPr/>
            <p:nvPr/>
          </p:nvGrpSpPr>
          <p:grpSpPr>
            <a:xfrm>
              <a:off x="6581775" y="4343400"/>
              <a:ext cx="1038225" cy="2520950"/>
              <a:chOff x="6581775" y="4343400"/>
              <a:chExt cx="1038225" cy="2520950"/>
            </a:xfrm>
          </p:grpSpPr>
          <p:sp>
            <p:nvSpPr>
              <p:cNvPr id="5" name="Freeform 6">
                <a:extLst>
                  <a:ext uri="{FF2B5EF4-FFF2-40B4-BE49-F238E27FC236}">
                    <a16:creationId xmlns:a16="http://schemas.microsoft.com/office/drawing/2014/main" id="{5EA60CF9-87AE-450A-871B-BE3CBCF6547B}"/>
                  </a:ext>
                </a:extLst>
              </p:cNvPr>
              <p:cNvSpPr>
                <a:spLocks/>
              </p:cNvSpPr>
              <p:nvPr/>
            </p:nvSpPr>
            <p:spPr bwMode="auto">
              <a:xfrm>
                <a:off x="6581775" y="4343400"/>
                <a:ext cx="1038225" cy="2520950"/>
              </a:xfrm>
              <a:custGeom>
                <a:avLst/>
                <a:gdLst>
                  <a:gd name="T0" fmla="*/ 516 w 654"/>
                  <a:gd name="T1" fmla="*/ 1588 h 1588"/>
                  <a:gd name="T2" fmla="*/ 516 w 654"/>
                  <a:gd name="T3" fmla="*/ 432 h 1588"/>
                  <a:gd name="T4" fmla="*/ 654 w 654"/>
                  <a:gd name="T5" fmla="*/ 432 h 1588"/>
                  <a:gd name="T6" fmla="*/ 327 w 654"/>
                  <a:gd name="T7" fmla="*/ 0 h 1588"/>
                  <a:gd name="T8" fmla="*/ 0 w 654"/>
                  <a:gd name="T9" fmla="*/ 432 h 1588"/>
                  <a:gd name="T10" fmla="*/ 139 w 654"/>
                  <a:gd name="T11" fmla="*/ 432 h 1588"/>
                  <a:gd name="T12" fmla="*/ 139 w 654"/>
                  <a:gd name="T13" fmla="*/ 1588 h 1588"/>
                  <a:gd name="T14" fmla="*/ 516 w 654"/>
                  <a:gd name="T15" fmla="*/ 1588 h 15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4" h="1588">
                    <a:moveTo>
                      <a:pt x="516" y="1588"/>
                    </a:moveTo>
                    <a:lnTo>
                      <a:pt x="516" y="432"/>
                    </a:lnTo>
                    <a:lnTo>
                      <a:pt x="654" y="432"/>
                    </a:lnTo>
                    <a:lnTo>
                      <a:pt x="327" y="0"/>
                    </a:lnTo>
                    <a:lnTo>
                      <a:pt x="0" y="432"/>
                    </a:lnTo>
                    <a:lnTo>
                      <a:pt x="139" y="432"/>
                    </a:lnTo>
                    <a:lnTo>
                      <a:pt x="139" y="1588"/>
                    </a:lnTo>
                    <a:lnTo>
                      <a:pt x="516" y="158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Rectangle 24">
                <a:extLst>
                  <a:ext uri="{FF2B5EF4-FFF2-40B4-BE49-F238E27FC236}">
                    <a16:creationId xmlns:a16="http://schemas.microsoft.com/office/drawing/2014/main" id="{79352B65-454F-4C2C-A002-621905578E25}"/>
                  </a:ext>
                </a:extLst>
              </p:cNvPr>
              <p:cNvSpPr>
                <a:spLocks noChangeArrowheads="1"/>
              </p:cNvSpPr>
              <p:nvPr/>
            </p:nvSpPr>
            <p:spPr bwMode="auto">
              <a:xfrm rot="5400000">
                <a:off x="6891338" y="4627563"/>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24" name="Rectangle 25">
                <a:extLst>
                  <a:ext uri="{FF2B5EF4-FFF2-40B4-BE49-F238E27FC236}">
                    <a16:creationId xmlns:a16="http://schemas.microsoft.com/office/drawing/2014/main" id="{63435B7E-0369-4DB9-B776-19D5753F667C}"/>
                  </a:ext>
                </a:extLst>
              </p:cNvPr>
              <p:cNvSpPr>
                <a:spLocks noChangeArrowheads="1"/>
              </p:cNvSpPr>
              <p:nvPr/>
            </p:nvSpPr>
            <p:spPr bwMode="auto">
              <a:xfrm rot="5400000">
                <a:off x="6891338" y="4833938"/>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2</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25" name="Rectangle 26">
                <a:extLst>
                  <a:ext uri="{FF2B5EF4-FFF2-40B4-BE49-F238E27FC236}">
                    <a16:creationId xmlns:a16="http://schemas.microsoft.com/office/drawing/2014/main" id="{355C36FF-5299-422B-8734-1360DBC135F1}"/>
                  </a:ext>
                </a:extLst>
              </p:cNvPr>
              <p:cNvSpPr>
                <a:spLocks noChangeArrowheads="1"/>
              </p:cNvSpPr>
              <p:nvPr/>
            </p:nvSpPr>
            <p:spPr bwMode="auto">
              <a:xfrm rot="5400000">
                <a:off x="6969125" y="5157788"/>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L</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26" name="Rectangle 27">
                <a:extLst>
                  <a:ext uri="{FF2B5EF4-FFF2-40B4-BE49-F238E27FC236}">
                    <a16:creationId xmlns:a16="http://schemas.microsoft.com/office/drawing/2014/main" id="{2F4898FE-C4C4-4D8F-BDCC-52074BD0B7EC}"/>
                  </a:ext>
                </a:extLst>
              </p:cNvPr>
              <p:cNvSpPr>
                <a:spLocks noChangeArrowheads="1"/>
              </p:cNvSpPr>
              <p:nvPr/>
            </p:nvSpPr>
            <p:spPr bwMode="auto">
              <a:xfrm rot="5400000">
                <a:off x="6929438" y="5324475"/>
                <a:ext cx="31432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or</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27" name="Rectangle 28">
                <a:extLst>
                  <a:ext uri="{FF2B5EF4-FFF2-40B4-BE49-F238E27FC236}">
                    <a16:creationId xmlns:a16="http://schemas.microsoft.com/office/drawing/2014/main" id="{78CED068-9F24-440D-950E-7BB5D533FA87}"/>
                  </a:ext>
                </a:extLst>
              </p:cNvPr>
              <p:cNvSpPr>
                <a:spLocks noChangeArrowheads="1"/>
              </p:cNvSpPr>
              <p:nvPr/>
            </p:nvSpPr>
            <p:spPr bwMode="auto">
              <a:xfrm rot="5400000">
                <a:off x="6975475" y="5597525"/>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e</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28" name="Rectangle 29">
                <a:extLst>
                  <a:ext uri="{FF2B5EF4-FFF2-40B4-BE49-F238E27FC236}">
                    <a16:creationId xmlns:a16="http://schemas.microsoft.com/office/drawing/2014/main" id="{7EFF9917-B906-409A-9AF1-15BA87B1B571}"/>
                  </a:ext>
                </a:extLst>
              </p:cNvPr>
              <p:cNvSpPr>
                <a:spLocks noChangeArrowheads="1"/>
              </p:cNvSpPr>
              <p:nvPr/>
            </p:nvSpPr>
            <p:spPr bwMode="auto">
              <a:xfrm rot="5400000">
                <a:off x="6942138" y="5770563"/>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29" name="Rectangle 30">
                <a:extLst>
                  <a:ext uri="{FF2B5EF4-FFF2-40B4-BE49-F238E27FC236}">
                    <a16:creationId xmlns:a16="http://schemas.microsoft.com/office/drawing/2014/main" id="{BB276FC7-D5C2-41E4-8BA8-F93A8370767E}"/>
                  </a:ext>
                </a:extLst>
              </p:cNvPr>
              <p:cNvSpPr>
                <a:spLocks noChangeArrowheads="1"/>
              </p:cNvSpPr>
              <p:nvPr/>
            </p:nvSpPr>
            <p:spPr bwMode="auto">
              <a:xfrm rot="5400000">
                <a:off x="7005638" y="5934075"/>
                <a:ext cx="160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i</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30" name="Rectangle 31">
                <a:extLst>
                  <a:ext uri="{FF2B5EF4-FFF2-40B4-BE49-F238E27FC236}">
                    <a16:creationId xmlns:a16="http://schemas.microsoft.com/office/drawing/2014/main" id="{05B103C7-BBDF-4267-B475-926B05CFBB12}"/>
                  </a:ext>
                </a:extLst>
              </p:cNvPr>
              <p:cNvSpPr>
                <a:spLocks noChangeArrowheads="1"/>
              </p:cNvSpPr>
              <p:nvPr/>
            </p:nvSpPr>
            <p:spPr bwMode="auto">
              <a:xfrm rot="5400000">
                <a:off x="6969125" y="6035675"/>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p</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31" name="Rectangle 32">
                <a:extLst>
                  <a:ext uri="{FF2B5EF4-FFF2-40B4-BE49-F238E27FC236}">
                    <a16:creationId xmlns:a16="http://schemas.microsoft.com/office/drawing/2014/main" id="{7F7EE68A-44B8-44E9-B3CF-476B82C72D1D}"/>
                  </a:ext>
                </a:extLst>
              </p:cNvPr>
              <p:cNvSpPr>
                <a:spLocks noChangeArrowheads="1"/>
              </p:cNvSpPr>
              <p:nvPr/>
            </p:nvSpPr>
            <p:spPr bwMode="auto">
              <a:xfrm rot="5400000">
                <a:off x="6975475" y="6162675"/>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s</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096" name="Rectangle 33">
                <a:extLst>
                  <a:ext uri="{FF2B5EF4-FFF2-40B4-BE49-F238E27FC236}">
                    <a16:creationId xmlns:a16="http://schemas.microsoft.com/office/drawing/2014/main" id="{4754F906-A3E8-4735-AD92-FCFCB0333AB2}"/>
                  </a:ext>
                </a:extLst>
              </p:cNvPr>
              <p:cNvSpPr>
                <a:spLocks noChangeArrowheads="1"/>
              </p:cNvSpPr>
              <p:nvPr/>
            </p:nvSpPr>
            <p:spPr bwMode="auto">
              <a:xfrm rot="5400000">
                <a:off x="6969125" y="6308725"/>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u</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097" name="Rectangle 34">
                <a:extLst>
                  <a:ext uri="{FF2B5EF4-FFF2-40B4-BE49-F238E27FC236}">
                    <a16:creationId xmlns:a16="http://schemas.microsoft.com/office/drawing/2014/main" id="{A008D82E-BACA-420D-A2EA-0D1344563D85}"/>
                  </a:ext>
                </a:extLst>
              </p:cNvPr>
              <p:cNvSpPr>
                <a:spLocks noChangeArrowheads="1"/>
              </p:cNvSpPr>
              <p:nvPr/>
            </p:nvSpPr>
            <p:spPr bwMode="auto">
              <a:xfrm rot="5400000">
                <a:off x="6942138" y="6489700"/>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grpSp>
        <p:grpSp>
          <p:nvGrpSpPr>
            <p:cNvPr id="4159" name="Группа 4158">
              <a:extLst>
                <a:ext uri="{FF2B5EF4-FFF2-40B4-BE49-F238E27FC236}">
                  <a16:creationId xmlns:a16="http://schemas.microsoft.com/office/drawing/2014/main" id="{BC35C753-2C58-4BF7-AEFF-F42C78777783}"/>
                </a:ext>
              </a:extLst>
            </p:cNvPr>
            <p:cNvGrpSpPr/>
            <p:nvPr/>
          </p:nvGrpSpPr>
          <p:grpSpPr>
            <a:xfrm>
              <a:off x="8645525" y="4343400"/>
              <a:ext cx="1038225" cy="2520950"/>
              <a:chOff x="8645525" y="4343400"/>
              <a:chExt cx="1038225" cy="2520950"/>
            </a:xfrm>
          </p:grpSpPr>
          <p:sp>
            <p:nvSpPr>
              <p:cNvPr id="9" name="Freeform 10">
                <a:extLst>
                  <a:ext uri="{FF2B5EF4-FFF2-40B4-BE49-F238E27FC236}">
                    <a16:creationId xmlns:a16="http://schemas.microsoft.com/office/drawing/2014/main" id="{A3411C29-E164-451B-A345-E9A5CC17690B}"/>
                  </a:ext>
                </a:extLst>
              </p:cNvPr>
              <p:cNvSpPr>
                <a:spLocks/>
              </p:cNvSpPr>
              <p:nvPr/>
            </p:nvSpPr>
            <p:spPr bwMode="auto">
              <a:xfrm>
                <a:off x="8645525" y="4343400"/>
                <a:ext cx="1038225" cy="2520950"/>
              </a:xfrm>
              <a:custGeom>
                <a:avLst/>
                <a:gdLst>
                  <a:gd name="T0" fmla="*/ 516 w 654"/>
                  <a:gd name="T1" fmla="*/ 1588 h 1588"/>
                  <a:gd name="T2" fmla="*/ 516 w 654"/>
                  <a:gd name="T3" fmla="*/ 432 h 1588"/>
                  <a:gd name="T4" fmla="*/ 654 w 654"/>
                  <a:gd name="T5" fmla="*/ 432 h 1588"/>
                  <a:gd name="T6" fmla="*/ 327 w 654"/>
                  <a:gd name="T7" fmla="*/ 0 h 1588"/>
                  <a:gd name="T8" fmla="*/ 0 w 654"/>
                  <a:gd name="T9" fmla="*/ 432 h 1588"/>
                  <a:gd name="T10" fmla="*/ 139 w 654"/>
                  <a:gd name="T11" fmla="*/ 432 h 1588"/>
                  <a:gd name="T12" fmla="*/ 139 w 654"/>
                  <a:gd name="T13" fmla="*/ 1588 h 1588"/>
                  <a:gd name="T14" fmla="*/ 516 w 654"/>
                  <a:gd name="T15" fmla="*/ 1588 h 15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4" h="1588">
                    <a:moveTo>
                      <a:pt x="516" y="1588"/>
                    </a:moveTo>
                    <a:lnTo>
                      <a:pt x="516" y="432"/>
                    </a:lnTo>
                    <a:lnTo>
                      <a:pt x="654" y="432"/>
                    </a:lnTo>
                    <a:lnTo>
                      <a:pt x="327" y="0"/>
                    </a:lnTo>
                    <a:lnTo>
                      <a:pt x="0" y="432"/>
                    </a:lnTo>
                    <a:lnTo>
                      <a:pt x="139" y="432"/>
                    </a:lnTo>
                    <a:lnTo>
                      <a:pt x="139" y="1588"/>
                    </a:lnTo>
                    <a:lnTo>
                      <a:pt x="516" y="158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133" name="Rectangle 58">
                <a:extLst>
                  <a:ext uri="{FF2B5EF4-FFF2-40B4-BE49-F238E27FC236}">
                    <a16:creationId xmlns:a16="http://schemas.microsoft.com/office/drawing/2014/main" id="{D13E7806-432C-498E-B0D0-823C9C70494E}"/>
                  </a:ext>
                </a:extLst>
              </p:cNvPr>
              <p:cNvSpPr>
                <a:spLocks noChangeArrowheads="1"/>
              </p:cNvSpPr>
              <p:nvPr/>
            </p:nvSpPr>
            <p:spPr bwMode="auto">
              <a:xfrm rot="5400000">
                <a:off x="8955088" y="4627563"/>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34" name="Rectangle 59">
                <a:extLst>
                  <a:ext uri="{FF2B5EF4-FFF2-40B4-BE49-F238E27FC236}">
                    <a16:creationId xmlns:a16="http://schemas.microsoft.com/office/drawing/2014/main" id="{8B910FDC-4386-45B6-AB42-8627D055A329}"/>
                  </a:ext>
                </a:extLst>
              </p:cNvPr>
              <p:cNvSpPr>
                <a:spLocks noChangeArrowheads="1"/>
              </p:cNvSpPr>
              <p:nvPr/>
            </p:nvSpPr>
            <p:spPr bwMode="auto">
              <a:xfrm rot="5400000">
                <a:off x="8955088" y="4833938"/>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6</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35" name="Rectangle 60">
                <a:extLst>
                  <a:ext uri="{FF2B5EF4-FFF2-40B4-BE49-F238E27FC236}">
                    <a16:creationId xmlns:a16="http://schemas.microsoft.com/office/drawing/2014/main" id="{3B12D662-12BE-4458-A21C-D5D0B56162AF}"/>
                  </a:ext>
                </a:extLst>
              </p:cNvPr>
              <p:cNvSpPr>
                <a:spLocks noChangeArrowheads="1"/>
              </p:cNvSpPr>
              <p:nvPr/>
            </p:nvSpPr>
            <p:spPr bwMode="auto">
              <a:xfrm rot="5400000">
                <a:off x="9032875" y="5157788"/>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L</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36" name="Rectangle 61">
                <a:extLst>
                  <a:ext uri="{FF2B5EF4-FFF2-40B4-BE49-F238E27FC236}">
                    <a16:creationId xmlns:a16="http://schemas.microsoft.com/office/drawing/2014/main" id="{B37622B9-B144-4C59-96B7-E4A64B7F72DF}"/>
                  </a:ext>
                </a:extLst>
              </p:cNvPr>
              <p:cNvSpPr>
                <a:spLocks noChangeArrowheads="1"/>
              </p:cNvSpPr>
              <p:nvPr/>
            </p:nvSpPr>
            <p:spPr bwMode="auto">
              <a:xfrm rot="5400000">
                <a:off x="8993188" y="5324475"/>
                <a:ext cx="31432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or</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37" name="Rectangle 62">
                <a:extLst>
                  <a:ext uri="{FF2B5EF4-FFF2-40B4-BE49-F238E27FC236}">
                    <a16:creationId xmlns:a16="http://schemas.microsoft.com/office/drawing/2014/main" id="{A51364BA-D88C-45DB-8888-00A02D74EB8F}"/>
                  </a:ext>
                </a:extLst>
              </p:cNvPr>
              <p:cNvSpPr>
                <a:spLocks noChangeArrowheads="1"/>
              </p:cNvSpPr>
              <p:nvPr/>
            </p:nvSpPr>
            <p:spPr bwMode="auto">
              <a:xfrm rot="5400000">
                <a:off x="9039225" y="5597525"/>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e</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38" name="Rectangle 63">
                <a:extLst>
                  <a:ext uri="{FF2B5EF4-FFF2-40B4-BE49-F238E27FC236}">
                    <a16:creationId xmlns:a16="http://schemas.microsoft.com/office/drawing/2014/main" id="{AA513339-FBFE-41D1-937D-2A63417862D2}"/>
                  </a:ext>
                </a:extLst>
              </p:cNvPr>
              <p:cNvSpPr>
                <a:spLocks noChangeArrowheads="1"/>
              </p:cNvSpPr>
              <p:nvPr/>
            </p:nvSpPr>
            <p:spPr bwMode="auto">
              <a:xfrm rot="5400000">
                <a:off x="9005888" y="5770563"/>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39" name="Rectangle 64">
                <a:extLst>
                  <a:ext uri="{FF2B5EF4-FFF2-40B4-BE49-F238E27FC236}">
                    <a16:creationId xmlns:a16="http://schemas.microsoft.com/office/drawing/2014/main" id="{74A40786-6340-4A2B-9918-6DB933FDCF65}"/>
                  </a:ext>
                </a:extLst>
              </p:cNvPr>
              <p:cNvSpPr>
                <a:spLocks noChangeArrowheads="1"/>
              </p:cNvSpPr>
              <p:nvPr/>
            </p:nvSpPr>
            <p:spPr bwMode="auto">
              <a:xfrm rot="5400000">
                <a:off x="9069388" y="5934075"/>
                <a:ext cx="160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i</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40" name="Rectangle 65">
                <a:extLst>
                  <a:ext uri="{FF2B5EF4-FFF2-40B4-BE49-F238E27FC236}">
                    <a16:creationId xmlns:a16="http://schemas.microsoft.com/office/drawing/2014/main" id="{266838C5-FB48-49CE-B9BB-7588AF9A04EA}"/>
                  </a:ext>
                </a:extLst>
              </p:cNvPr>
              <p:cNvSpPr>
                <a:spLocks noChangeArrowheads="1"/>
              </p:cNvSpPr>
              <p:nvPr/>
            </p:nvSpPr>
            <p:spPr bwMode="auto">
              <a:xfrm rot="5400000">
                <a:off x="9032875" y="6035675"/>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p</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41" name="Rectangle 66">
                <a:extLst>
                  <a:ext uri="{FF2B5EF4-FFF2-40B4-BE49-F238E27FC236}">
                    <a16:creationId xmlns:a16="http://schemas.microsoft.com/office/drawing/2014/main" id="{64C8CC64-B6F8-447B-B19F-43ECC5493618}"/>
                  </a:ext>
                </a:extLst>
              </p:cNvPr>
              <p:cNvSpPr>
                <a:spLocks noChangeArrowheads="1"/>
              </p:cNvSpPr>
              <p:nvPr/>
            </p:nvSpPr>
            <p:spPr bwMode="auto">
              <a:xfrm rot="5400000">
                <a:off x="9039225" y="6162675"/>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s</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42" name="Rectangle 67">
                <a:extLst>
                  <a:ext uri="{FF2B5EF4-FFF2-40B4-BE49-F238E27FC236}">
                    <a16:creationId xmlns:a16="http://schemas.microsoft.com/office/drawing/2014/main" id="{69BB1B29-DBCC-4E33-8D68-7755D9E28FF6}"/>
                  </a:ext>
                </a:extLst>
              </p:cNvPr>
              <p:cNvSpPr>
                <a:spLocks noChangeArrowheads="1"/>
              </p:cNvSpPr>
              <p:nvPr/>
            </p:nvSpPr>
            <p:spPr bwMode="auto">
              <a:xfrm rot="5400000">
                <a:off x="9032875" y="6308725"/>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u</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43" name="Rectangle 68">
                <a:extLst>
                  <a:ext uri="{FF2B5EF4-FFF2-40B4-BE49-F238E27FC236}">
                    <a16:creationId xmlns:a16="http://schemas.microsoft.com/office/drawing/2014/main" id="{C0CD7870-75CF-49D2-97B2-F10F1CDE40BB}"/>
                  </a:ext>
                </a:extLst>
              </p:cNvPr>
              <p:cNvSpPr>
                <a:spLocks noChangeArrowheads="1"/>
              </p:cNvSpPr>
              <p:nvPr/>
            </p:nvSpPr>
            <p:spPr bwMode="auto">
              <a:xfrm rot="5400000">
                <a:off x="9005888" y="6489700"/>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grpSp>
      </p:grpSp>
      <p:grpSp>
        <p:nvGrpSpPr>
          <p:cNvPr id="4165" name="Группа 4164">
            <a:extLst>
              <a:ext uri="{FF2B5EF4-FFF2-40B4-BE49-F238E27FC236}">
                <a16:creationId xmlns:a16="http://schemas.microsoft.com/office/drawing/2014/main" id="{6633BD96-9173-49AF-AC9E-41AF8721843E}"/>
              </a:ext>
            </a:extLst>
          </p:cNvPr>
          <p:cNvGrpSpPr/>
          <p:nvPr/>
        </p:nvGrpSpPr>
        <p:grpSpPr>
          <a:xfrm>
            <a:off x="7620000" y="3279775"/>
            <a:ext cx="3095625" cy="2687637"/>
            <a:chOff x="7620000" y="3279775"/>
            <a:chExt cx="3095625" cy="2687637"/>
          </a:xfrm>
        </p:grpSpPr>
        <p:grpSp>
          <p:nvGrpSpPr>
            <p:cNvPr id="4156" name="Группа 4155">
              <a:extLst>
                <a:ext uri="{FF2B5EF4-FFF2-40B4-BE49-F238E27FC236}">
                  <a16:creationId xmlns:a16="http://schemas.microsoft.com/office/drawing/2014/main" id="{54772E99-E31D-437F-830E-F0F02EFD8C70}"/>
                </a:ext>
              </a:extLst>
            </p:cNvPr>
            <p:cNvGrpSpPr/>
            <p:nvPr/>
          </p:nvGrpSpPr>
          <p:grpSpPr>
            <a:xfrm>
              <a:off x="7620000" y="3279775"/>
              <a:ext cx="1031875" cy="2687637"/>
              <a:chOff x="7620000" y="3279775"/>
              <a:chExt cx="1031875" cy="2687637"/>
            </a:xfrm>
          </p:grpSpPr>
          <p:sp>
            <p:nvSpPr>
              <p:cNvPr id="6" name="Freeform 7">
                <a:extLst>
                  <a:ext uri="{FF2B5EF4-FFF2-40B4-BE49-F238E27FC236}">
                    <a16:creationId xmlns:a16="http://schemas.microsoft.com/office/drawing/2014/main" id="{3F4E5738-CB69-4790-BBA0-54FF65505CB9}"/>
                  </a:ext>
                </a:extLst>
              </p:cNvPr>
              <p:cNvSpPr>
                <a:spLocks/>
              </p:cNvSpPr>
              <p:nvPr/>
            </p:nvSpPr>
            <p:spPr bwMode="auto">
              <a:xfrm>
                <a:off x="7620000" y="3279775"/>
                <a:ext cx="1031875" cy="2687637"/>
              </a:xfrm>
              <a:custGeom>
                <a:avLst/>
                <a:gdLst>
                  <a:gd name="T0" fmla="*/ 139 w 650"/>
                  <a:gd name="T1" fmla="*/ 1693 h 1693"/>
                  <a:gd name="T2" fmla="*/ 512 w 650"/>
                  <a:gd name="T3" fmla="*/ 1646 h 1693"/>
                  <a:gd name="T4" fmla="*/ 512 w 650"/>
                  <a:gd name="T5" fmla="*/ 432 h 1693"/>
                  <a:gd name="T6" fmla="*/ 650 w 650"/>
                  <a:gd name="T7" fmla="*/ 432 h 1693"/>
                  <a:gd name="T8" fmla="*/ 327 w 650"/>
                  <a:gd name="T9" fmla="*/ 0 h 1693"/>
                  <a:gd name="T10" fmla="*/ 0 w 650"/>
                  <a:gd name="T11" fmla="*/ 432 h 1693"/>
                  <a:gd name="T12" fmla="*/ 139 w 650"/>
                  <a:gd name="T13" fmla="*/ 432 h 1693"/>
                  <a:gd name="T14" fmla="*/ 139 w 650"/>
                  <a:gd name="T15" fmla="*/ 1693 h 16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0" h="1693">
                    <a:moveTo>
                      <a:pt x="139" y="1693"/>
                    </a:moveTo>
                    <a:lnTo>
                      <a:pt x="512" y="1646"/>
                    </a:lnTo>
                    <a:lnTo>
                      <a:pt x="512" y="432"/>
                    </a:lnTo>
                    <a:lnTo>
                      <a:pt x="650" y="432"/>
                    </a:lnTo>
                    <a:lnTo>
                      <a:pt x="327" y="0"/>
                    </a:lnTo>
                    <a:lnTo>
                      <a:pt x="0" y="432"/>
                    </a:lnTo>
                    <a:lnTo>
                      <a:pt x="139" y="432"/>
                    </a:lnTo>
                    <a:lnTo>
                      <a:pt x="139" y="1693"/>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110" name="Rectangle 35">
                <a:extLst>
                  <a:ext uri="{FF2B5EF4-FFF2-40B4-BE49-F238E27FC236}">
                    <a16:creationId xmlns:a16="http://schemas.microsoft.com/office/drawing/2014/main" id="{5EBAD378-8EDD-4B52-9EA5-403A0D2CAAE3}"/>
                  </a:ext>
                </a:extLst>
              </p:cNvPr>
              <p:cNvSpPr>
                <a:spLocks noChangeArrowheads="1"/>
              </p:cNvSpPr>
              <p:nvPr/>
            </p:nvSpPr>
            <p:spPr bwMode="auto">
              <a:xfrm rot="5400000">
                <a:off x="7929563" y="3563938"/>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11" name="Rectangle 36">
                <a:extLst>
                  <a:ext uri="{FF2B5EF4-FFF2-40B4-BE49-F238E27FC236}">
                    <a16:creationId xmlns:a16="http://schemas.microsoft.com/office/drawing/2014/main" id="{A8393D8A-96B3-4A7D-AE56-4FD4556BBC75}"/>
                  </a:ext>
                </a:extLst>
              </p:cNvPr>
              <p:cNvSpPr>
                <a:spLocks noChangeArrowheads="1"/>
              </p:cNvSpPr>
              <p:nvPr/>
            </p:nvSpPr>
            <p:spPr bwMode="auto">
              <a:xfrm rot="5400000">
                <a:off x="7929563" y="3762375"/>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3</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12" name="Rectangle 37">
                <a:extLst>
                  <a:ext uri="{FF2B5EF4-FFF2-40B4-BE49-F238E27FC236}">
                    <a16:creationId xmlns:a16="http://schemas.microsoft.com/office/drawing/2014/main" id="{321E181F-33AC-4EB0-969B-C0CA47174368}"/>
                  </a:ext>
                </a:extLst>
              </p:cNvPr>
              <p:cNvSpPr>
                <a:spLocks noChangeArrowheads="1"/>
              </p:cNvSpPr>
              <p:nvPr/>
            </p:nvSpPr>
            <p:spPr bwMode="auto">
              <a:xfrm rot="5400000">
                <a:off x="8008938" y="4094163"/>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L</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13" name="Rectangle 38">
                <a:extLst>
                  <a:ext uri="{FF2B5EF4-FFF2-40B4-BE49-F238E27FC236}">
                    <a16:creationId xmlns:a16="http://schemas.microsoft.com/office/drawing/2014/main" id="{415CC301-13A6-4593-B789-B423165CD69C}"/>
                  </a:ext>
                </a:extLst>
              </p:cNvPr>
              <p:cNvSpPr>
                <a:spLocks noChangeArrowheads="1"/>
              </p:cNvSpPr>
              <p:nvPr/>
            </p:nvSpPr>
            <p:spPr bwMode="auto">
              <a:xfrm rot="5400000">
                <a:off x="7969250" y="4260850"/>
                <a:ext cx="31432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or</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14" name="Rectangle 39">
                <a:extLst>
                  <a:ext uri="{FF2B5EF4-FFF2-40B4-BE49-F238E27FC236}">
                    <a16:creationId xmlns:a16="http://schemas.microsoft.com/office/drawing/2014/main" id="{90E6FE51-B17C-4911-A761-C3D7BACFCA4A}"/>
                  </a:ext>
                </a:extLst>
              </p:cNvPr>
              <p:cNvSpPr>
                <a:spLocks noChangeArrowheads="1"/>
              </p:cNvSpPr>
              <p:nvPr/>
            </p:nvSpPr>
            <p:spPr bwMode="auto">
              <a:xfrm rot="5400000">
                <a:off x="8015288" y="4533900"/>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e</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15" name="Rectangle 40">
                <a:extLst>
                  <a:ext uri="{FF2B5EF4-FFF2-40B4-BE49-F238E27FC236}">
                    <a16:creationId xmlns:a16="http://schemas.microsoft.com/office/drawing/2014/main" id="{41E77066-22A0-4628-8EF7-586173984123}"/>
                  </a:ext>
                </a:extLst>
              </p:cNvPr>
              <p:cNvSpPr>
                <a:spLocks noChangeArrowheads="1"/>
              </p:cNvSpPr>
              <p:nvPr/>
            </p:nvSpPr>
            <p:spPr bwMode="auto">
              <a:xfrm rot="5400000">
                <a:off x="7981950" y="4706938"/>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grpSp>
        <p:grpSp>
          <p:nvGrpSpPr>
            <p:cNvPr id="4160" name="Группа 4159">
              <a:extLst>
                <a:ext uri="{FF2B5EF4-FFF2-40B4-BE49-F238E27FC236}">
                  <a16:creationId xmlns:a16="http://schemas.microsoft.com/office/drawing/2014/main" id="{774D25BC-05B9-4F32-B117-3AD9F0388D3B}"/>
                </a:ext>
              </a:extLst>
            </p:cNvPr>
            <p:cNvGrpSpPr/>
            <p:nvPr/>
          </p:nvGrpSpPr>
          <p:grpSpPr>
            <a:xfrm>
              <a:off x="9683750" y="3279775"/>
              <a:ext cx="1031875" cy="2687637"/>
              <a:chOff x="9683750" y="3279775"/>
              <a:chExt cx="1031875" cy="2687637"/>
            </a:xfrm>
          </p:grpSpPr>
          <p:sp>
            <p:nvSpPr>
              <p:cNvPr id="10" name="Freeform 11">
                <a:extLst>
                  <a:ext uri="{FF2B5EF4-FFF2-40B4-BE49-F238E27FC236}">
                    <a16:creationId xmlns:a16="http://schemas.microsoft.com/office/drawing/2014/main" id="{1B60BB4D-2187-4EBE-BBEC-BAE1F160D0A0}"/>
                  </a:ext>
                </a:extLst>
              </p:cNvPr>
              <p:cNvSpPr>
                <a:spLocks/>
              </p:cNvSpPr>
              <p:nvPr/>
            </p:nvSpPr>
            <p:spPr bwMode="auto">
              <a:xfrm>
                <a:off x="9683750" y="3279775"/>
                <a:ext cx="1031875" cy="2687637"/>
              </a:xfrm>
              <a:custGeom>
                <a:avLst/>
                <a:gdLst>
                  <a:gd name="T0" fmla="*/ 139 w 650"/>
                  <a:gd name="T1" fmla="*/ 1693 h 1693"/>
                  <a:gd name="T2" fmla="*/ 512 w 650"/>
                  <a:gd name="T3" fmla="*/ 1646 h 1693"/>
                  <a:gd name="T4" fmla="*/ 512 w 650"/>
                  <a:gd name="T5" fmla="*/ 432 h 1693"/>
                  <a:gd name="T6" fmla="*/ 650 w 650"/>
                  <a:gd name="T7" fmla="*/ 432 h 1693"/>
                  <a:gd name="T8" fmla="*/ 323 w 650"/>
                  <a:gd name="T9" fmla="*/ 0 h 1693"/>
                  <a:gd name="T10" fmla="*/ 0 w 650"/>
                  <a:gd name="T11" fmla="*/ 432 h 1693"/>
                  <a:gd name="T12" fmla="*/ 139 w 650"/>
                  <a:gd name="T13" fmla="*/ 432 h 1693"/>
                  <a:gd name="T14" fmla="*/ 139 w 650"/>
                  <a:gd name="T15" fmla="*/ 1693 h 16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0" h="1693">
                    <a:moveTo>
                      <a:pt x="139" y="1693"/>
                    </a:moveTo>
                    <a:lnTo>
                      <a:pt x="512" y="1646"/>
                    </a:lnTo>
                    <a:lnTo>
                      <a:pt x="512" y="432"/>
                    </a:lnTo>
                    <a:lnTo>
                      <a:pt x="650" y="432"/>
                    </a:lnTo>
                    <a:lnTo>
                      <a:pt x="323" y="0"/>
                    </a:lnTo>
                    <a:lnTo>
                      <a:pt x="0" y="432"/>
                    </a:lnTo>
                    <a:lnTo>
                      <a:pt x="139" y="432"/>
                    </a:lnTo>
                    <a:lnTo>
                      <a:pt x="139" y="1693"/>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144" name="Rectangle 69">
                <a:extLst>
                  <a:ext uri="{FF2B5EF4-FFF2-40B4-BE49-F238E27FC236}">
                    <a16:creationId xmlns:a16="http://schemas.microsoft.com/office/drawing/2014/main" id="{4C2545F4-8932-4B17-A290-09E6449238CD}"/>
                  </a:ext>
                </a:extLst>
              </p:cNvPr>
              <p:cNvSpPr>
                <a:spLocks noChangeArrowheads="1"/>
              </p:cNvSpPr>
              <p:nvPr/>
            </p:nvSpPr>
            <p:spPr bwMode="auto">
              <a:xfrm rot="5400000">
                <a:off x="9993313" y="3563938"/>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45" name="Rectangle 70">
                <a:extLst>
                  <a:ext uri="{FF2B5EF4-FFF2-40B4-BE49-F238E27FC236}">
                    <a16:creationId xmlns:a16="http://schemas.microsoft.com/office/drawing/2014/main" id="{E6881AEB-C68C-493C-A2EC-88C679B39EAB}"/>
                  </a:ext>
                </a:extLst>
              </p:cNvPr>
              <p:cNvSpPr>
                <a:spLocks noChangeArrowheads="1"/>
              </p:cNvSpPr>
              <p:nvPr/>
            </p:nvSpPr>
            <p:spPr bwMode="auto">
              <a:xfrm rot="5400000">
                <a:off x="9993313" y="3762375"/>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7</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46" name="Rectangle 71">
                <a:extLst>
                  <a:ext uri="{FF2B5EF4-FFF2-40B4-BE49-F238E27FC236}">
                    <a16:creationId xmlns:a16="http://schemas.microsoft.com/office/drawing/2014/main" id="{E17A8467-374B-46CE-A618-6C09DFCCE163}"/>
                  </a:ext>
                </a:extLst>
              </p:cNvPr>
              <p:cNvSpPr>
                <a:spLocks noChangeArrowheads="1"/>
              </p:cNvSpPr>
              <p:nvPr/>
            </p:nvSpPr>
            <p:spPr bwMode="auto">
              <a:xfrm rot="5400000">
                <a:off x="10072688" y="4094163"/>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L</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47" name="Rectangle 72">
                <a:extLst>
                  <a:ext uri="{FF2B5EF4-FFF2-40B4-BE49-F238E27FC236}">
                    <a16:creationId xmlns:a16="http://schemas.microsoft.com/office/drawing/2014/main" id="{E01DEF02-58AE-4F83-836A-B2400894A79E}"/>
                  </a:ext>
                </a:extLst>
              </p:cNvPr>
              <p:cNvSpPr>
                <a:spLocks noChangeArrowheads="1"/>
              </p:cNvSpPr>
              <p:nvPr/>
            </p:nvSpPr>
            <p:spPr bwMode="auto">
              <a:xfrm rot="5400000">
                <a:off x="10033000" y="4260850"/>
                <a:ext cx="31432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or</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48" name="Rectangle 73">
                <a:extLst>
                  <a:ext uri="{FF2B5EF4-FFF2-40B4-BE49-F238E27FC236}">
                    <a16:creationId xmlns:a16="http://schemas.microsoft.com/office/drawing/2014/main" id="{5109D935-DCB2-4734-B531-C1A8B48EC27E}"/>
                  </a:ext>
                </a:extLst>
              </p:cNvPr>
              <p:cNvSpPr>
                <a:spLocks noChangeArrowheads="1"/>
              </p:cNvSpPr>
              <p:nvPr/>
            </p:nvSpPr>
            <p:spPr bwMode="auto">
              <a:xfrm rot="5400000">
                <a:off x="10079038" y="4533900"/>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e</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49" name="Rectangle 74">
                <a:extLst>
                  <a:ext uri="{FF2B5EF4-FFF2-40B4-BE49-F238E27FC236}">
                    <a16:creationId xmlns:a16="http://schemas.microsoft.com/office/drawing/2014/main" id="{3BB0A047-0951-4C27-BC15-E0E0A91D3774}"/>
                  </a:ext>
                </a:extLst>
              </p:cNvPr>
              <p:cNvSpPr>
                <a:spLocks noChangeArrowheads="1"/>
              </p:cNvSpPr>
              <p:nvPr/>
            </p:nvSpPr>
            <p:spPr bwMode="auto">
              <a:xfrm rot="5400000">
                <a:off x="10045700" y="4706938"/>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grpSp>
      </p:grpSp>
      <p:grpSp>
        <p:nvGrpSpPr>
          <p:cNvPr id="4163" name="Группа 4162">
            <a:extLst>
              <a:ext uri="{FF2B5EF4-FFF2-40B4-BE49-F238E27FC236}">
                <a16:creationId xmlns:a16="http://schemas.microsoft.com/office/drawing/2014/main" id="{F089DCBE-8AE4-4366-8833-6D2469306ED4}"/>
              </a:ext>
            </a:extLst>
          </p:cNvPr>
          <p:cNvGrpSpPr/>
          <p:nvPr/>
        </p:nvGrpSpPr>
        <p:grpSpPr>
          <a:xfrm>
            <a:off x="7620000" y="5068888"/>
            <a:ext cx="3095625" cy="1795462"/>
            <a:chOff x="7620000" y="5068888"/>
            <a:chExt cx="3095625" cy="1795462"/>
          </a:xfrm>
        </p:grpSpPr>
        <p:grpSp>
          <p:nvGrpSpPr>
            <p:cNvPr id="4157" name="Группа 4156">
              <a:extLst>
                <a:ext uri="{FF2B5EF4-FFF2-40B4-BE49-F238E27FC236}">
                  <a16:creationId xmlns:a16="http://schemas.microsoft.com/office/drawing/2014/main" id="{514ED54E-2D56-478F-B7A6-931778059600}"/>
                </a:ext>
              </a:extLst>
            </p:cNvPr>
            <p:cNvGrpSpPr/>
            <p:nvPr/>
          </p:nvGrpSpPr>
          <p:grpSpPr>
            <a:xfrm>
              <a:off x="7620000" y="5068888"/>
              <a:ext cx="1031875" cy="1795462"/>
              <a:chOff x="7620000" y="5068888"/>
              <a:chExt cx="1031875" cy="1795462"/>
            </a:xfrm>
          </p:grpSpPr>
          <p:sp>
            <p:nvSpPr>
              <p:cNvPr id="7" name="Freeform 8">
                <a:extLst>
                  <a:ext uri="{FF2B5EF4-FFF2-40B4-BE49-F238E27FC236}">
                    <a16:creationId xmlns:a16="http://schemas.microsoft.com/office/drawing/2014/main" id="{C3A77A1F-7820-4C58-872F-92A2E4F7B103}"/>
                  </a:ext>
                </a:extLst>
              </p:cNvPr>
              <p:cNvSpPr>
                <a:spLocks/>
              </p:cNvSpPr>
              <p:nvPr/>
            </p:nvSpPr>
            <p:spPr bwMode="auto">
              <a:xfrm>
                <a:off x="7620000" y="5068888"/>
                <a:ext cx="1031875" cy="1795462"/>
              </a:xfrm>
              <a:custGeom>
                <a:avLst/>
                <a:gdLst>
                  <a:gd name="T0" fmla="*/ 512 w 650"/>
                  <a:gd name="T1" fmla="*/ 1131 h 1131"/>
                  <a:gd name="T2" fmla="*/ 512 w 650"/>
                  <a:gd name="T3" fmla="*/ 427 h 1131"/>
                  <a:gd name="T4" fmla="*/ 650 w 650"/>
                  <a:gd name="T5" fmla="*/ 427 h 1131"/>
                  <a:gd name="T6" fmla="*/ 327 w 650"/>
                  <a:gd name="T7" fmla="*/ 0 h 1131"/>
                  <a:gd name="T8" fmla="*/ 0 w 650"/>
                  <a:gd name="T9" fmla="*/ 427 h 1131"/>
                  <a:gd name="T10" fmla="*/ 139 w 650"/>
                  <a:gd name="T11" fmla="*/ 427 h 1131"/>
                  <a:gd name="T12" fmla="*/ 139 w 650"/>
                  <a:gd name="T13" fmla="*/ 1131 h 1131"/>
                  <a:gd name="T14" fmla="*/ 512 w 650"/>
                  <a:gd name="T15" fmla="*/ 1131 h 1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0" h="1131">
                    <a:moveTo>
                      <a:pt x="512" y="1131"/>
                    </a:moveTo>
                    <a:lnTo>
                      <a:pt x="512" y="427"/>
                    </a:lnTo>
                    <a:lnTo>
                      <a:pt x="650" y="427"/>
                    </a:lnTo>
                    <a:lnTo>
                      <a:pt x="327" y="0"/>
                    </a:lnTo>
                    <a:lnTo>
                      <a:pt x="0" y="427"/>
                    </a:lnTo>
                    <a:lnTo>
                      <a:pt x="139" y="427"/>
                    </a:lnTo>
                    <a:lnTo>
                      <a:pt x="139" y="1131"/>
                    </a:lnTo>
                    <a:lnTo>
                      <a:pt x="512" y="113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116" name="Rectangle 41">
                <a:extLst>
                  <a:ext uri="{FF2B5EF4-FFF2-40B4-BE49-F238E27FC236}">
                    <a16:creationId xmlns:a16="http://schemas.microsoft.com/office/drawing/2014/main" id="{FAE14857-E348-40DC-A251-2BAB54A643FA}"/>
                  </a:ext>
                </a:extLst>
              </p:cNvPr>
              <p:cNvSpPr>
                <a:spLocks noChangeArrowheads="1"/>
              </p:cNvSpPr>
              <p:nvPr/>
            </p:nvSpPr>
            <p:spPr bwMode="auto">
              <a:xfrm rot="5400000">
                <a:off x="7929563" y="5345113"/>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17" name="Rectangle 42">
                <a:extLst>
                  <a:ext uri="{FF2B5EF4-FFF2-40B4-BE49-F238E27FC236}">
                    <a16:creationId xmlns:a16="http://schemas.microsoft.com/office/drawing/2014/main" id="{4FE498BF-01D0-428A-B879-4A478174C622}"/>
                  </a:ext>
                </a:extLst>
              </p:cNvPr>
              <p:cNvSpPr>
                <a:spLocks noChangeArrowheads="1"/>
              </p:cNvSpPr>
              <p:nvPr/>
            </p:nvSpPr>
            <p:spPr bwMode="auto">
              <a:xfrm rot="5400000">
                <a:off x="7929563" y="5551488"/>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4</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18" name="Rectangle 43">
                <a:extLst>
                  <a:ext uri="{FF2B5EF4-FFF2-40B4-BE49-F238E27FC236}">
                    <a16:creationId xmlns:a16="http://schemas.microsoft.com/office/drawing/2014/main" id="{D006DEF0-DBB4-4E6B-8A4E-E7F0FE105B09}"/>
                  </a:ext>
                </a:extLst>
              </p:cNvPr>
              <p:cNvSpPr>
                <a:spLocks noChangeArrowheads="1"/>
              </p:cNvSpPr>
              <p:nvPr/>
            </p:nvSpPr>
            <p:spPr bwMode="auto">
              <a:xfrm rot="5400000">
                <a:off x="8008938" y="5916613"/>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L</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19" name="Rectangle 44">
                <a:extLst>
                  <a:ext uri="{FF2B5EF4-FFF2-40B4-BE49-F238E27FC236}">
                    <a16:creationId xmlns:a16="http://schemas.microsoft.com/office/drawing/2014/main" id="{C693F239-81CC-47E6-BA45-D2E211DDA6E6}"/>
                  </a:ext>
                </a:extLst>
              </p:cNvPr>
              <p:cNvSpPr>
                <a:spLocks noChangeArrowheads="1"/>
              </p:cNvSpPr>
              <p:nvPr/>
            </p:nvSpPr>
            <p:spPr bwMode="auto">
              <a:xfrm rot="5400000">
                <a:off x="7969250" y="6083300"/>
                <a:ext cx="31432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or</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20" name="Rectangle 45">
                <a:extLst>
                  <a:ext uri="{FF2B5EF4-FFF2-40B4-BE49-F238E27FC236}">
                    <a16:creationId xmlns:a16="http://schemas.microsoft.com/office/drawing/2014/main" id="{F595A6CD-F2FE-4A1E-B2A3-7D4D438B7DA8}"/>
                  </a:ext>
                </a:extLst>
              </p:cNvPr>
              <p:cNvSpPr>
                <a:spLocks noChangeArrowheads="1"/>
              </p:cNvSpPr>
              <p:nvPr/>
            </p:nvSpPr>
            <p:spPr bwMode="auto">
              <a:xfrm rot="5400000">
                <a:off x="8015288" y="6350000"/>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e</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21" name="Rectangle 46">
                <a:extLst>
                  <a:ext uri="{FF2B5EF4-FFF2-40B4-BE49-F238E27FC236}">
                    <a16:creationId xmlns:a16="http://schemas.microsoft.com/office/drawing/2014/main" id="{45628DC3-994C-436C-BD9D-C21630363E90}"/>
                  </a:ext>
                </a:extLst>
              </p:cNvPr>
              <p:cNvSpPr>
                <a:spLocks noChangeArrowheads="1"/>
              </p:cNvSpPr>
              <p:nvPr/>
            </p:nvSpPr>
            <p:spPr bwMode="auto">
              <a:xfrm rot="5400000">
                <a:off x="7981950" y="6529388"/>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grpSp>
        <p:grpSp>
          <p:nvGrpSpPr>
            <p:cNvPr id="4161" name="Группа 4160">
              <a:extLst>
                <a:ext uri="{FF2B5EF4-FFF2-40B4-BE49-F238E27FC236}">
                  <a16:creationId xmlns:a16="http://schemas.microsoft.com/office/drawing/2014/main" id="{8E56358E-433C-4697-8501-2D1FDF14A6DE}"/>
                </a:ext>
              </a:extLst>
            </p:cNvPr>
            <p:cNvGrpSpPr/>
            <p:nvPr/>
          </p:nvGrpSpPr>
          <p:grpSpPr>
            <a:xfrm>
              <a:off x="9683750" y="5068888"/>
              <a:ext cx="1031875" cy="1795462"/>
              <a:chOff x="9683750" y="5068888"/>
              <a:chExt cx="1031875" cy="1795462"/>
            </a:xfrm>
          </p:grpSpPr>
          <p:sp>
            <p:nvSpPr>
              <p:cNvPr id="11" name="Freeform 12">
                <a:extLst>
                  <a:ext uri="{FF2B5EF4-FFF2-40B4-BE49-F238E27FC236}">
                    <a16:creationId xmlns:a16="http://schemas.microsoft.com/office/drawing/2014/main" id="{5AECCAE3-174F-4359-88BE-05D653B0FABB}"/>
                  </a:ext>
                </a:extLst>
              </p:cNvPr>
              <p:cNvSpPr>
                <a:spLocks/>
              </p:cNvSpPr>
              <p:nvPr/>
            </p:nvSpPr>
            <p:spPr bwMode="auto">
              <a:xfrm>
                <a:off x="9683750" y="5068888"/>
                <a:ext cx="1031875" cy="1795462"/>
              </a:xfrm>
              <a:custGeom>
                <a:avLst/>
                <a:gdLst>
                  <a:gd name="T0" fmla="*/ 512 w 650"/>
                  <a:gd name="T1" fmla="*/ 1131 h 1131"/>
                  <a:gd name="T2" fmla="*/ 512 w 650"/>
                  <a:gd name="T3" fmla="*/ 427 h 1131"/>
                  <a:gd name="T4" fmla="*/ 650 w 650"/>
                  <a:gd name="T5" fmla="*/ 427 h 1131"/>
                  <a:gd name="T6" fmla="*/ 323 w 650"/>
                  <a:gd name="T7" fmla="*/ 0 h 1131"/>
                  <a:gd name="T8" fmla="*/ 0 w 650"/>
                  <a:gd name="T9" fmla="*/ 427 h 1131"/>
                  <a:gd name="T10" fmla="*/ 139 w 650"/>
                  <a:gd name="T11" fmla="*/ 427 h 1131"/>
                  <a:gd name="T12" fmla="*/ 139 w 650"/>
                  <a:gd name="T13" fmla="*/ 1131 h 1131"/>
                  <a:gd name="T14" fmla="*/ 512 w 650"/>
                  <a:gd name="T15" fmla="*/ 1131 h 1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0" h="1131">
                    <a:moveTo>
                      <a:pt x="512" y="1131"/>
                    </a:moveTo>
                    <a:lnTo>
                      <a:pt x="512" y="427"/>
                    </a:lnTo>
                    <a:lnTo>
                      <a:pt x="650" y="427"/>
                    </a:lnTo>
                    <a:lnTo>
                      <a:pt x="323" y="0"/>
                    </a:lnTo>
                    <a:lnTo>
                      <a:pt x="0" y="427"/>
                    </a:lnTo>
                    <a:lnTo>
                      <a:pt x="139" y="427"/>
                    </a:lnTo>
                    <a:lnTo>
                      <a:pt x="139" y="1131"/>
                    </a:lnTo>
                    <a:lnTo>
                      <a:pt x="512" y="113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150" name="Rectangle 75">
                <a:extLst>
                  <a:ext uri="{FF2B5EF4-FFF2-40B4-BE49-F238E27FC236}">
                    <a16:creationId xmlns:a16="http://schemas.microsoft.com/office/drawing/2014/main" id="{09C3F600-6DCC-4027-9534-E97DB4FB5F40}"/>
                  </a:ext>
                </a:extLst>
              </p:cNvPr>
              <p:cNvSpPr>
                <a:spLocks noChangeArrowheads="1"/>
              </p:cNvSpPr>
              <p:nvPr/>
            </p:nvSpPr>
            <p:spPr bwMode="auto">
              <a:xfrm rot="5400000">
                <a:off x="9993313" y="5345113"/>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51" name="Rectangle 76">
                <a:extLst>
                  <a:ext uri="{FF2B5EF4-FFF2-40B4-BE49-F238E27FC236}">
                    <a16:creationId xmlns:a16="http://schemas.microsoft.com/office/drawing/2014/main" id="{C12940E7-EC4E-440B-8982-E306CDE1782F}"/>
                  </a:ext>
                </a:extLst>
              </p:cNvPr>
              <p:cNvSpPr>
                <a:spLocks noChangeArrowheads="1"/>
              </p:cNvSpPr>
              <p:nvPr/>
            </p:nvSpPr>
            <p:spPr bwMode="auto">
              <a:xfrm rot="5400000">
                <a:off x="9993313" y="5551488"/>
                <a:ext cx="3603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a:ln>
                      <a:noFill/>
                    </a:ln>
                    <a:solidFill>
                      <a:srgbClr val="FFFFFF"/>
                    </a:solidFill>
                    <a:effectLst/>
                    <a:latin typeface="Arial" panose="020B0604020202020204" pitchFamily="34" charset="0"/>
                  </a:rPr>
                  <a:t>8</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52" name="Rectangle 77">
                <a:extLst>
                  <a:ext uri="{FF2B5EF4-FFF2-40B4-BE49-F238E27FC236}">
                    <a16:creationId xmlns:a16="http://schemas.microsoft.com/office/drawing/2014/main" id="{64C2014A-A1FB-478B-AA34-60121DC7FD8B}"/>
                  </a:ext>
                </a:extLst>
              </p:cNvPr>
              <p:cNvSpPr>
                <a:spLocks noChangeArrowheads="1"/>
              </p:cNvSpPr>
              <p:nvPr/>
            </p:nvSpPr>
            <p:spPr bwMode="auto">
              <a:xfrm rot="5400000">
                <a:off x="10072688" y="5916613"/>
                <a:ext cx="2333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L</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53" name="Rectangle 78">
                <a:extLst>
                  <a:ext uri="{FF2B5EF4-FFF2-40B4-BE49-F238E27FC236}">
                    <a16:creationId xmlns:a16="http://schemas.microsoft.com/office/drawing/2014/main" id="{702E508A-8CA3-4AF9-A742-553B0A05B01D}"/>
                  </a:ext>
                </a:extLst>
              </p:cNvPr>
              <p:cNvSpPr>
                <a:spLocks noChangeArrowheads="1"/>
              </p:cNvSpPr>
              <p:nvPr/>
            </p:nvSpPr>
            <p:spPr bwMode="auto">
              <a:xfrm rot="5400000">
                <a:off x="10033000" y="6083300"/>
                <a:ext cx="31432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or</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54" name="Rectangle 79">
                <a:extLst>
                  <a:ext uri="{FF2B5EF4-FFF2-40B4-BE49-F238E27FC236}">
                    <a16:creationId xmlns:a16="http://schemas.microsoft.com/office/drawing/2014/main" id="{62083927-7A99-4532-B20F-F089E6AAFA54}"/>
                  </a:ext>
                </a:extLst>
              </p:cNvPr>
              <p:cNvSpPr>
                <a:spLocks noChangeArrowheads="1"/>
              </p:cNvSpPr>
              <p:nvPr/>
            </p:nvSpPr>
            <p:spPr bwMode="auto">
              <a:xfrm rot="5400000">
                <a:off x="10079038" y="6350000"/>
                <a:ext cx="220662"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e</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
            <p:nvSpPr>
              <p:cNvPr id="4155" name="Rectangle 80">
                <a:extLst>
                  <a:ext uri="{FF2B5EF4-FFF2-40B4-BE49-F238E27FC236}">
                    <a16:creationId xmlns:a16="http://schemas.microsoft.com/office/drawing/2014/main" id="{2A89A868-8FCD-4629-8A78-FC2E51EF08B5}"/>
                  </a:ext>
                </a:extLst>
              </p:cNvPr>
              <p:cNvSpPr>
                <a:spLocks noChangeArrowheads="1"/>
              </p:cNvSpPr>
              <p:nvPr/>
            </p:nvSpPr>
            <p:spPr bwMode="auto">
              <a:xfrm rot="5400000">
                <a:off x="10045700" y="6529388"/>
                <a:ext cx="28733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700" b="1" i="0" u="none" strike="noStrike" cap="none" normalizeH="0" baseline="0">
                    <a:ln>
                      <a:noFill/>
                    </a:ln>
                    <a:solidFill>
                      <a:srgbClr val="FFFFFF"/>
                    </a:solidFill>
                    <a:effectLst/>
                    <a:latin typeface="Arial" panose="020B0604020202020204" pitchFamily="34" charset="0"/>
                  </a:rPr>
                  <a:t>m</a:t>
                </a:r>
                <a:endParaRPr kumimoji="0" lang="ru-RU" altLang="ru-RU" sz="1800" b="0" i="0" u="none" strike="noStrike" cap="none" normalizeH="0" baseline="0">
                  <a:ln>
                    <a:noFill/>
                  </a:ln>
                  <a:solidFill>
                    <a:schemeClr val="tx1"/>
                  </a:solidFill>
                  <a:effectLst/>
                  <a:latin typeface="Arial" panose="020B0604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4099"/>
                                        </p:tgtEl>
                                        <p:attrNameLst>
                                          <p:attrName>style.visibility</p:attrName>
                                        </p:attrNameLst>
                                      </p:cBhvr>
                                      <p:to>
                                        <p:strVal val="visible"/>
                                      </p:to>
                                    </p:set>
                                    <p:anim calcmode="lin" valueType="num">
                                      <p:cBhvr additive="base">
                                        <p:cTn id="11" dur="500" fill="hold"/>
                                        <p:tgtEl>
                                          <p:spTgt spid="4099"/>
                                        </p:tgtEl>
                                        <p:attrNameLst>
                                          <p:attrName>ppt_x</p:attrName>
                                        </p:attrNameLst>
                                      </p:cBhvr>
                                      <p:tavLst>
                                        <p:tav tm="0">
                                          <p:val>
                                            <p:strVal val="#ppt_x"/>
                                          </p:val>
                                        </p:tav>
                                        <p:tav tm="100000">
                                          <p:val>
                                            <p:strVal val="#ppt_x"/>
                                          </p:val>
                                        </p:tav>
                                      </p:tavLst>
                                    </p:anim>
                                    <p:anim calcmode="lin" valueType="num">
                                      <p:cBhvr additive="base">
                                        <p:cTn id="12" dur="500" fill="hold"/>
                                        <p:tgtEl>
                                          <p:spTgt spid="4099"/>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4101"/>
                                        </p:tgtEl>
                                        <p:attrNameLst>
                                          <p:attrName>style.visibility</p:attrName>
                                        </p:attrNameLst>
                                      </p:cBhvr>
                                      <p:to>
                                        <p:strVal val="visible"/>
                                      </p:to>
                                    </p:set>
                                    <p:anim calcmode="lin" valueType="num">
                                      <p:cBhvr>
                                        <p:cTn id="16" dur="500" fill="hold"/>
                                        <p:tgtEl>
                                          <p:spTgt spid="4101"/>
                                        </p:tgtEl>
                                        <p:attrNameLst>
                                          <p:attrName>ppt_w</p:attrName>
                                        </p:attrNameLst>
                                      </p:cBhvr>
                                      <p:tavLst>
                                        <p:tav tm="0">
                                          <p:val>
                                            <p:fltVal val="0"/>
                                          </p:val>
                                        </p:tav>
                                        <p:tav tm="100000">
                                          <p:val>
                                            <p:strVal val="#ppt_w"/>
                                          </p:val>
                                        </p:tav>
                                      </p:tavLst>
                                    </p:anim>
                                    <p:anim calcmode="lin" valueType="num">
                                      <p:cBhvr>
                                        <p:cTn id="17" dur="500" fill="hold"/>
                                        <p:tgtEl>
                                          <p:spTgt spid="4101"/>
                                        </p:tgtEl>
                                        <p:attrNameLst>
                                          <p:attrName>ppt_h</p:attrName>
                                        </p:attrNameLst>
                                      </p:cBhvr>
                                      <p:tavLst>
                                        <p:tav tm="0">
                                          <p:val>
                                            <p:fltVal val="0"/>
                                          </p:val>
                                        </p:tav>
                                        <p:tav tm="100000">
                                          <p:val>
                                            <p:strVal val="#ppt_h"/>
                                          </p:val>
                                        </p:tav>
                                      </p:tavLst>
                                    </p:anim>
                                  </p:childTnLst>
                                </p:cTn>
                              </p:par>
                            </p:childTnLst>
                          </p:cTn>
                        </p:par>
                        <p:par>
                          <p:cTn id="18" fill="hold">
                            <p:stCondLst>
                              <p:cond delay="1250"/>
                            </p:stCondLst>
                            <p:childTnLst>
                              <p:par>
                                <p:cTn id="19" presetID="23" presetClass="entr" presetSubtype="16" fill="hold" grpId="0" nodeType="afterEffect">
                                  <p:stCondLst>
                                    <p:cond delay="0"/>
                                  </p:stCondLst>
                                  <p:childTnLst>
                                    <p:set>
                                      <p:cBhvr>
                                        <p:cTn id="20" dur="1" fill="hold">
                                          <p:stCondLst>
                                            <p:cond delay="0"/>
                                          </p:stCondLst>
                                        </p:cTn>
                                        <p:tgtEl>
                                          <p:spTgt spid="4104"/>
                                        </p:tgtEl>
                                        <p:attrNameLst>
                                          <p:attrName>style.visibility</p:attrName>
                                        </p:attrNameLst>
                                      </p:cBhvr>
                                      <p:to>
                                        <p:strVal val="visible"/>
                                      </p:to>
                                    </p:set>
                                    <p:anim calcmode="lin" valueType="num">
                                      <p:cBhvr>
                                        <p:cTn id="21" dur="500" fill="hold"/>
                                        <p:tgtEl>
                                          <p:spTgt spid="4104"/>
                                        </p:tgtEl>
                                        <p:attrNameLst>
                                          <p:attrName>ppt_w</p:attrName>
                                        </p:attrNameLst>
                                      </p:cBhvr>
                                      <p:tavLst>
                                        <p:tav tm="0">
                                          <p:val>
                                            <p:fltVal val="0"/>
                                          </p:val>
                                        </p:tav>
                                        <p:tav tm="100000">
                                          <p:val>
                                            <p:strVal val="#ppt_w"/>
                                          </p:val>
                                        </p:tav>
                                      </p:tavLst>
                                    </p:anim>
                                    <p:anim calcmode="lin" valueType="num">
                                      <p:cBhvr>
                                        <p:cTn id="22" dur="500" fill="hold"/>
                                        <p:tgtEl>
                                          <p:spTgt spid="4104"/>
                                        </p:tgtEl>
                                        <p:attrNameLst>
                                          <p:attrName>ppt_h</p:attrName>
                                        </p:attrNameLst>
                                      </p:cBhvr>
                                      <p:tavLst>
                                        <p:tav tm="0">
                                          <p:val>
                                            <p:fltVal val="0"/>
                                          </p:val>
                                        </p:tav>
                                        <p:tav tm="100000">
                                          <p:val>
                                            <p:strVal val="#ppt_h"/>
                                          </p:val>
                                        </p:tav>
                                      </p:tavLst>
                                    </p:anim>
                                  </p:childTnLst>
                                </p:cTn>
                              </p:par>
                              <p:par>
                                <p:cTn id="23" presetID="2" presetClass="entr" presetSubtype="4" fill="hold" nodeType="withEffect">
                                  <p:stCondLst>
                                    <p:cond delay="0"/>
                                  </p:stCondLst>
                                  <p:childTnLst>
                                    <p:set>
                                      <p:cBhvr>
                                        <p:cTn id="24" dur="1" fill="hold">
                                          <p:stCondLst>
                                            <p:cond delay="0"/>
                                          </p:stCondLst>
                                        </p:cTn>
                                        <p:tgtEl>
                                          <p:spTgt spid="4163"/>
                                        </p:tgtEl>
                                        <p:attrNameLst>
                                          <p:attrName>style.visibility</p:attrName>
                                        </p:attrNameLst>
                                      </p:cBhvr>
                                      <p:to>
                                        <p:strVal val="visible"/>
                                      </p:to>
                                    </p:set>
                                    <p:anim calcmode="lin" valueType="num">
                                      <p:cBhvr additive="base">
                                        <p:cTn id="25" dur="500" fill="hold"/>
                                        <p:tgtEl>
                                          <p:spTgt spid="4163"/>
                                        </p:tgtEl>
                                        <p:attrNameLst>
                                          <p:attrName>ppt_x</p:attrName>
                                        </p:attrNameLst>
                                      </p:cBhvr>
                                      <p:tavLst>
                                        <p:tav tm="0">
                                          <p:val>
                                            <p:strVal val="#ppt_x"/>
                                          </p:val>
                                        </p:tav>
                                        <p:tav tm="100000">
                                          <p:val>
                                            <p:strVal val="#ppt_x"/>
                                          </p:val>
                                        </p:tav>
                                      </p:tavLst>
                                    </p:anim>
                                    <p:anim calcmode="lin" valueType="num">
                                      <p:cBhvr additive="base">
                                        <p:cTn id="26" dur="500" fill="hold"/>
                                        <p:tgtEl>
                                          <p:spTgt spid="4163"/>
                                        </p:tgtEl>
                                        <p:attrNameLst>
                                          <p:attrName>ppt_y</p:attrName>
                                        </p:attrNameLst>
                                      </p:cBhvr>
                                      <p:tavLst>
                                        <p:tav tm="0">
                                          <p:val>
                                            <p:strVal val="1+#ppt_h/2"/>
                                          </p:val>
                                        </p:tav>
                                        <p:tav tm="100000">
                                          <p:val>
                                            <p:strVal val="#ppt_y"/>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4106"/>
                                        </p:tgtEl>
                                        <p:attrNameLst>
                                          <p:attrName>style.visibility</p:attrName>
                                        </p:attrNameLst>
                                      </p:cBhvr>
                                      <p:to>
                                        <p:strVal val="visible"/>
                                      </p:to>
                                    </p:set>
                                    <p:anim calcmode="lin" valueType="num">
                                      <p:cBhvr>
                                        <p:cTn id="29" dur="500" fill="hold"/>
                                        <p:tgtEl>
                                          <p:spTgt spid="4106"/>
                                        </p:tgtEl>
                                        <p:attrNameLst>
                                          <p:attrName>ppt_w</p:attrName>
                                        </p:attrNameLst>
                                      </p:cBhvr>
                                      <p:tavLst>
                                        <p:tav tm="0">
                                          <p:val>
                                            <p:fltVal val="0"/>
                                          </p:val>
                                        </p:tav>
                                        <p:tav tm="100000">
                                          <p:val>
                                            <p:strVal val="#ppt_w"/>
                                          </p:val>
                                        </p:tav>
                                      </p:tavLst>
                                    </p:anim>
                                    <p:anim calcmode="lin" valueType="num">
                                      <p:cBhvr>
                                        <p:cTn id="30" dur="500" fill="hold"/>
                                        <p:tgtEl>
                                          <p:spTgt spid="4106"/>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250"/>
                                  </p:stCondLst>
                                  <p:childTnLst>
                                    <p:set>
                                      <p:cBhvr>
                                        <p:cTn id="32" dur="1" fill="hold">
                                          <p:stCondLst>
                                            <p:cond delay="0"/>
                                          </p:stCondLst>
                                        </p:cTn>
                                        <p:tgtEl>
                                          <p:spTgt spid="4102"/>
                                        </p:tgtEl>
                                        <p:attrNameLst>
                                          <p:attrName>style.visibility</p:attrName>
                                        </p:attrNameLst>
                                      </p:cBhvr>
                                      <p:to>
                                        <p:strVal val="visible"/>
                                      </p:to>
                                    </p:set>
                                    <p:anim calcmode="lin" valueType="num">
                                      <p:cBhvr>
                                        <p:cTn id="33" dur="500" fill="hold"/>
                                        <p:tgtEl>
                                          <p:spTgt spid="4102"/>
                                        </p:tgtEl>
                                        <p:attrNameLst>
                                          <p:attrName>ppt_w</p:attrName>
                                        </p:attrNameLst>
                                      </p:cBhvr>
                                      <p:tavLst>
                                        <p:tav tm="0">
                                          <p:val>
                                            <p:fltVal val="0"/>
                                          </p:val>
                                        </p:tav>
                                        <p:tav tm="100000">
                                          <p:val>
                                            <p:strVal val="#ppt_w"/>
                                          </p:val>
                                        </p:tav>
                                      </p:tavLst>
                                    </p:anim>
                                    <p:anim calcmode="lin" valueType="num">
                                      <p:cBhvr>
                                        <p:cTn id="34" dur="500" fill="hold"/>
                                        <p:tgtEl>
                                          <p:spTgt spid="4102"/>
                                        </p:tgtEl>
                                        <p:attrNameLst>
                                          <p:attrName>ppt_h</p:attrName>
                                        </p:attrNameLst>
                                      </p:cBhvr>
                                      <p:tavLst>
                                        <p:tav tm="0">
                                          <p:val>
                                            <p:fltVal val="0"/>
                                          </p:val>
                                        </p:tav>
                                        <p:tav tm="100000">
                                          <p:val>
                                            <p:strVal val="#ppt_h"/>
                                          </p:val>
                                        </p:tav>
                                      </p:tavLst>
                                    </p:anim>
                                  </p:childTnLst>
                                </p:cTn>
                              </p:par>
                              <p:par>
                                <p:cTn id="35" presetID="2" presetClass="entr" presetSubtype="4" fill="hold" nodeType="withEffect">
                                  <p:stCondLst>
                                    <p:cond delay="250"/>
                                  </p:stCondLst>
                                  <p:childTnLst>
                                    <p:set>
                                      <p:cBhvr>
                                        <p:cTn id="36" dur="1" fill="hold">
                                          <p:stCondLst>
                                            <p:cond delay="0"/>
                                          </p:stCondLst>
                                        </p:cTn>
                                        <p:tgtEl>
                                          <p:spTgt spid="4162"/>
                                        </p:tgtEl>
                                        <p:attrNameLst>
                                          <p:attrName>style.visibility</p:attrName>
                                        </p:attrNameLst>
                                      </p:cBhvr>
                                      <p:to>
                                        <p:strVal val="visible"/>
                                      </p:to>
                                    </p:set>
                                    <p:anim calcmode="lin" valueType="num">
                                      <p:cBhvr additive="base">
                                        <p:cTn id="37" dur="500" fill="hold"/>
                                        <p:tgtEl>
                                          <p:spTgt spid="4162"/>
                                        </p:tgtEl>
                                        <p:attrNameLst>
                                          <p:attrName>ppt_x</p:attrName>
                                        </p:attrNameLst>
                                      </p:cBhvr>
                                      <p:tavLst>
                                        <p:tav tm="0">
                                          <p:val>
                                            <p:strVal val="#ppt_x"/>
                                          </p:val>
                                        </p:tav>
                                        <p:tav tm="100000">
                                          <p:val>
                                            <p:strVal val="#ppt_x"/>
                                          </p:val>
                                        </p:tav>
                                      </p:tavLst>
                                    </p:anim>
                                    <p:anim calcmode="lin" valueType="num">
                                      <p:cBhvr additive="base">
                                        <p:cTn id="38" dur="500" fill="hold"/>
                                        <p:tgtEl>
                                          <p:spTgt spid="4162"/>
                                        </p:tgtEl>
                                        <p:attrNameLst>
                                          <p:attrName>ppt_y</p:attrName>
                                        </p:attrNameLst>
                                      </p:cBhvr>
                                      <p:tavLst>
                                        <p:tav tm="0">
                                          <p:val>
                                            <p:strVal val="1+#ppt_h/2"/>
                                          </p:val>
                                        </p:tav>
                                        <p:tav tm="100000">
                                          <p:val>
                                            <p:strVal val="#ppt_y"/>
                                          </p:val>
                                        </p:tav>
                                      </p:tavLst>
                                    </p:anim>
                                  </p:childTnLst>
                                </p:cTn>
                              </p:par>
                              <p:par>
                                <p:cTn id="39" presetID="23" presetClass="entr" presetSubtype="16" fill="hold" grpId="0" nodeType="withEffect">
                                  <p:stCondLst>
                                    <p:cond delay="250"/>
                                  </p:stCondLst>
                                  <p:childTnLst>
                                    <p:set>
                                      <p:cBhvr>
                                        <p:cTn id="40" dur="1" fill="hold">
                                          <p:stCondLst>
                                            <p:cond delay="0"/>
                                          </p:stCondLst>
                                        </p:cTn>
                                        <p:tgtEl>
                                          <p:spTgt spid="4107"/>
                                        </p:tgtEl>
                                        <p:attrNameLst>
                                          <p:attrName>style.visibility</p:attrName>
                                        </p:attrNameLst>
                                      </p:cBhvr>
                                      <p:to>
                                        <p:strVal val="visible"/>
                                      </p:to>
                                    </p:set>
                                    <p:anim calcmode="lin" valueType="num">
                                      <p:cBhvr>
                                        <p:cTn id="41" dur="500" fill="hold"/>
                                        <p:tgtEl>
                                          <p:spTgt spid="4107"/>
                                        </p:tgtEl>
                                        <p:attrNameLst>
                                          <p:attrName>ppt_w</p:attrName>
                                        </p:attrNameLst>
                                      </p:cBhvr>
                                      <p:tavLst>
                                        <p:tav tm="0">
                                          <p:val>
                                            <p:fltVal val="0"/>
                                          </p:val>
                                        </p:tav>
                                        <p:tav tm="100000">
                                          <p:val>
                                            <p:strVal val="#ppt_w"/>
                                          </p:val>
                                        </p:tav>
                                      </p:tavLst>
                                    </p:anim>
                                    <p:anim calcmode="lin" valueType="num">
                                      <p:cBhvr>
                                        <p:cTn id="42" dur="500" fill="hold"/>
                                        <p:tgtEl>
                                          <p:spTgt spid="4107"/>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500"/>
                                  </p:stCondLst>
                                  <p:childTnLst>
                                    <p:set>
                                      <p:cBhvr>
                                        <p:cTn id="44" dur="1" fill="hold">
                                          <p:stCondLst>
                                            <p:cond delay="0"/>
                                          </p:stCondLst>
                                        </p:cTn>
                                        <p:tgtEl>
                                          <p:spTgt spid="4103"/>
                                        </p:tgtEl>
                                        <p:attrNameLst>
                                          <p:attrName>style.visibility</p:attrName>
                                        </p:attrNameLst>
                                      </p:cBhvr>
                                      <p:to>
                                        <p:strVal val="visible"/>
                                      </p:to>
                                    </p:set>
                                    <p:anim calcmode="lin" valueType="num">
                                      <p:cBhvr>
                                        <p:cTn id="45" dur="500" fill="hold"/>
                                        <p:tgtEl>
                                          <p:spTgt spid="4103"/>
                                        </p:tgtEl>
                                        <p:attrNameLst>
                                          <p:attrName>ppt_w</p:attrName>
                                        </p:attrNameLst>
                                      </p:cBhvr>
                                      <p:tavLst>
                                        <p:tav tm="0">
                                          <p:val>
                                            <p:fltVal val="0"/>
                                          </p:val>
                                        </p:tav>
                                        <p:tav tm="100000">
                                          <p:val>
                                            <p:strVal val="#ppt_w"/>
                                          </p:val>
                                        </p:tav>
                                      </p:tavLst>
                                    </p:anim>
                                    <p:anim calcmode="lin" valueType="num">
                                      <p:cBhvr>
                                        <p:cTn id="46" dur="500" fill="hold"/>
                                        <p:tgtEl>
                                          <p:spTgt spid="4103"/>
                                        </p:tgtEl>
                                        <p:attrNameLst>
                                          <p:attrName>ppt_h</p:attrName>
                                        </p:attrNameLst>
                                      </p:cBhvr>
                                      <p:tavLst>
                                        <p:tav tm="0">
                                          <p:val>
                                            <p:fltVal val="0"/>
                                          </p:val>
                                        </p:tav>
                                        <p:tav tm="100000">
                                          <p:val>
                                            <p:strVal val="#ppt_h"/>
                                          </p:val>
                                        </p:tav>
                                      </p:tavLst>
                                    </p:anim>
                                  </p:childTnLst>
                                </p:cTn>
                              </p:par>
                              <p:par>
                                <p:cTn id="47" presetID="2" presetClass="entr" presetSubtype="4" fill="hold" nodeType="withEffect">
                                  <p:stCondLst>
                                    <p:cond delay="500"/>
                                  </p:stCondLst>
                                  <p:childTnLst>
                                    <p:set>
                                      <p:cBhvr>
                                        <p:cTn id="48" dur="1" fill="hold">
                                          <p:stCondLst>
                                            <p:cond delay="0"/>
                                          </p:stCondLst>
                                        </p:cTn>
                                        <p:tgtEl>
                                          <p:spTgt spid="4164"/>
                                        </p:tgtEl>
                                        <p:attrNameLst>
                                          <p:attrName>style.visibility</p:attrName>
                                        </p:attrNameLst>
                                      </p:cBhvr>
                                      <p:to>
                                        <p:strVal val="visible"/>
                                      </p:to>
                                    </p:set>
                                    <p:anim calcmode="lin" valueType="num">
                                      <p:cBhvr additive="base">
                                        <p:cTn id="49" dur="500" fill="hold"/>
                                        <p:tgtEl>
                                          <p:spTgt spid="4164"/>
                                        </p:tgtEl>
                                        <p:attrNameLst>
                                          <p:attrName>ppt_x</p:attrName>
                                        </p:attrNameLst>
                                      </p:cBhvr>
                                      <p:tavLst>
                                        <p:tav tm="0">
                                          <p:val>
                                            <p:strVal val="#ppt_x"/>
                                          </p:val>
                                        </p:tav>
                                        <p:tav tm="100000">
                                          <p:val>
                                            <p:strVal val="#ppt_x"/>
                                          </p:val>
                                        </p:tav>
                                      </p:tavLst>
                                    </p:anim>
                                    <p:anim calcmode="lin" valueType="num">
                                      <p:cBhvr additive="base">
                                        <p:cTn id="50" dur="500" fill="hold"/>
                                        <p:tgtEl>
                                          <p:spTgt spid="4164"/>
                                        </p:tgtEl>
                                        <p:attrNameLst>
                                          <p:attrName>ppt_y</p:attrName>
                                        </p:attrNameLst>
                                      </p:cBhvr>
                                      <p:tavLst>
                                        <p:tav tm="0">
                                          <p:val>
                                            <p:strVal val="1+#ppt_h/2"/>
                                          </p:val>
                                        </p:tav>
                                        <p:tav tm="100000">
                                          <p:val>
                                            <p:strVal val="#ppt_y"/>
                                          </p:val>
                                        </p:tav>
                                      </p:tavLst>
                                    </p:anim>
                                  </p:childTnLst>
                                </p:cTn>
                              </p:par>
                              <p:par>
                                <p:cTn id="51" presetID="23" presetClass="entr" presetSubtype="16" fill="hold" grpId="0" nodeType="withEffect">
                                  <p:stCondLst>
                                    <p:cond delay="500"/>
                                  </p:stCondLst>
                                  <p:childTnLst>
                                    <p:set>
                                      <p:cBhvr>
                                        <p:cTn id="52" dur="1" fill="hold">
                                          <p:stCondLst>
                                            <p:cond delay="0"/>
                                          </p:stCondLst>
                                        </p:cTn>
                                        <p:tgtEl>
                                          <p:spTgt spid="4108"/>
                                        </p:tgtEl>
                                        <p:attrNameLst>
                                          <p:attrName>style.visibility</p:attrName>
                                        </p:attrNameLst>
                                      </p:cBhvr>
                                      <p:to>
                                        <p:strVal val="visible"/>
                                      </p:to>
                                    </p:set>
                                    <p:anim calcmode="lin" valueType="num">
                                      <p:cBhvr>
                                        <p:cTn id="53" dur="500" fill="hold"/>
                                        <p:tgtEl>
                                          <p:spTgt spid="4108"/>
                                        </p:tgtEl>
                                        <p:attrNameLst>
                                          <p:attrName>ppt_w</p:attrName>
                                        </p:attrNameLst>
                                      </p:cBhvr>
                                      <p:tavLst>
                                        <p:tav tm="0">
                                          <p:val>
                                            <p:fltVal val="0"/>
                                          </p:val>
                                        </p:tav>
                                        <p:tav tm="100000">
                                          <p:val>
                                            <p:strVal val="#ppt_w"/>
                                          </p:val>
                                        </p:tav>
                                      </p:tavLst>
                                    </p:anim>
                                    <p:anim calcmode="lin" valueType="num">
                                      <p:cBhvr>
                                        <p:cTn id="54" dur="500" fill="hold"/>
                                        <p:tgtEl>
                                          <p:spTgt spid="4108"/>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750"/>
                                  </p:stCondLst>
                                  <p:childTnLst>
                                    <p:set>
                                      <p:cBhvr>
                                        <p:cTn id="56" dur="1" fill="hold">
                                          <p:stCondLst>
                                            <p:cond delay="0"/>
                                          </p:stCondLst>
                                        </p:cTn>
                                        <p:tgtEl>
                                          <p:spTgt spid="4105"/>
                                        </p:tgtEl>
                                        <p:attrNameLst>
                                          <p:attrName>style.visibility</p:attrName>
                                        </p:attrNameLst>
                                      </p:cBhvr>
                                      <p:to>
                                        <p:strVal val="visible"/>
                                      </p:to>
                                    </p:set>
                                    <p:anim calcmode="lin" valueType="num">
                                      <p:cBhvr>
                                        <p:cTn id="57" dur="500" fill="hold"/>
                                        <p:tgtEl>
                                          <p:spTgt spid="4105"/>
                                        </p:tgtEl>
                                        <p:attrNameLst>
                                          <p:attrName>ppt_w</p:attrName>
                                        </p:attrNameLst>
                                      </p:cBhvr>
                                      <p:tavLst>
                                        <p:tav tm="0">
                                          <p:val>
                                            <p:fltVal val="0"/>
                                          </p:val>
                                        </p:tav>
                                        <p:tav tm="100000">
                                          <p:val>
                                            <p:strVal val="#ppt_w"/>
                                          </p:val>
                                        </p:tav>
                                      </p:tavLst>
                                    </p:anim>
                                    <p:anim calcmode="lin" valueType="num">
                                      <p:cBhvr>
                                        <p:cTn id="58" dur="500" fill="hold"/>
                                        <p:tgtEl>
                                          <p:spTgt spid="4105"/>
                                        </p:tgtEl>
                                        <p:attrNameLst>
                                          <p:attrName>ppt_h</p:attrName>
                                        </p:attrNameLst>
                                      </p:cBhvr>
                                      <p:tavLst>
                                        <p:tav tm="0">
                                          <p:val>
                                            <p:fltVal val="0"/>
                                          </p:val>
                                        </p:tav>
                                        <p:tav tm="100000">
                                          <p:val>
                                            <p:strVal val="#ppt_h"/>
                                          </p:val>
                                        </p:tav>
                                      </p:tavLst>
                                    </p:anim>
                                  </p:childTnLst>
                                </p:cTn>
                              </p:par>
                              <p:par>
                                <p:cTn id="59" presetID="2" presetClass="entr" presetSubtype="4" fill="hold" nodeType="withEffect">
                                  <p:stCondLst>
                                    <p:cond delay="750"/>
                                  </p:stCondLst>
                                  <p:childTnLst>
                                    <p:set>
                                      <p:cBhvr>
                                        <p:cTn id="60" dur="1" fill="hold">
                                          <p:stCondLst>
                                            <p:cond delay="0"/>
                                          </p:stCondLst>
                                        </p:cTn>
                                        <p:tgtEl>
                                          <p:spTgt spid="4165"/>
                                        </p:tgtEl>
                                        <p:attrNameLst>
                                          <p:attrName>style.visibility</p:attrName>
                                        </p:attrNameLst>
                                      </p:cBhvr>
                                      <p:to>
                                        <p:strVal val="visible"/>
                                      </p:to>
                                    </p:set>
                                    <p:anim calcmode="lin" valueType="num">
                                      <p:cBhvr additive="base">
                                        <p:cTn id="61" dur="500" fill="hold"/>
                                        <p:tgtEl>
                                          <p:spTgt spid="4165"/>
                                        </p:tgtEl>
                                        <p:attrNameLst>
                                          <p:attrName>ppt_x</p:attrName>
                                        </p:attrNameLst>
                                      </p:cBhvr>
                                      <p:tavLst>
                                        <p:tav tm="0">
                                          <p:val>
                                            <p:strVal val="#ppt_x"/>
                                          </p:val>
                                        </p:tav>
                                        <p:tav tm="100000">
                                          <p:val>
                                            <p:strVal val="#ppt_x"/>
                                          </p:val>
                                        </p:tav>
                                      </p:tavLst>
                                    </p:anim>
                                    <p:anim calcmode="lin" valueType="num">
                                      <p:cBhvr additive="base">
                                        <p:cTn id="62" dur="500" fill="hold"/>
                                        <p:tgtEl>
                                          <p:spTgt spid="4165"/>
                                        </p:tgtEl>
                                        <p:attrNameLst>
                                          <p:attrName>ppt_y</p:attrName>
                                        </p:attrNameLst>
                                      </p:cBhvr>
                                      <p:tavLst>
                                        <p:tav tm="0">
                                          <p:val>
                                            <p:strVal val="1+#ppt_h/2"/>
                                          </p:val>
                                        </p:tav>
                                        <p:tav tm="100000">
                                          <p:val>
                                            <p:strVal val="#ppt_y"/>
                                          </p:val>
                                        </p:tav>
                                      </p:tavLst>
                                    </p:anim>
                                  </p:childTnLst>
                                </p:cTn>
                              </p:par>
                              <p:par>
                                <p:cTn id="63" presetID="23" presetClass="entr" presetSubtype="16" fill="hold" grpId="0" nodeType="withEffect">
                                  <p:stCondLst>
                                    <p:cond delay="750"/>
                                  </p:stCondLst>
                                  <p:childTnLst>
                                    <p:set>
                                      <p:cBhvr>
                                        <p:cTn id="64" dur="1" fill="hold">
                                          <p:stCondLst>
                                            <p:cond delay="0"/>
                                          </p:stCondLst>
                                        </p:cTn>
                                        <p:tgtEl>
                                          <p:spTgt spid="4109"/>
                                        </p:tgtEl>
                                        <p:attrNameLst>
                                          <p:attrName>style.visibility</p:attrName>
                                        </p:attrNameLst>
                                      </p:cBhvr>
                                      <p:to>
                                        <p:strVal val="visible"/>
                                      </p:to>
                                    </p:set>
                                    <p:anim calcmode="lin" valueType="num">
                                      <p:cBhvr>
                                        <p:cTn id="65" dur="500" fill="hold"/>
                                        <p:tgtEl>
                                          <p:spTgt spid="4109"/>
                                        </p:tgtEl>
                                        <p:attrNameLst>
                                          <p:attrName>ppt_w</p:attrName>
                                        </p:attrNameLst>
                                      </p:cBhvr>
                                      <p:tavLst>
                                        <p:tav tm="0">
                                          <p:val>
                                            <p:fltVal val="0"/>
                                          </p:val>
                                        </p:tav>
                                        <p:tav tm="100000">
                                          <p:val>
                                            <p:strVal val="#ppt_w"/>
                                          </p:val>
                                        </p:tav>
                                      </p:tavLst>
                                    </p:anim>
                                    <p:anim calcmode="lin" valueType="num">
                                      <p:cBhvr>
                                        <p:cTn id="66" dur="500" fill="hold"/>
                                        <p:tgtEl>
                                          <p:spTgt spid="410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p:bldP spid="4101" grpId="0" animBg="1"/>
      <p:bldP spid="4102" grpId="0" animBg="1"/>
      <p:bldP spid="4103" grpId="0" animBg="1"/>
      <p:bldP spid="4104" grpId="0" animBg="1"/>
      <p:bldP spid="4105" grpId="0" animBg="1"/>
      <p:bldP spid="4106" grpId="0"/>
      <p:bldP spid="4107" grpId="0"/>
      <p:bldP spid="4108" grpId="0"/>
      <p:bldP spid="410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a:extLst>
              <a:ext uri="{FF2B5EF4-FFF2-40B4-BE49-F238E27FC236}">
                <a16:creationId xmlns:a16="http://schemas.microsoft.com/office/drawing/2014/main" id="{CF9DC62C-F5E4-48E7-BF5B-C136B841FB51}"/>
              </a:ext>
            </a:extLst>
          </p:cNvPr>
          <p:cNvGrpSpPr/>
          <p:nvPr/>
        </p:nvGrpSpPr>
        <p:grpSpPr>
          <a:xfrm>
            <a:off x="1068388" y="1947863"/>
            <a:ext cx="6134100" cy="2230437"/>
            <a:chOff x="1068388" y="1947863"/>
            <a:chExt cx="6134100" cy="2230437"/>
          </a:xfrm>
        </p:grpSpPr>
        <p:sp>
          <p:nvSpPr>
            <p:cNvPr id="31748" name="Freeform 40">
              <a:extLst>
                <a:ext uri="{FF2B5EF4-FFF2-40B4-BE49-F238E27FC236}">
                  <a16:creationId xmlns:a16="http://schemas.microsoft.com/office/drawing/2014/main" id="{EE341E4A-55F3-4E07-85C0-8E663FFA1C6E}"/>
                </a:ext>
              </a:extLst>
            </p:cNvPr>
            <p:cNvSpPr>
              <a:spLocks/>
            </p:cNvSpPr>
            <p:nvPr/>
          </p:nvSpPr>
          <p:spPr bwMode="auto">
            <a:xfrm>
              <a:off x="2190750" y="2014538"/>
              <a:ext cx="36513" cy="1781175"/>
            </a:xfrm>
            <a:custGeom>
              <a:avLst/>
              <a:gdLst>
                <a:gd name="T0" fmla="*/ 166654460 w 4"/>
                <a:gd name="T1" fmla="*/ 2147483646 h 190"/>
                <a:gd name="T2" fmla="*/ 0 w 4"/>
                <a:gd name="T3" fmla="*/ 2147483646 h 190"/>
                <a:gd name="T4" fmla="*/ 0 w 4"/>
                <a:gd name="T5" fmla="*/ 175764474 h 190"/>
                <a:gd name="T6" fmla="*/ 166654460 w 4"/>
                <a:gd name="T7" fmla="*/ 0 h 190"/>
                <a:gd name="T8" fmla="*/ 333299792 w 4"/>
                <a:gd name="T9" fmla="*/ 175764474 h 190"/>
                <a:gd name="T10" fmla="*/ 333299792 w 4"/>
                <a:gd name="T11" fmla="*/ 2147483646 h 190"/>
                <a:gd name="T12" fmla="*/ 16665446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49" name="Freeform 41">
              <a:extLst>
                <a:ext uri="{FF2B5EF4-FFF2-40B4-BE49-F238E27FC236}">
                  <a16:creationId xmlns:a16="http://schemas.microsoft.com/office/drawing/2014/main" id="{F5FFE53F-F09F-4781-A53A-6C6E1B84D3F5}"/>
                </a:ext>
              </a:extLst>
            </p:cNvPr>
            <p:cNvSpPr>
              <a:spLocks/>
            </p:cNvSpPr>
            <p:nvPr/>
          </p:nvSpPr>
          <p:spPr bwMode="auto">
            <a:xfrm>
              <a:off x="2900363" y="2014538"/>
              <a:ext cx="28575" cy="1781175"/>
            </a:xfrm>
            <a:custGeom>
              <a:avLst/>
              <a:gdLst>
                <a:gd name="T0" fmla="*/ 90725625 w 3"/>
                <a:gd name="T1" fmla="*/ 2147483646 h 190"/>
                <a:gd name="T2" fmla="*/ 0 w 3"/>
                <a:gd name="T3" fmla="*/ 2147483646 h 190"/>
                <a:gd name="T4" fmla="*/ 0 w 3"/>
                <a:gd name="T5" fmla="*/ 175764474 h 190"/>
                <a:gd name="T6" fmla="*/ 90725625 w 3"/>
                <a:gd name="T7" fmla="*/ 0 h 190"/>
                <a:gd name="T8" fmla="*/ 272176875 w 3"/>
                <a:gd name="T9" fmla="*/ 175764474 h 190"/>
                <a:gd name="T10" fmla="*/ 272176875 w 3"/>
                <a:gd name="T11" fmla="*/ 2147483646 h 190"/>
                <a:gd name="T12" fmla="*/ 90725625 w 3"/>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190">
                  <a:moveTo>
                    <a:pt x="1" y="190"/>
                  </a:moveTo>
                  <a:cubicBezTo>
                    <a:pt x="0" y="190"/>
                    <a:pt x="0" y="189"/>
                    <a:pt x="0" y="188"/>
                  </a:cubicBezTo>
                  <a:cubicBezTo>
                    <a:pt x="0" y="2"/>
                    <a:pt x="0" y="2"/>
                    <a:pt x="0" y="2"/>
                  </a:cubicBezTo>
                  <a:cubicBezTo>
                    <a:pt x="0" y="1"/>
                    <a:pt x="0" y="0"/>
                    <a:pt x="1" y="0"/>
                  </a:cubicBezTo>
                  <a:cubicBezTo>
                    <a:pt x="2" y="0"/>
                    <a:pt x="3" y="1"/>
                    <a:pt x="3" y="2"/>
                  </a:cubicBezTo>
                  <a:cubicBezTo>
                    <a:pt x="3" y="188"/>
                    <a:pt x="3" y="188"/>
                    <a:pt x="3" y="188"/>
                  </a:cubicBezTo>
                  <a:cubicBezTo>
                    <a:pt x="3" y="189"/>
                    <a:pt x="2" y="190"/>
                    <a:pt x="1"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0" name="Freeform 42">
              <a:extLst>
                <a:ext uri="{FF2B5EF4-FFF2-40B4-BE49-F238E27FC236}">
                  <a16:creationId xmlns:a16="http://schemas.microsoft.com/office/drawing/2014/main" id="{C06ED11A-7354-42EF-A7C3-45FA9A63B8C4}"/>
                </a:ext>
              </a:extLst>
            </p:cNvPr>
            <p:cNvSpPr>
              <a:spLocks/>
            </p:cNvSpPr>
            <p:nvPr/>
          </p:nvSpPr>
          <p:spPr bwMode="auto">
            <a:xfrm>
              <a:off x="3602038" y="2014538"/>
              <a:ext cx="38100" cy="1781175"/>
            </a:xfrm>
            <a:custGeom>
              <a:avLst/>
              <a:gdLst>
                <a:gd name="T0" fmla="*/ 181451250 w 4"/>
                <a:gd name="T1" fmla="*/ 2147483646 h 190"/>
                <a:gd name="T2" fmla="*/ 0 w 4"/>
                <a:gd name="T3" fmla="*/ 2147483646 h 190"/>
                <a:gd name="T4" fmla="*/ 0 w 4"/>
                <a:gd name="T5" fmla="*/ 175764474 h 190"/>
                <a:gd name="T6" fmla="*/ 181451250 w 4"/>
                <a:gd name="T7" fmla="*/ 0 h 190"/>
                <a:gd name="T8" fmla="*/ 362902500 w 4"/>
                <a:gd name="T9" fmla="*/ 175764474 h 190"/>
                <a:gd name="T10" fmla="*/ 362902500 w 4"/>
                <a:gd name="T11" fmla="*/ 2147483646 h 190"/>
                <a:gd name="T12" fmla="*/ 18145125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1" name="Freeform 43">
              <a:extLst>
                <a:ext uri="{FF2B5EF4-FFF2-40B4-BE49-F238E27FC236}">
                  <a16:creationId xmlns:a16="http://schemas.microsoft.com/office/drawing/2014/main" id="{FD6A6DD9-3254-40B9-A00D-7FAD159990CB}"/>
                </a:ext>
              </a:extLst>
            </p:cNvPr>
            <p:cNvSpPr>
              <a:spLocks/>
            </p:cNvSpPr>
            <p:nvPr/>
          </p:nvSpPr>
          <p:spPr bwMode="auto">
            <a:xfrm>
              <a:off x="4303713" y="2014538"/>
              <a:ext cx="36512" cy="1781175"/>
            </a:xfrm>
            <a:custGeom>
              <a:avLst/>
              <a:gdLst>
                <a:gd name="T0" fmla="*/ 166649896 w 4"/>
                <a:gd name="T1" fmla="*/ 2147483646 h 190"/>
                <a:gd name="T2" fmla="*/ 0 w 4"/>
                <a:gd name="T3" fmla="*/ 2147483646 h 190"/>
                <a:gd name="T4" fmla="*/ 0 w 4"/>
                <a:gd name="T5" fmla="*/ 175764474 h 190"/>
                <a:gd name="T6" fmla="*/ 166649896 w 4"/>
                <a:gd name="T7" fmla="*/ 0 h 190"/>
                <a:gd name="T8" fmla="*/ 333290664 w 4"/>
                <a:gd name="T9" fmla="*/ 175764474 h 190"/>
                <a:gd name="T10" fmla="*/ 333290664 w 4"/>
                <a:gd name="T11" fmla="*/ 2147483646 h 190"/>
                <a:gd name="T12" fmla="*/ 166649896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2" name="Freeform 44">
              <a:extLst>
                <a:ext uri="{FF2B5EF4-FFF2-40B4-BE49-F238E27FC236}">
                  <a16:creationId xmlns:a16="http://schemas.microsoft.com/office/drawing/2014/main" id="{1F1850B2-4EDF-4F3E-AFAA-5A3DA353BF28}"/>
                </a:ext>
              </a:extLst>
            </p:cNvPr>
            <p:cNvSpPr>
              <a:spLocks/>
            </p:cNvSpPr>
            <p:nvPr/>
          </p:nvSpPr>
          <p:spPr bwMode="auto">
            <a:xfrm>
              <a:off x="5014913" y="2014538"/>
              <a:ext cx="36512" cy="1781175"/>
            </a:xfrm>
            <a:custGeom>
              <a:avLst/>
              <a:gdLst>
                <a:gd name="T0" fmla="*/ 166649896 w 4"/>
                <a:gd name="T1" fmla="*/ 2147483646 h 190"/>
                <a:gd name="T2" fmla="*/ 0 w 4"/>
                <a:gd name="T3" fmla="*/ 2147483646 h 190"/>
                <a:gd name="T4" fmla="*/ 0 w 4"/>
                <a:gd name="T5" fmla="*/ 175764474 h 190"/>
                <a:gd name="T6" fmla="*/ 166649896 w 4"/>
                <a:gd name="T7" fmla="*/ 0 h 190"/>
                <a:gd name="T8" fmla="*/ 333290664 w 4"/>
                <a:gd name="T9" fmla="*/ 175764474 h 190"/>
                <a:gd name="T10" fmla="*/ 333290664 w 4"/>
                <a:gd name="T11" fmla="*/ 2147483646 h 190"/>
                <a:gd name="T12" fmla="*/ 166649896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3" name="Freeform 45">
              <a:extLst>
                <a:ext uri="{FF2B5EF4-FFF2-40B4-BE49-F238E27FC236}">
                  <a16:creationId xmlns:a16="http://schemas.microsoft.com/office/drawing/2014/main" id="{9206C24D-01A8-498C-83B8-CF2BFB7E5474}"/>
                </a:ext>
              </a:extLst>
            </p:cNvPr>
            <p:cNvSpPr>
              <a:spLocks/>
            </p:cNvSpPr>
            <p:nvPr/>
          </p:nvSpPr>
          <p:spPr bwMode="auto">
            <a:xfrm>
              <a:off x="5715000" y="2014538"/>
              <a:ext cx="38100" cy="1781175"/>
            </a:xfrm>
            <a:custGeom>
              <a:avLst/>
              <a:gdLst>
                <a:gd name="T0" fmla="*/ 181451250 w 4"/>
                <a:gd name="T1" fmla="*/ 2147483646 h 190"/>
                <a:gd name="T2" fmla="*/ 0 w 4"/>
                <a:gd name="T3" fmla="*/ 2147483646 h 190"/>
                <a:gd name="T4" fmla="*/ 0 w 4"/>
                <a:gd name="T5" fmla="*/ 175764474 h 190"/>
                <a:gd name="T6" fmla="*/ 181451250 w 4"/>
                <a:gd name="T7" fmla="*/ 0 h 190"/>
                <a:gd name="T8" fmla="*/ 362902500 w 4"/>
                <a:gd name="T9" fmla="*/ 175764474 h 190"/>
                <a:gd name="T10" fmla="*/ 362902500 w 4"/>
                <a:gd name="T11" fmla="*/ 2147483646 h 190"/>
                <a:gd name="T12" fmla="*/ 18145125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4" name="Freeform 46">
              <a:extLst>
                <a:ext uri="{FF2B5EF4-FFF2-40B4-BE49-F238E27FC236}">
                  <a16:creationId xmlns:a16="http://schemas.microsoft.com/office/drawing/2014/main" id="{CA283A4F-5B0E-4BA8-A58A-E79CA2BD7B70}"/>
                </a:ext>
              </a:extLst>
            </p:cNvPr>
            <p:cNvSpPr>
              <a:spLocks/>
            </p:cNvSpPr>
            <p:nvPr/>
          </p:nvSpPr>
          <p:spPr bwMode="auto">
            <a:xfrm>
              <a:off x="6426200" y="2014538"/>
              <a:ext cx="38100" cy="1781175"/>
            </a:xfrm>
            <a:custGeom>
              <a:avLst/>
              <a:gdLst>
                <a:gd name="T0" fmla="*/ 181451250 w 4"/>
                <a:gd name="T1" fmla="*/ 2147483646 h 190"/>
                <a:gd name="T2" fmla="*/ 0 w 4"/>
                <a:gd name="T3" fmla="*/ 2147483646 h 190"/>
                <a:gd name="T4" fmla="*/ 0 w 4"/>
                <a:gd name="T5" fmla="*/ 175764474 h 190"/>
                <a:gd name="T6" fmla="*/ 181451250 w 4"/>
                <a:gd name="T7" fmla="*/ 0 h 190"/>
                <a:gd name="T8" fmla="*/ 362902500 w 4"/>
                <a:gd name="T9" fmla="*/ 175764474 h 190"/>
                <a:gd name="T10" fmla="*/ 362902500 w 4"/>
                <a:gd name="T11" fmla="*/ 2147483646 h 190"/>
                <a:gd name="T12" fmla="*/ 18145125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5" name="Freeform 47">
              <a:extLst>
                <a:ext uri="{FF2B5EF4-FFF2-40B4-BE49-F238E27FC236}">
                  <a16:creationId xmlns:a16="http://schemas.microsoft.com/office/drawing/2014/main" id="{9CFF754F-2989-4583-A6C4-46DEA791CF6A}"/>
                </a:ext>
              </a:extLst>
            </p:cNvPr>
            <p:cNvSpPr>
              <a:spLocks/>
            </p:cNvSpPr>
            <p:nvPr/>
          </p:nvSpPr>
          <p:spPr bwMode="auto">
            <a:xfrm>
              <a:off x="7127875" y="2014538"/>
              <a:ext cx="36513" cy="1781175"/>
            </a:xfrm>
            <a:custGeom>
              <a:avLst/>
              <a:gdLst>
                <a:gd name="T0" fmla="*/ 166654460 w 4"/>
                <a:gd name="T1" fmla="*/ 2147483646 h 190"/>
                <a:gd name="T2" fmla="*/ 0 w 4"/>
                <a:gd name="T3" fmla="*/ 2147483646 h 190"/>
                <a:gd name="T4" fmla="*/ 0 w 4"/>
                <a:gd name="T5" fmla="*/ 175764474 h 190"/>
                <a:gd name="T6" fmla="*/ 166654460 w 4"/>
                <a:gd name="T7" fmla="*/ 0 h 190"/>
                <a:gd name="T8" fmla="*/ 333299792 w 4"/>
                <a:gd name="T9" fmla="*/ 175764474 h 190"/>
                <a:gd name="T10" fmla="*/ 333299792 w 4"/>
                <a:gd name="T11" fmla="*/ 2147483646 h 190"/>
                <a:gd name="T12" fmla="*/ 16665446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6" name="Freeform 48">
              <a:extLst>
                <a:ext uri="{FF2B5EF4-FFF2-40B4-BE49-F238E27FC236}">
                  <a16:creationId xmlns:a16="http://schemas.microsoft.com/office/drawing/2014/main" id="{41BB44A1-E408-44C3-885B-1A0C6A7A991C}"/>
                </a:ext>
              </a:extLst>
            </p:cNvPr>
            <p:cNvSpPr>
              <a:spLocks/>
            </p:cNvSpPr>
            <p:nvPr/>
          </p:nvSpPr>
          <p:spPr bwMode="auto">
            <a:xfrm>
              <a:off x="1489075" y="3317875"/>
              <a:ext cx="5665788" cy="36513"/>
            </a:xfrm>
            <a:custGeom>
              <a:avLst/>
              <a:gdLst>
                <a:gd name="T0" fmla="*/ 2147483646 w 606"/>
                <a:gd name="T1" fmla="*/ 333290664 h 4"/>
                <a:gd name="T2" fmla="*/ 174826023 w 606"/>
                <a:gd name="T3" fmla="*/ 333290664 h 4"/>
                <a:gd name="T4" fmla="*/ 0 w 606"/>
                <a:gd name="T5" fmla="*/ 166645332 h 4"/>
                <a:gd name="T6" fmla="*/ 174826023 w 606"/>
                <a:gd name="T7" fmla="*/ 0 h 4"/>
                <a:gd name="T8" fmla="*/ 2147483646 w 606"/>
                <a:gd name="T9" fmla="*/ 0 h 4"/>
                <a:gd name="T10" fmla="*/ 2147483646 w 606"/>
                <a:gd name="T11" fmla="*/ 166645332 h 4"/>
                <a:gd name="T12" fmla="*/ 2147483646 w 606"/>
                <a:gd name="T13" fmla="*/ 33329066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7" name="Freeform 49">
              <a:extLst>
                <a:ext uri="{FF2B5EF4-FFF2-40B4-BE49-F238E27FC236}">
                  <a16:creationId xmlns:a16="http://schemas.microsoft.com/office/drawing/2014/main" id="{C3290BA7-DDAC-4498-8232-4DA5B5B7FA8F}"/>
                </a:ext>
              </a:extLst>
            </p:cNvPr>
            <p:cNvSpPr>
              <a:spLocks/>
            </p:cNvSpPr>
            <p:nvPr/>
          </p:nvSpPr>
          <p:spPr bwMode="auto">
            <a:xfrm>
              <a:off x="1489075" y="2876550"/>
              <a:ext cx="5665788" cy="38100"/>
            </a:xfrm>
            <a:custGeom>
              <a:avLst/>
              <a:gdLst>
                <a:gd name="T0" fmla="*/ 2147483646 w 606"/>
                <a:gd name="T1" fmla="*/ 362902500 h 4"/>
                <a:gd name="T2" fmla="*/ 174826023 w 606"/>
                <a:gd name="T3" fmla="*/ 362902500 h 4"/>
                <a:gd name="T4" fmla="*/ 0 w 606"/>
                <a:gd name="T5" fmla="*/ 181451250 h 4"/>
                <a:gd name="T6" fmla="*/ 174826023 w 606"/>
                <a:gd name="T7" fmla="*/ 0 h 4"/>
                <a:gd name="T8" fmla="*/ 2147483646 w 606"/>
                <a:gd name="T9" fmla="*/ 0 h 4"/>
                <a:gd name="T10" fmla="*/ 2147483646 w 606"/>
                <a:gd name="T11" fmla="*/ 181451250 h 4"/>
                <a:gd name="T12" fmla="*/ 2147483646 w 606"/>
                <a:gd name="T13" fmla="*/ 3629025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8" name="Freeform 50">
              <a:extLst>
                <a:ext uri="{FF2B5EF4-FFF2-40B4-BE49-F238E27FC236}">
                  <a16:creationId xmlns:a16="http://schemas.microsoft.com/office/drawing/2014/main" id="{D5912417-DE44-47EF-BB0C-F23A12A78BF1}"/>
                </a:ext>
              </a:extLst>
            </p:cNvPr>
            <p:cNvSpPr>
              <a:spLocks/>
            </p:cNvSpPr>
            <p:nvPr/>
          </p:nvSpPr>
          <p:spPr bwMode="auto">
            <a:xfrm>
              <a:off x="1489075" y="2436813"/>
              <a:ext cx="5665788" cy="36512"/>
            </a:xfrm>
            <a:custGeom>
              <a:avLst/>
              <a:gdLst>
                <a:gd name="T0" fmla="*/ 2147483646 w 606"/>
                <a:gd name="T1" fmla="*/ 333281536 h 4"/>
                <a:gd name="T2" fmla="*/ 174826023 w 606"/>
                <a:gd name="T3" fmla="*/ 333281536 h 4"/>
                <a:gd name="T4" fmla="*/ 0 w 606"/>
                <a:gd name="T5" fmla="*/ 166640768 h 4"/>
                <a:gd name="T6" fmla="*/ 174826023 w 606"/>
                <a:gd name="T7" fmla="*/ 0 h 4"/>
                <a:gd name="T8" fmla="*/ 2147483646 w 606"/>
                <a:gd name="T9" fmla="*/ 0 h 4"/>
                <a:gd name="T10" fmla="*/ 2147483646 w 606"/>
                <a:gd name="T11" fmla="*/ 166640768 h 4"/>
                <a:gd name="T12" fmla="*/ 2147483646 w 606"/>
                <a:gd name="T13" fmla="*/ 333281536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59" name="Freeform 51">
              <a:extLst>
                <a:ext uri="{FF2B5EF4-FFF2-40B4-BE49-F238E27FC236}">
                  <a16:creationId xmlns:a16="http://schemas.microsoft.com/office/drawing/2014/main" id="{86A382E7-C3FA-4A92-B603-C195A05C77E5}"/>
                </a:ext>
              </a:extLst>
            </p:cNvPr>
            <p:cNvSpPr>
              <a:spLocks/>
            </p:cNvSpPr>
            <p:nvPr/>
          </p:nvSpPr>
          <p:spPr bwMode="auto">
            <a:xfrm>
              <a:off x="1489075" y="1995488"/>
              <a:ext cx="5665788" cy="38100"/>
            </a:xfrm>
            <a:custGeom>
              <a:avLst/>
              <a:gdLst>
                <a:gd name="T0" fmla="*/ 2147483646 w 606"/>
                <a:gd name="T1" fmla="*/ 362902500 h 4"/>
                <a:gd name="T2" fmla="*/ 174826023 w 606"/>
                <a:gd name="T3" fmla="*/ 362902500 h 4"/>
                <a:gd name="T4" fmla="*/ 0 w 606"/>
                <a:gd name="T5" fmla="*/ 181451250 h 4"/>
                <a:gd name="T6" fmla="*/ 174826023 w 606"/>
                <a:gd name="T7" fmla="*/ 0 h 4"/>
                <a:gd name="T8" fmla="*/ 2147483646 w 606"/>
                <a:gd name="T9" fmla="*/ 0 h 4"/>
                <a:gd name="T10" fmla="*/ 2147483646 w 606"/>
                <a:gd name="T11" fmla="*/ 181451250 h 4"/>
                <a:gd name="T12" fmla="*/ 2147483646 w 606"/>
                <a:gd name="T13" fmla="*/ 3629025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60" name="Freeform 52">
              <a:extLst>
                <a:ext uri="{FF2B5EF4-FFF2-40B4-BE49-F238E27FC236}">
                  <a16:creationId xmlns:a16="http://schemas.microsoft.com/office/drawing/2014/main" id="{A5BD9F33-DDC9-4185-ABE3-B49FC1AAB334}"/>
                </a:ext>
              </a:extLst>
            </p:cNvPr>
            <p:cNvSpPr>
              <a:spLocks/>
            </p:cNvSpPr>
            <p:nvPr/>
          </p:nvSpPr>
          <p:spPr bwMode="auto">
            <a:xfrm>
              <a:off x="1489075" y="2220913"/>
              <a:ext cx="5665788" cy="36512"/>
            </a:xfrm>
            <a:custGeom>
              <a:avLst/>
              <a:gdLst>
                <a:gd name="T0" fmla="*/ 2147483646 w 606"/>
                <a:gd name="T1" fmla="*/ 333281536 h 4"/>
                <a:gd name="T2" fmla="*/ 174826023 w 606"/>
                <a:gd name="T3" fmla="*/ 333281536 h 4"/>
                <a:gd name="T4" fmla="*/ 0 w 606"/>
                <a:gd name="T5" fmla="*/ 166640768 h 4"/>
                <a:gd name="T6" fmla="*/ 174826023 w 606"/>
                <a:gd name="T7" fmla="*/ 0 h 4"/>
                <a:gd name="T8" fmla="*/ 2147483646 w 606"/>
                <a:gd name="T9" fmla="*/ 0 h 4"/>
                <a:gd name="T10" fmla="*/ 2147483646 w 606"/>
                <a:gd name="T11" fmla="*/ 166640768 h 4"/>
                <a:gd name="T12" fmla="*/ 2147483646 w 606"/>
                <a:gd name="T13" fmla="*/ 333281536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61" name="Freeform 53">
              <a:extLst>
                <a:ext uri="{FF2B5EF4-FFF2-40B4-BE49-F238E27FC236}">
                  <a16:creationId xmlns:a16="http://schemas.microsoft.com/office/drawing/2014/main" id="{935BEAD0-B4B0-4223-90D5-32454204351E}"/>
                </a:ext>
              </a:extLst>
            </p:cNvPr>
            <p:cNvSpPr>
              <a:spLocks/>
            </p:cNvSpPr>
            <p:nvPr/>
          </p:nvSpPr>
          <p:spPr bwMode="auto">
            <a:xfrm>
              <a:off x="1489075" y="2660650"/>
              <a:ext cx="5665788" cy="38100"/>
            </a:xfrm>
            <a:custGeom>
              <a:avLst/>
              <a:gdLst>
                <a:gd name="T0" fmla="*/ 2147483646 w 606"/>
                <a:gd name="T1" fmla="*/ 362902500 h 4"/>
                <a:gd name="T2" fmla="*/ 174826023 w 606"/>
                <a:gd name="T3" fmla="*/ 362902500 h 4"/>
                <a:gd name="T4" fmla="*/ 0 w 606"/>
                <a:gd name="T5" fmla="*/ 181451250 h 4"/>
                <a:gd name="T6" fmla="*/ 174826023 w 606"/>
                <a:gd name="T7" fmla="*/ 0 h 4"/>
                <a:gd name="T8" fmla="*/ 2147483646 w 606"/>
                <a:gd name="T9" fmla="*/ 0 h 4"/>
                <a:gd name="T10" fmla="*/ 2147483646 w 606"/>
                <a:gd name="T11" fmla="*/ 181451250 h 4"/>
                <a:gd name="T12" fmla="*/ 2147483646 w 606"/>
                <a:gd name="T13" fmla="*/ 3629025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62" name="Freeform 54">
              <a:extLst>
                <a:ext uri="{FF2B5EF4-FFF2-40B4-BE49-F238E27FC236}">
                  <a16:creationId xmlns:a16="http://schemas.microsoft.com/office/drawing/2014/main" id="{109286E2-0D70-4152-B8B6-94B751071214}"/>
                </a:ext>
              </a:extLst>
            </p:cNvPr>
            <p:cNvSpPr>
              <a:spLocks/>
            </p:cNvSpPr>
            <p:nvPr/>
          </p:nvSpPr>
          <p:spPr bwMode="auto">
            <a:xfrm>
              <a:off x="1489075" y="3101975"/>
              <a:ext cx="5665788" cy="38100"/>
            </a:xfrm>
            <a:custGeom>
              <a:avLst/>
              <a:gdLst>
                <a:gd name="T0" fmla="*/ 2147483646 w 606"/>
                <a:gd name="T1" fmla="*/ 362902500 h 4"/>
                <a:gd name="T2" fmla="*/ 174826023 w 606"/>
                <a:gd name="T3" fmla="*/ 362902500 h 4"/>
                <a:gd name="T4" fmla="*/ 0 w 606"/>
                <a:gd name="T5" fmla="*/ 181451250 h 4"/>
                <a:gd name="T6" fmla="*/ 174826023 w 606"/>
                <a:gd name="T7" fmla="*/ 0 h 4"/>
                <a:gd name="T8" fmla="*/ 2147483646 w 606"/>
                <a:gd name="T9" fmla="*/ 0 h 4"/>
                <a:gd name="T10" fmla="*/ 2147483646 w 606"/>
                <a:gd name="T11" fmla="*/ 181451250 h 4"/>
                <a:gd name="T12" fmla="*/ 2147483646 w 606"/>
                <a:gd name="T13" fmla="*/ 3629025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63" name="Freeform 55">
              <a:extLst>
                <a:ext uri="{FF2B5EF4-FFF2-40B4-BE49-F238E27FC236}">
                  <a16:creationId xmlns:a16="http://schemas.microsoft.com/office/drawing/2014/main" id="{4F9B70C6-E707-43BD-B982-AF6D30BF51D8}"/>
                </a:ext>
              </a:extLst>
            </p:cNvPr>
            <p:cNvSpPr>
              <a:spLocks/>
            </p:cNvSpPr>
            <p:nvPr/>
          </p:nvSpPr>
          <p:spPr bwMode="auto">
            <a:xfrm>
              <a:off x="1489075" y="3543300"/>
              <a:ext cx="5665788" cy="36513"/>
            </a:xfrm>
            <a:custGeom>
              <a:avLst/>
              <a:gdLst>
                <a:gd name="T0" fmla="*/ 2147483646 w 606"/>
                <a:gd name="T1" fmla="*/ 333290664 h 4"/>
                <a:gd name="T2" fmla="*/ 174826023 w 606"/>
                <a:gd name="T3" fmla="*/ 333290664 h 4"/>
                <a:gd name="T4" fmla="*/ 0 w 606"/>
                <a:gd name="T5" fmla="*/ 166645332 h 4"/>
                <a:gd name="T6" fmla="*/ 174826023 w 606"/>
                <a:gd name="T7" fmla="*/ 0 h 4"/>
                <a:gd name="T8" fmla="*/ 2147483646 w 606"/>
                <a:gd name="T9" fmla="*/ 0 h 4"/>
                <a:gd name="T10" fmla="*/ 2147483646 w 606"/>
                <a:gd name="T11" fmla="*/ 166645332 h 4"/>
                <a:gd name="T12" fmla="*/ 2147483646 w 606"/>
                <a:gd name="T13" fmla="*/ 33329066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64" name="Freeform 56">
              <a:extLst>
                <a:ext uri="{FF2B5EF4-FFF2-40B4-BE49-F238E27FC236}">
                  <a16:creationId xmlns:a16="http://schemas.microsoft.com/office/drawing/2014/main" id="{4B42EDA9-9761-4E6E-A07F-01FB28BE4A99}"/>
                </a:ext>
              </a:extLst>
            </p:cNvPr>
            <p:cNvSpPr>
              <a:spLocks/>
            </p:cNvSpPr>
            <p:nvPr/>
          </p:nvSpPr>
          <p:spPr bwMode="auto">
            <a:xfrm>
              <a:off x="1470025" y="2005013"/>
              <a:ext cx="5703888" cy="1809750"/>
            </a:xfrm>
            <a:custGeom>
              <a:avLst/>
              <a:gdLst>
                <a:gd name="T0" fmla="*/ 2147483646 w 610"/>
                <a:gd name="T1" fmla="*/ 2147483646 h 193"/>
                <a:gd name="T2" fmla="*/ 349741841 w 610"/>
                <a:gd name="T3" fmla="*/ 2147483646 h 193"/>
                <a:gd name="T4" fmla="*/ 0 w 610"/>
                <a:gd name="T5" fmla="*/ 2147483646 h 193"/>
                <a:gd name="T6" fmla="*/ 0 w 610"/>
                <a:gd name="T7" fmla="*/ 263782784 h 193"/>
                <a:gd name="T8" fmla="*/ 349741841 w 610"/>
                <a:gd name="T9" fmla="*/ 0 h 193"/>
                <a:gd name="T10" fmla="*/ 612036533 w 610"/>
                <a:gd name="T11" fmla="*/ 263782784 h 193"/>
                <a:gd name="T12" fmla="*/ 612036533 w 610"/>
                <a:gd name="T13" fmla="*/ 2147483646 h 193"/>
                <a:gd name="T14" fmla="*/ 2147483646 w 610"/>
                <a:gd name="T15" fmla="*/ 2147483646 h 193"/>
                <a:gd name="T16" fmla="*/ 2147483646 w 610"/>
                <a:gd name="T17" fmla="*/ 2147483646 h 193"/>
                <a:gd name="T18" fmla="*/ 2147483646 w 610"/>
                <a:gd name="T19" fmla="*/ 2147483646 h 1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0" h="193">
                  <a:moveTo>
                    <a:pt x="606" y="193"/>
                  </a:moveTo>
                  <a:cubicBezTo>
                    <a:pt x="4" y="193"/>
                    <a:pt x="4" y="193"/>
                    <a:pt x="4" y="193"/>
                  </a:cubicBezTo>
                  <a:cubicBezTo>
                    <a:pt x="1" y="193"/>
                    <a:pt x="0" y="191"/>
                    <a:pt x="0" y="189"/>
                  </a:cubicBezTo>
                  <a:cubicBezTo>
                    <a:pt x="0" y="3"/>
                    <a:pt x="0" y="3"/>
                    <a:pt x="0" y="3"/>
                  </a:cubicBezTo>
                  <a:cubicBezTo>
                    <a:pt x="0" y="1"/>
                    <a:pt x="1" y="0"/>
                    <a:pt x="4" y="0"/>
                  </a:cubicBezTo>
                  <a:cubicBezTo>
                    <a:pt x="6" y="0"/>
                    <a:pt x="7" y="1"/>
                    <a:pt x="7" y="3"/>
                  </a:cubicBezTo>
                  <a:cubicBezTo>
                    <a:pt x="7" y="185"/>
                    <a:pt x="7" y="185"/>
                    <a:pt x="7" y="185"/>
                  </a:cubicBezTo>
                  <a:cubicBezTo>
                    <a:pt x="606" y="185"/>
                    <a:pt x="606" y="185"/>
                    <a:pt x="606" y="185"/>
                  </a:cubicBezTo>
                  <a:cubicBezTo>
                    <a:pt x="608" y="185"/>
                    <a:pt x="610" y="187"/>
                    <a:pt x="610" y="189"/>
                  </a:cubicBezTo>
                  <a:cubicBezTo>
                    <a:pt x="610" y="191"/>
                    <a:pt x="608" y="193"/>
                    <a:pt x="606" y="193"/>
                  </a:cubicBezTo>
                  <a:close/>
                </a:path>
              </a:pathLst>
            </a:custGeom>
            <a:solidFill>
              <a:srgbClr val="747A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86" name="Rectangle 78">
              <a:extLst>
                <a:ext uri="{FF2B5EF4-FFF2-40B4-BE49-F238E27FC236}">
                  <a16:creationId xmlns:a16="http://schemas.microsoft.com/office/drawing/2014/main" id="{846211E7-E295-41F8-85B5-5A9AB0E58242}"/>
                </a:ext>
              </a:extLst>
            </p:cNvPr>
            <p:cNvSpPr>
              <a:spLocks noChangeArrowheads="1"/>
            </p:cNvSpPr>
            <p:nvPr/>
          </p:nvSpPr>
          <p:spPr bwMode="auto">
            <a:xfrm>
              <a:off x="1068388" y="3325813"/>
              <a:ext cx="411162"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10</a:t>
              </a:r>
              <a:endParaRPr lang="ru-RU" altLang="ru-RU" sz="1800"/>
            </a:p>
          </p:txBody>
        </p:sp>
        <p:sp>
          <p:nvSpPr>
            <p:cNvPr id="31787" name="Rectangle 79">
              <a:extLst>
                <a:ext uri="{FF2B5EF4-FFF2-40B4-BE49-F238E27FC236}">
                  <a16:creationId xmlns:a16="http://schemas.microsoft.com/office/drawing/2014/main" id="{A6E4013A-9CED-4577-B71C-384CABE4A551}"/>
                </a:ext>
              </a:extLst>
            </p:cNvPr>
            <p:cNvSpPr>
              <a:spLocks noChangeArrowheads="1"/>
            </p:cNvSpPr>
            <p:nvPr/>
          </p:nvSpPr>
          <p:spPr bwMode="auto">
            <a:xfrm>
              <a:off x="1068388" y="2979738"/>
              <a:ext cx="411162"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20</a:t>
              </a:r>
              <a:endParaRPr lang="ru-RU" altLang="ru-RU" sz="1800"/>
            </a:p>
          </p:txBody>
        </p:sp>
        <p:sp>
          <p:nvSpPr>
            <p:cNvPr id="31788" name="Rectangle 80">
              <a:extLst>
                <a:ext uri="{FF2B5EF4-FFF2-40B4-BE49-F238E27FC236}">
                  <a16:creationId xmlns:a16="http://schemas.microsoft.com/office/drawing/2014/main" id="{2F7A737A-B963-4C51-AF27-CF0253797378}"/>
                </a:ext>
              </a:extLst>
            </p:cNvPr>
            <p:cNvSpPr>
              <a:spLocks noChangeArrowheads="1"/>
            </p:cNvSpPr>
            <p:nvPr/>
          </p:nvSpPr>
          <p:spPr bwMode="auto">
            <a:xfrm>
              <a:off x="1068388" y="2632075"/>
              <a:ext cx="411162"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30</a:t>
              </a:r>
              <a:endParaRPr lang="ru-RU" altLang="ru-RU" sz="1800"/>
            </a:p>
          </p:txBody>
        </p:sp>
        <p:sp>
          <p:nvSpPr>
            <p:cNvPr id="31789" name="Rectangle 81">
              <a:extLst>
                <a:ext uri="{FF2B5EF4-FFF2-40B4-BE49-F238E27FC236}">
                  <a16:creationId xmlns:a16="http://schemas.microsoft.com/office/drawing/2014/main" id="{E06809A5-6AEE-4E8E-B90C-932EAE39B44E}"/>
                </a:ext>
              </a:extLst>
            </p:cNvPr>
            <p:cNvSpPr>
              <a:spLocks noChangeArrowheads="1"/>
            </p:cNvSpPr>
            <p:nvPr/>
          </p:nvSpPr>
          <p:spPr bwMode="auto">
            <a:xfrm>
              <a:off x="1068388" y="2286000"/>
              <a:ext cx="411162"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40</a:t>
              </a:r>
              <a:endParaRPr lang="ru-RU" altLang="ru-RU" sz="1800"/>
            </a:p>
          </p:txBody>
        </p:sp>
        <p:sp>
          <p:nvSpPr>
            <p:cNvPr id="31790" name="Rectangle 82">
              <a:extLst>
                <a:ext uri="{FF2B5EF4-FFF2-40B4-BE49-F238E27FC236}">
                  <a16:creationId xmlns:a16="http://schemas.microsoft.com/office/drawing/2014/main" id="{1C1F4D3E-EC02-4D37-A5D7-4725BAB308FB}"/>
                </a:ext>
              </a:extLst>
            </p:cNvPr>
            <p:cNvSpPr>
              <a:spLocks noChangeArrowheads="1"/>
            </p:cNvSpPr>
            <p:nvPr/>
          </p:nvSpPr>
          <p:spPr bwMode="auto">
            <a:xfrm>
              <a:off x="1068388" y="1947863"/>
              <a:ext cx="411162"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50</a:t>
              </a:r>
              <a:endParaRPr lang="ru-RU" altLang="ru-RU" sz="1800"/>
            </a:p>
          </p:txBody>
        </p:sp>
        <p:sp>
          <p:nvSpPr>
            <p:cNvPr id="31796" name="TextBox 115">
              <a:extLst>
                <a:ext uri="{FF2B5EF4-FFF2-40B4-BE49-F238E27FC236}">
                  <a16:creationId xmlns:a16="http://schemas.microsoft.com/office/drawing/2014/main" id="{6A6A0447-4E55-4A8D-B9B8-236A5F59C756}"/>
                </a:ext>
              </a:extLst>
            </p:cNvPr>
            <p:cNvSpPr txBox="1">
              <a:spLocks noChangeArrowheads="1"/>
            </p:cNvSpPr>
            <p:nvPr/>
          </p:nvSpPr>
          <p:spPr bwMode="auto">
            <a:xfrm>
              <a:off x="1395413" y="3840163"/>
              <a:ext cx="5807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b="1" i="1" dirty="0">
                  <a:solidFill>
                    <a:srgbClr val="73858E"/>
                  </a:solidFill>
                  <a:latin typeface="Arial" panose="020B0604020202020204" pitchFamily="34" charset="0"/>
                  <a:cs typeface="Arial" panose="020B0604020202020204" pitchFamily="34" charset="0"/>
                </a:rPr>
                <a:t>Lorem ipsum dolor sit </a:t>
              </a:r>
              <a:r>
                <a:rPr lang="en-US" altLang="ru-RU" sz="1600" b="1" i="1" dirty="0" err="1">
                  <a:solidFill>
                    <a:srgbClr val="73858E"/>
                  </a:solidFill>
                  <a:latin typeface="Arial" panose="020B0604020202020204" pitchFamily="34" charset="0"/>
                  <a:cs typeface="Arial" panose="020B0604020202020204" pitchFamily="34" charset="0"/>
                </a:rPr>
                <a:t>amet</a:t>
              </a:r>
              <a:r>
                <a:rPr lang="en-US" altLang="ru-RU" sz="1600" b="1" i="1" dirty="0">
                  <a:solidFill>
                    <a:srgbClr val="73858E"/>
                  </a:solidFill>
                  <a:latin typeface="Arial" panose="020B0604020202020204" pitchFamily="34" charset="0"/>
                  <a:cs typeface="Arial" panose="020B0604020202020204" pitchFamily="34" charset="0"/>
                </a:rPr>
                <a:t>, </a:t>
              </a:r>
              <a:r>
                <a:rPr lang="en-US" altLang="ru-RU" sz="1600" b="1" i="1" dirty="0" err="1">
                  <a:solidFill>
                    <a:srgbClr val="73858E"/>
                  </a:solidFill>
                  <a:latin typeface="Arial" panose="020B0604020202020204" pitchFamily="34" charset="0"/>
                  <a:cs typeface="Arial" panose="020B0604020202020204" pitchFamily="34" charset="0"/>
                </a:rPr>
                <a:t>consectetur</a:t>
              </a:r>
              <a:r>
                <a:rPr lang="en-US" altLang="ru-RU" sz="1600" b="1" i="1" dirty="0">
                  <a:solidFill>
                    <a:srgbClr val="73858E"/>
                  </a:solidFill>
                  <a:latin typeface="Arial" panose="020B0604020202020204" pitchFamily="34" charset="0"/>
                  <a:cs typeface="Arial" panose="020B0604020202020204" pitchFamily="34" charset="0"/>
                </a:rPr>
                <a:t> </a:t>
              </a:r>
              <a:r>
                <a:rPr lang="en-US" altLang="ru-RU" sz="1600" b="1" i="1" dirty="0" err="1">
                  <a:solidFill>
                    <a:srgbClr val="73858E"/>
                  </a:solidFill>
                  <a:latin typeface="Arial" panose="020B0604020202020204" pitchFamily="34" charset="0"/>
                  <a:cs typeface="Arial" panose="020B0604020202020204" pitchFamily="34" charset="0"/>
                </a:rPr>
                <a:t>adipiscing</a:t>
              </a:r>
              <a:r>
                <a:rPr lang="en-US" altLang="ru-RU" sz="1600" b="1" i="1" dirty="0">
                  <a:solidFill>
                    <a:srgbClr val="73858E"/>
                  </a:solidFill>
                  <a:latin typeface="Arial" panose="020B0604020202020204" pitchFamily="34" charset="0"/>
                  <a:cs typeface="Arial" panose="020B0604020202020204" pitchFamily="34" charset="0"/>
                </a:rPr>
                <a:t> </a:t>
              </a:r>
              <a:r>
                <a:rPr lang="en-US" altLang="ru-RU" sz="1600" b="1" i="1" dirty="0" err="1">
                  <a:solidFill>
                    <a:srgbClr val="73858E"/>
                  </a:solidFill>
                  <a:latin typeface="Arial" panose="020B0604020202020204" pitchFamily="34" charset="0"/>
                  <a:cs typeface="Arial" panose="020B0604020202020204" pitchFamily="34" charset="0"/>
                </a:rPr>
                <a:t>elit</a:t>
              </a:r>
              <a:endParaRPr lang="ru-RU" altLang="ru-RU" sz="1400" b="1" i="1" dirty="0">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BBE18A99-45FC-497C-8CE8-5B05992A19D4}"/>
              </a:ext>
            </a:extLst>
          </p:cNvPr>
          <p:cNvGrpSpPr/>
          <p:nvPr/>
        </p:nvGrpSpPr>
        <p:grpSpPr>
          <a:xfrm>
            <a:off x="1068388" y="4360863"/>
            <a:ext cx="6134100" cy="2243137"/>
            <a:chOff x="1068388" y="4360863"/>
            <a:chExt cx="6134100" cy="2243137"/>
          </a:xfrm>
        </p:grpSpPr>
        <p:sp>
          <p:nvSpPr>
            <p:cNvPr id="31767" name="Freeform 59">
              <a:extLst>
                <a:ext uri="{FF2B5EF4-FFF2-40B4-BE49-F238E27FC236}">
                  <a16:creationId xmlns:a16="http://schemas.microsoft.com/office/drawing/2014/main" id="{551419D7-EAEE-4E48-ABBE-7E0955BEE63C}"/>
                </a:ext>
              </a:extLst>
            </p:cNvPr>
            <p:cNvSpPr>
              <a:spLocks/>
            </p:cNvSpPr>
            <p:nvPr/>
          </p:nvSpPr>
          <p:spPr bwMode="auto">
            <a:xfrm>
              <a:off x="2190750" y="4427538"/>
              <a:ext cx="36513" cy="1781175"/>
            </a:xfrm>
            <a:custGeom>
              <a:avLst/>
              <a:gdLst>
                <a:gd name="T0" fmla="*/ 166654460 w 4"/>
                <a:gd name="T1" fmla="*/ 2147483646 h 190"/>
                <a:gd name="T2" fmla="*/ 0 w 4"/>
                <a:gd name="T3" fmla="*/ 2147483646 h 190"/>
                <a:gd name="T4" fmla="*/ 0 w 4"/>
                <a:gd name="T5" fmla="*/ 175764474 h 190"/>
                <a:gd name="T6" fmla="*/ 166654460 w 4"/>
                <a:gd name="T7" fmla="*/ 0 h 190"/>
                <a:gd name="T8" fmla="*/ 333299792 w 4"/>
                <a:gd name="T9" fmla="*/ 175764474 h 190"/>
                <a:gd name="T10" fmla="*/ 333299792 w 4"/>
                <a:gd name="T11" fmla="*/ 2147483646 h 190"/>
                <a:gd name="T12" fmla="*/ 16665446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68" name="Freeform 60">
              <a:extLst>
                <a:ext uri="{FF2B5EF4-FFF2-40B4-BE49-F238E27FC236}">
                  <a16:creationId xmlns:a16="http://schemas.microsoft.com/office/drawing/2014/main" id="{A936C18E-9D0D-4733-B8A8-EBB1484696F7}"/>
                </a:ext>
              </a:extLst>
            </p:cNvPr>
            <p:cNvSpPr>
              <a:spLocks/>
            </p:cNvSpPr>
            <p:nvPr/>
          </p:nvSpPr>
          <p:spPr bwMode="auto">
            <a:xfrm>
              <a:off x="2900363" y="4427538"/>
              <a:ext cx="28575" cy="1781175"/>
            </a:xfrm>
            <a:custGeom>
              <a:avLst/>
              <a:gdLst>
                <a:gd name="T0" fmla="*/ 90725625 w 3"/>
                <a:gd name="T1" fmla="*/ 2147483646 h 190"/>
                <a:gd name="T2" fmla="*/ 0 w 3"/>
                <a:gd name="T3" fmla="*/ 2147483646 h 190"/>
                <a:gd name="T4" fmla="*/ 0 w 3"/>
                <a:gd name="T5" fmla="*/ 175764474 h 190"/>
                <a:gd name="T6" fmla="*/ 90725625 w 3"/>
                <a:gd name="T7" fmla="*/ 0 h 190"/>
                <a:gd name="T8" fmla="*/ 272176875 w 3"/>
                <a:gd name="T9" fmla="*/ 175764474 h 190"/>
                <a:gd name="T10" fmla="*/ 272176875 w 3"/>
                <a:gd name="T11" fmla="*/ 2147483646 h 190"/>
                <a:gd name="T12" fmla="*/ 90725625 w 3"/>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190">
                  <a:moveTo>
                    <a:pt x="1" y="190"/>
                  </a:moveTo>
                  <a:cubicBezTo>
                    <a:pt x="0" y="190"/>
                    <a:pt x="0" y="189"/>
                    <a:pt x="0" y="188"/>
                  </a:cubicBezTo>
                  <a:cubicBezTo>
                    <a:pt x="0" y="2"/>
                    <a:pt x="0" y="2"/>
                    <a:pt x="0" y="2"/>
                  </a:cubicBezTo>
                  <a:cubicBezTo>
                    <a:pt x="0" y="1"/>
                    <a:pt x="0" y="0"/>
                    <a:pt x="1" y="0"/>
                  </a:cubicBezTo>
                  <a:cubicBezTo>
                    <a:pt x="2" y="0"/>
                    <a:pt x="3" y="1"/>
                    <a:pt x="3" y="2"/>
                  </a:cubicBezTo>
                  <a:cubicBezTo>
                    <a:pt x="3" y="188"/>
                    <a:pt x="3" y="188"/>
                    <a:pt x="3" y="188"/>
                  </a:cubicBezTo>
                  <a:cubicBezTo>
                    <a:pt x="3" y="189"/>
                    <a:pt x="2" y="190"/>
                    <a:pt x="1"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69" name="Freeform 61">
              <a:extLst>
                <a:ext uri="{FF2B5EF4-FFF2-40B4-BE49-F238E27FC236}">
                  <a16:creationId xmlns:a16="http://schemas.microsoft.com/office/drawing/2014/main" id="{2FBF0991-EFC8-42BA-B7A1-EEDE0E795B2B}"/>
                </a:ext>
              </a:extLst>
            </p:cNvPr>
            <p:cNvSpPr>
              <a:spLocks/>
            </p:cNvSpPr>
            <p:nvPr/>
          </p:nvSpPr>
          <p:spPr bwMode="auto">
            <a:xfrm>
              <a:off x="3602038" y="4427538"/>
              <a:ext cx="38100" cy="1781175"/>
            </a:xfrm>
            <a:custGeom>
              <a:avLst/>
              <a:gdLst>
                <a:gd name="T0" fmla="*/ 181451250 w 4"/>
                <a:gd name="T1" fmla="*/ 2147483646 h 190"/>
                <a:gd name="T2" fmla="*/ 0 w 4"/>
                <a:gd name="T3" fmla="*/ 2147483646 h 190"/>
                <a:gd name="T4" fmla="*/ 0 w 4"/>
                <a:gd name="T5" fmla="*/ 175764474 h 190"/>
                <a:gd name="T6" fmla="*/ 181451250 w 4"/>
                <a:gd name="T7" fmla="*/ 0 h 190"/>
                <a:gd name="T8" fmla="*/ 362902500 w 4"/>
                <a:gd name="T9" fmla="*/ 175764474 h 190"/>
                <a:gd name="T10" fmla="*/ 362902500 w 4"/>
                <a:gd name="T11" fmla="*/ 2147483646 h 190"/>
                <a:gd name="T12" fmla="*/ 18145125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0" name="Freeform 62">
              <a:extLst>
                <a:ext uri="{FF2B5EF4-FFF2-40B4-BE49-F238E27FC236}">
                  <a16:creationId xmlns:a16="http://schemas.microsoft.com/office/drawing/2014/main" id="{10908385-4957-4B2F-9739-F135C6D9B3CA}"/>
                </a:ext>
              </a:extLst>
            </p:cNvPr>
            <p:cNvSpPr>
              <a:spLocks/>
            </p:cNvSpPr>
            <p:nvPr/>
          </p:nvSpPr>
          <p:spPr bwMode="auto">
            <a:xfrm>
              <a:off x="4303713" y="4427538"/>
              <a:ext cx="36512" cy="1781175"/>
            </a:xfrm>
            <a:custGeom>
              <a:avLst/>
              <a:gdLst>
                <a:gd name="T0" fmla="*/ 166649896 w 4"/>
                <a:gd name="T1" fmla="*/ 2147483646 h 190"/>
                <a:gd name="T2" fmla="*/ 0 w 4"/>
                <a:gd name="T3" fmla="*/ 2147483646 h 190"/>
                <a:gd name="T4" fmla="*/ 0 w 4"/>
                <a:gd name="T5" fmla="*/ 175764474 h 190"/>
                <a:gd name="T6" fmla="*/ 166649896 w 4"/>
                <a:gd name="T7" fmla="*/ 0 h 190"/>
                <a:gd name="T8" fmla="*/ 333290664 w 4"/>
                <a:gd name="T9" fmla="*/ 175764474 h 190"/>
                <a:gd name="T10" fmla="*/ 333290664 w 4"/>
                <a:gd name="T11" fmla="*/ 2147483646 h 190"/>
                <a:gd name="T12" fmla="*/ 166649896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1" name="Freeform 63">
              <a:extLst>
                <a:ext uri="{FF2B5EF4-FFF2-40B4-BE49-F238E27FC236}">
                  <a16:creationId xmlns:a16="http://schemas.microsoft.com/office/drawing/2014/main" id="{563D2814-E94D-4E66-8FEC-85BC74528EE7}"/>
                </a:ext>
              </a:extLst>
            </p:cNvPr>
            <p:cNvSpPr>
              <a:spLocks/>
            </p:cNvSpPr>
            <p:nvPr/>
          </p:nvSpPr>
          <p:spPr bwMode="auto">
            <a:xfrm>
              <a:off x="5014913" y="4427538"/>
              <a:ext cx="36512" cy="1781175"/>
            </a:xfrm>
            <a:custGeom>
              <a:avLst/>
              <a:gdLst>
                <a:gd name="T0" fmla="*/ 166649896 w 4"/>
                <a:gd name="T1" fmla="*/ 2147483646 h 190"/>
                <a:gd name="T2" fmla="*/ 0 w 4"/>
                <a:gd name="T3" fmla="*/ 2147483646 h 190"/>
                <a:gd name="T4" fmla="*/ 0 w 4"/>
                <a:gd name="T5" fmla="*/ 175764474 h 190"/>
                <a:gd name="T6" fmla="*/ 166649896 w 4"/>
                <a:gd name="T7" fmla="*/ 0 h 190"/>
                <a:gd name="T8" fmla="*/ 333290664 w 4"/>
                <a:gd name="T9" fmla="*/ 175764474 h 190"/>
                <a:gd name="T10" fmla="*/ 333290664 w 4"/>
                <a:gd name="T11" fmla="*/ 2147483646 h 190"/>
                <a:gd name="T12" fmla="*/ 166649896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2" name="Freeform 64">
              <a:extLst>
                <a:ext uri="{FF2B5EF4-FFF2-40B4-BE49-F238E27FC236}">
                  <a16:creationId xmlns:a16="http://schemas.microsoft.com/office/drawing/2014/main" id="{798BBD1E-DEAC-4718-BBA8-BB4C8D68857A}"/>
                </a:ext>
              </a:extLst>
            </p:cNvPr>
            <p:cNvSpPr>
              <a:spLocks/>
            </p:cNvSpPr>
            <p:nvPr/>
          </p:nvSpPr>
          <p:spPr bwMode="auto">
            <a:xfrm>
              <a:off x="5715000" y="4427538"/>
              <a:ext cx="38100" cy="1781175"/>
            </a:xfrm>
            <a:custGeom>
              <a:avLst/>
              <a:gdLst>
                <a:gd name="T0" fmla="*/ 181451250 w 4"/>
                <a:gd name="T1" fmla="*/ 2147483646 h 190"/>
                <a:gd name="T2" fmla="*/ 0 w 4"/>
                <a:gd name="T3" fmla="*/ 2147483646 h 190"/>
                <a:gd name="T4" fmla="*/ 0 w 4"/>
                <a:gd name="T5" fmla="*/ 175764474 h 190"/>
                <a:gd name="T6" fmla="*/ 181451250 w 4"/>
                <a:gd name="T7" fmla="*/ 0 h 190"/>
                <a:gd name="T8" fmla="*/ 362902500 w 4"/>
                <a:gd name="T9" fmla="*/ 175764474 h 190"/>
                <a:gd name="T10" fmla="*/ 362902500 w 4"/>
                <a:gd name="T11" fmla="*/ 2147483646 h 190"/>
                <a:gd name="T12" fmla="*/ 18145125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3" name="Freeform 65">
              <a:extLst>
                <a:ext uri="{FF2B5EF4-FFF2-40B4-BE49-F238E27FC236}">
                  <a16:creationId xmlns:a16="http://schemas.microsoft.com/office/drawing/2014/main" id="{7C22626B-5693-40D3-B5B9-B914435D59DE}"/>
                </a:ext>
              </a:extLst>
            </p:cNvPr>
            <p:cNvSpPr>
              <a:spLocks/>
            </p:cNvSpPr>
            <p:nvPr/>
          </p:nvSpPr>
          <p:spPr bwMode="auto">
            <a:xfrm>
              <a:off x="6426200" y="4427538"/>
              <a:ext cx="38100" cy="1781175"/>
            </a:xfrm>
            <a:custGeom>
              <a:avLst/>
              <a:gdLst>
                <a:gd name="T0" fmla="*/ 181451250 w 4"/>
                <a:gd name="T1" fmla="*/ 2147483646 h 190"/>
                <a:gd name="T2" fmla="*/ 0 w 4"/>
                <a:gd name="T3" fmla="*/ 2147483646 h 190"/>
                <a:gd name="T4" fmla="*/ 0 w 4"/>
                <a:gd name="T5" fmla="*/ 175764474 h 190"/>
                <a:gd name="T6" fmla="*/ 181451250 w 4"/>
                <a:gd name="T7" fmla="*/ 0 h 190"/>
                <a:gd name="T8" fmla="*/ 362902500 w 4"/>
                <a:gd name="T9" fmla="*/ 175764474 h 190"/>
                <a:gd name="T10" fmla="*/ 362902500 w 4"/>
                <a:gd name="T11" fmla="*/ 2147483646 h 190"/>
                <a:gd name="T12" fmla="*/ 18145125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4" name="Freeform 66">
              <a:extLst>
                <a:ext uri="{FF2B5EF4-FFF2-40B4-BE49-F238E27FC236}">
                  <a16:creationId xmlns:a16="http://schemas.microsoft.com/office/drawing/2014/main" id="{A744C0AB-AA19-4D5F-9EAC-AE537BA31B82}"/>
                </a:ext>
              </a:extLst>
            </p:cNvPr>
            <p:cNvSpPr>
              <a:spLocks/>
            </p:cNvSpPr>
            <p:nvPr/>
          </p:nvSpPr>
          <p:spPr bwMode="auto">
            <a:xfrm>
              <a:off x="7127875" y="4427538"/>
              <a:ext cx="36513" cy="1781175"/>
            </a:xfrm>
            <a:custGeom>
              <a:avLst/>
              <a:gdLst>
                <a:gd name="T0" fmla="*/ 166654460 w 4"/>
                <a:gd name="T1" fmla="*/ 2147483646 h 190"/>
                <a:gd name="T2" fmla="*/ 0 w 4"/>
                <a:gd name="T3" fmla="*/ 2147483646 h 190"/>
                <a:gd name="T4" fmla="*/ 0 w 4"/>
                <a:gd name="T5" fmla="*/ 175764474 h 190"/>
                <a:gd name="T6" fmla="*/ 166654460 w 4"/>
                <a:gd name="T7" fmla="*/ 0 h 190"/>
                <a:gd name="T8" fmla="*/ 333299792 w 4"/>
                <a:gd name="T9" fmla="*/ 175764474 h 190"/>
                <a:gd name="T10" fmla="*/ 333299792 w 4"/>
                <a:gd name="T11" fmla="*/ 2147483646 h 190"/>
                <a:gd name="T12" fmla="*/ 166654460 w 4"/>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190">
                  <a:moveTo>
                    <a:pt x="2" y="190"/>
                  </a:moveTo>
                  <a:cubicBezTo>
                    <a:pt x="1" y="190"/>
                    <a:pt x="0" y="189"/>
                    <a:pt x="0" y="188"/>
                  </a:cubicBezTo>
                  <a:cubicBezTo>
                    <a:pt x="0" y="2"/>
                    <a:pt x="0" y="2"/>
                    <a:pt x="0" y="2"/>
                  </a:cubicBezTo>
                  <a:cubicBezTo>
                    <a:pt x="0" y="1"/>
                    <a:pt x="1" y="0"/>
                    <a:pt x="2" y="0"/>
                  </a:cubicBezTo>
                  <a:cubicBezTo>
                    <a:pt x="3" y="0"/>
                    <a:pt x="4" y="1"/>
                    <a:pt x="4" y="2"/>
                  </a:cubicBezTo>
                  <a:cubicBezTo>
                    <a:pt x="4" y="188"/>
                    <a:pt x="4" y="188"/>
                    <a:pt x="4" y="188"/>
                  </a:cubicBezTo>
                  <a:cubicBezTo>
                    <a:pt x="4" y="189"/>
                    <a:pt x="3" y="190"/>
                    <a:pt x="2" y="190"/>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5" name="Freeform 67">
              <a:extLst>
                <a:ext uri="{FF2B5EF4-FFF2-40B4-BE49-F238E27FC236}">
                  <a16:creationId xmlns:a16="http://schemas.microsoft.com/office/drawing/2014/main" id="{CCB531B7-9628-4DAB-971E-9D92713859DA}"/>
                </a:ext>
              </a:extLst>
            </p:cNvPr>
            <p:cNvSpPr>
              <a:spLocks/>
            </p:cNvSpPr>
            <p:nvPr/>
          </p:nvSpPr>
          <p:spPr bwMode="auto">
            <a:xfrm>
              <a:off x="1489075" y="5730875"/>
              <a:ext cx="5665788" cy="36513"/>
            </a:xfrm>
            <a:custGeom>
              <a:avLst/>
              <a:gdLst>
                <a:gd name="T0" fmla="*/ 2147483646 w 606"/>
                <a:gd name="T1" fmla="*/ 333290664 h 4"/>
                <a:gd name="T2" fmla="*/ 174826023 w 606"/>
                <a:gd name="T3" fmla="*/ 333290664 h 4"/>
                <a:gd name="T4" fmla="*/ 0 w 606"/>
                <a:gd name="T5" fmla="*/ 166645332 h 4"/>
                <a:gd name="T6" fmla="*/ 174826023 w 606"/>
                <a:gd name="T7" fmla="*/ 0 h 4"/>
                <a:gd name="T8" fmla="*/ 2147483646 w 606"/>
                <a:gd name="T9" fmla="*/ 0 h 4"/>
                <a:gd name="T10" fmla="*/ 2147483646 w 606"/>
                <a:gd name="T11" fmla="*/ 166645332 h 4"/>
                <a:gd name="T12" fmla="*/ 2147483646 w 606"/>
                <a:gd name="T13" fmla="*/ 33329066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6" name="Freeform 68">
              <a:extLst>
                <a:ext uri="{FF2B5EF4-FFF2-40B4-BE49-F238E27FC236}">
                  <a16:creationId xmlns:a16="http://schemas.microsoft.com/office/drawing/2014/main" id="{FC849E04-3A1C-40F6-B49A-8B0AC72174E7}"/>
                </a:ext>
              </a:extLst>
            </p:cNvPr>
            <p:cNvSpPr>
              <a:spLocks/>
            </p:cNvSpPr>
            <p:nvPr/>
          </p:nvSpPr>
          <p:spPr bwMode="auto">
            <a:xfrm>
              <a:off x="1489075" y="5289550"/>
              <a:ext cx="5665788" cy="38100"/>
            </a:xfrm>
            <a:custGeom>
              <a:avLst/>
              <a:gdLst>
                <a:gd name="T0" fmla="*/ 2147483646 w 606"/>
                <a:gd name="T1" fmla="*/ 362902500 h 4"/>
                <a:gd name="T2" fmla="*/ 174826023 w 606"/>
                <a:gd name="T3" fmla="*/ 362902500 h 4"/>
                <a:gd name="T4" fmla="*/ 0 w 606"/>
                <a:gd name="T5" fmla="*/ 181451250 h 4"/>
                <a:gd name="T6" fmla="*/ 174826023 w 606"/>
                <a:gd name="T7" fmla="*/ 0 h 4"/>
                <a:gd name="T8" fmla="*/ 2147483646 w 606"/>
                <a:gd name="T9" fmla="*/ 0 h 4"/>
                <a:gd name="T10" fmla="*/ 2147483646 w 606"/>
                <a:gd name="T11" fmla="*/ 181451250 h 4"/>
                <a:gd name="T12" fmla="*/ 2147483646 w 606"/>
                <a:gd name="T13" fmla="*/ 3629025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7" name="Freeform 69">
              <a:extLst>
                <a:ext uri="{FF2B5EF4-FFF2-40B4-BE49-F238E27FC236}">
                  <a16:creationId xmlns:a16="http://schemas.microsoft.com/office/drawing/2014/main" id="{B0C74D95-4896-459C-B941-C86B5D64D953}"/>
                </a:ext>
              </a:extLst>
            </p:cNvPr>
            <p:cNvSpPr>
              <a:spLocks/>
            </p:cNvSpPr>
            <p:nvPr/>
          </p:nvSpPr>
          <p:spPr bwMode="auto">
            <a:xfrm>
              <a:off x="1489075" y="4848225"/>
              <a:ext cx="5665788" cy="38100"/>
            </a:xfrm>
            <a:custGeom>
              <a:avLst/>
              <a:gdLst>
                <a:gd name="T0" fmla="*/ 2147483646 w 606"/>
                <a:gd name="T1" fmla="*/ 362902500 h 4"/>
                <a:gd name="T2" fmla="*/ 174826023 w 606"/>
                <a:gd name="T3" fmla="*/ 362902500 h 4"/>
                <a:gd name="T4" fmla="*/ 0 w 606"/>
                <a:gd name="T5" fmla="*/ 181451250 h 4"/>
                <a:gd name="T6" fmla="*/ 174826023 w 606"/>
                <a:gd name="T7" fmla="*/ 0 h 4"/>
                <a:gd name="T8" fmla="*/ 2147483646 w 606"/>
                <a:gd name="T9" fmla="*/ 0 h 4"/>
                <a:gd name="T10" fmla="*/ 2147483646 w 606"/>
                <a:gd name="T11" fmla="*/ 181451250 h 4"/>
                <a:gd name="T12" fmla="*/ 2147483646 w 606"/>
                <a:gd name="T13" fmla="*/ 3629025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8" name="Freeform 70">
              <a:extLst>
                <a:ext uri="{FF2B5EF4-FFF2-40B4-BE49-F238E27FC236}">
                  <a16:creationId xmlns:a16="http://schemas.microsoft.com/office/drawing/2014/main" id="{95E808D2-3CF4-4BE7-AE23-589B6B690C92}"/>
                </a:ext>
              </a:extLst>
            </p:cNvPr>
            <p:cNvSpPr>
              <a:spLocks/>
            </p:cNvSpPr>
            <p:nvPr/>
          </p:nvSpPr>
          <p:spPr bwMode="auto">
            <a:xfrm>
              <a:off x="1489075" y="4408488"/>
              <a:ext cx="5665788" cy="36512"/>
            </a:xfrm>
            <a:custGeom>
              <a:avLst/>
              <a:gdLst>
                <a:gd name="T0" fmla="*/ 2147483646 w 606"/>
                <a:gd name="T1" fmla="*/ 333281536 h 4"/>
                <a:gd name="T2" fmla="*/ 174826023 w 606"/>
                <a:gd name="T3" fmla="*/ 333281536 h 4"/>
                <a:gd name="T4" fmla="*/ 0 w 606"/>
                <a:gd name="T5" fmla="*/ 166640768 h 4"/>
                <a:gd name="T6" fmla="*/ 174826023 w 606"/>
                <a:gd name="T7" fmla="*/ 0 h 4"/>
                <a:gd name="T8" fmla="*/ 2147483646 w 606"/>
                <a:gd name="T9" fmla="*/ 0 h 4"/>
                <a:gd name="T10" fmla="*/ 2147483646 w 606"/>
                <a:gd name="T11" fmla="*/ 166640768 h 4"/>
                <a:gd name="T12" fmla="*/ 2147483646 w 606"/>
                <a:gd name="T13" fmla="*/ 333281536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79" name="Freeform 71">
              <a:extLst>
                <a:ext uri="{FF2B5EF4-FFF2-40B4-BE49-F238E27FC236}">
                  <a16:creationId xmlns:a16="http://schemas.microsoft.com/office/drawing/2014/main" id="{F52834C0-CD48-457B-B6BD-2DA69642A7C1}"/>
                </a:ext>
              </a:extLst>
            </p:cNvPr>
            <p:cNvSpPr>
              <a:spLocks/>
            </p:cNvSpPr>
            <p:nvPr/>
          </p:nvSpPr>
          <p:spPr bwMode="auto">
            <a:xfrm>
              <a:off x="1489075" y="4633913"/>
              <a:ext cx="5665788" cy="36512"/>
            </a:xfrm>
            <a:custGeom>
              <a:avLst/>
              <a:gdLst>
                <a:gd name="T0" fmla="*/ 2147483646 w 606"/>
                <a:gd name="T1" fmla="*/ 333281536 h 4"/>
                <a:gd name="T2" fmla="*/ 174826023 w 606"/>
                <a:gd name="T3" fmla="*/ 333281536 h 4"/>
                <a:gd name="T4" fmla="*/ 0 w 606"/>
                <a:gd name="T5" fmla="*/ 166640768 h 4"/>
                <a:gd name="T6" fmla="*/ 174826023 w 606"/>
                <a:gd name="T7" fmla="*/ 0 h 4"/>
                <a:gd name="T8" fmla="*/ 2147483646 w 606"/>
                <a:gd name="T9" fmla="*/ 0 h 4"/>
                <a:gd name="T10" fmla="*/ 2147483646 w 606"/>
                <a:gd name="T11" fmla="*/ 166640768 h 4"/>
                <a:gd name="T12" fmla="*/ 2147483646 w 606"/>
                <a:gd name="T13" fmla="*/ 333281536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80" name="Freeform 72">
              <a:extLst>
                <a:ext uri="{FF2B5EF4-FFF2-40B4-BE49-F238E27FC236}">
                  <a16:creationId xmlns:a16="http://schemas.microsoft.com/office/drawing/2014/main" id="{9FA64A02-C720-470A-BC0C-C943D57C618C}"/>
                </a:ext>
              </a:extLst>
            </p:cNvPr>
            <p:cNvSpPr>
              <a:spLocks/>
            </p:cNvSpPr>
            <p:nvPr/>
          </p:nvSpPr>
          <p:spPr bwMode="auto">
            <a:xfrm>
              <a:off x="1489075" y="5073650"/>
              <a:ext cx="5665788" cy="38100"/>
            </a:xfrm>
            <a:custGeom>
              <a:avLst/>
              <a:gdLst>
                <a:gd name="T0" fmla="*/ 2147483646 w 606"/>
                <a:gd name="T1" fmla="*/ 362902500 h 4"/>
                <a:gd name="T2" fmla="*/ 174826023 w 606"/>
                <a:gd name="T3" fmla="*/ 362902500 h 4"/>
                <a:gd name="T4" fmla="*/ 0 w 606"/>
                <a:gd name="T5" fmla="*/ 181451250 h 4"/>
                <a:gd name="T6" fmla="*/ 174826023 w 606"/>
                <a:gd name="T7" fmla="*/ 0 h 4"/>
                <a:gd name="T8" fmla="*/ 2147483646 w 606"/>
                <a:gd name="T9" fmla="*/ 0 h 4"/>
                <a:gd name="T10" fmla="*/ 2147483646 w 606"/>
                <a:gd name="T11" fmla="*/ 181451250 h 4"/>
                <a:gd name="T12" fmla="*/ 2147483646 w 606"/>
                <a:gd name="T13" fmla="*/ 3629025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81" name="Freeform 73">
              <a:extLst>
                <a:ext uri="{FF2B5EF4-FFF2-40B4-BE49-F238E27FC236}">
                  <a16:creationId xmlns:a16="http://schemas.microsoft.com/office/drawing/2014/main" id="{0877FE55-60EB-4EA4-A6CA-B00F793786DB}"/>
                </a:ext>
              </a:extLst>
            </p:cNvPr>
            <p:cNvSpPr>
              <a:spLocks/>
            </p:cNvSpPr>
            <p:nvPr/>
          </p:nvSpPr>
          <p:spPr bwMode="auto">
            <a:xfrm>
              <a:off x="1489075" y="5514975"/>
              <a:ext cx="5665788" cy="36513"/>
            </a:xfrm>
            <a:custGeom>
              <a:avLst/>
              <a:gdLst>
                <a:gd name="T0" fmla="*/ 2147483646 w 606"/>
                <a:gd name="T1" fmla="*/ 333290664 h 4"/>
                <a:gd name="T2" fmla="*/ 174826023 w 606"/>
                <a:gd name="T3" fmla="*/ 333290664 h 4"/>
                <a:gd name="T4" fmla="*/ 0 w 606"/>
                <a:gd name="T5" fmla="*/ 166645332 h 4"/>
                <a:gd name="T6" fmla="*/ 174826023 w 606"/>
                <a:gd name="T7" fmla="*/ 0 h 4"/>
                <a:gd name="T8" fmla="*/ 2147483646 w 606"/>
                <a:gd name="T9" fmla="*/ 0 h 4"/>
                <a:gd name="T10" fmla="*/ 2147483646 w 606"/>
                <a:gd name="T11" fmla="*/ 166645332 h 4"/>
                <a:gd name="T12" fmla="*/ 2147483646 w 606"/>
                <a:gd name="T13" fmla="*/ 33329066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82" name="Freeform 74">
              <a:extLst>
                <a:ext uri="{FF2B5EF4-FFF2-40B4-BE49-F238E27FC236}">
                  <a16:creationId xmlns:a16="http://schemas.microsoft.com/office/drawing/2014/main" id="{4D0246BA-40C0-45F3-9E4A-7A98F082D956}"/>
                </a:ext>
              </a:extLst>
            </p:cNvPr>
            <p:cNvSpPr>
              <a:spLocks/>
            </p:cNvSpPr>
            <p:nvPr/>
          </p:nvSpPr>
          <p:spPr bwMode="auto">
            <a:xfrm>
              <a:off x="1489075" y="5954713"/>
              <a:ext cx="5665788" cy="38100"/>
            </a:xfrm>
            <a:custGeom>
              <a:avLst/>
              <a:gdLst>
                <a:gd name="T0" fmla="*/ 2147483646 w 606"/>
                <a:gd name="T1" fmla="*/ 362902500 h 4"/>
                <a:gd name="T2" fmla="*/ 174826023 w 606"/>
                <a:gd name="T3" fmla="*/ 362902500 h 4"/>
                <a:gd name="T4" fmla="*/ 0 w 606"/>
                <a:gd name="T5" fmla="*/ 181451250 h 4"/>
                <a:gd name="T6" fmla="*/ 174826023 w 606"/>
                <a:gd name="T7" fmla="*/ 0 h 4"/>
                <a:gd name="T8" fmla="*/ 2147483646 w 606"/>
                <a:gd name="T9" fmla="*/ 0 h 4"/>
                <a:gd name="T10" fmla="*/ 2147483646 w 606"/>
                <a:gd name="T11" fmla="*/ 181451250 h 4"/>
                <a:gd name="T12" fmla="*/ 2147483646 w 606"/>
                <a:gd name="T13" fmla="*/ 3629025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6" h="4">
                  <a:moveTo>
                    <a:pt x="604" y="4"/>
                  </a:moveTo>
                  <a:cubicBezTo>
                    <a:pt x="2" y="4"/>
                    <a:pt x="2" y="4"/>
                    <a:pt x="2" y="4"/>
                  </a:cubicBezTo>
                  <a:cubicBezTo>
                    <a:pt x="1" y="4"/>
                    <a:pt x="0" y="3"/>
                    <a:pt x="0" y="2"/>
                  </a:cubicBezTo>
                  <a:cubicBezTo>
                    <a:pt x="0" y="1"/>
                    <a:pt x="1" y="0"/>
                    <a:pt x="2" y="0"/>
                  </a:cubicBezTo>
                  <a:cubicBezTo>
                    <a:pt x="604" y="0"/>
                    <a:pt x="604" y="0"/>
                    <a:pt x="604" y="0"/>
                  </a:cubicBezTo>
                  <a:cubicBezTo>
                    <a:pt x="605" y="0"/>
                    <a:pt x="606" y="1"/>
                    <a:pt x="606" y="2"/>
                  </a:cubicBezTo>
                  <a:cubicBezTo>
                    <a:pt x="606" y="3"/>
                    <a:pt x="605" y="4"/>
                    <a:pt x="604"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83" name="Freeform 75">
              <a:extLst>
                <a:ext uri="{FF2B5EF4-FFF2-40B4-BE49-F238E27FC236}">
                  <a16:creationId xmlns:a16="http://schemas.microsoft.com/office/drawing/2014/main" id="{BF21B258-B2D5-4AB6-A7E0-04E303248203}"/>
                </a:ext>
              </a:extLst>
            </p:cNvPr>
            <p:cNvSpPr>
              <a:spLocks/>
            </p:cNvSpPr>
            <p:nvPr/>
          </p:nvSpPr>
          <p:spPr bwMode="auto">
            <a:xfrm>
              <a:off x="1470025" y="4418013"/>
              <a:ext cx="5703888" cy="1809750"/>
            </a:xfrm>
            <a:custGeom>
              <a:avLst/>
              <a:gdLst>
                <a:gd name="T0" fmla="*/ 2147483646 w 610"/>
                <a:gd name="T1" fmla="*/ 2147483646 h 193"/>
                <a:gd name="T2" fmla="*/ 349741841 w 610"/>
                <a:gd name="T3" fmla="*/ 2147483646 h 193"/>
                <a:gd name="T4" fmla="*/ 0 w 610"/>
                <a:gd name="T5" fmla="*/ 2147483646 h 193"/>
                <a:gd name="T6" fmla="*/ 0 w 610"/>
                <a:gd name="T7" fmla="*/ 263782784 h 193"/>
                <a:gd name="T8" fmla="*/ 349741841 w 610"/>
                <a:gd name="T9" fmla="*/ 0 h 193"/>
                <a:gd name="T10" fmla="*/ 612036533 w 610"/>
                <a:gd name="T11" fmla="*/ 263782784 h 193"/>
                <a:gd name="T12" fmla="*/ 612036533 w 610"/>
                <a:gd name="T13" fmla="*/ 2147483646 h 193"/>
                <a:gd name="T14" fmla="*/ 2147483646 w 610"/>
                <a:gd name="T15" fmla="*/ 2147483646 h 193"/>
                <a:gd name="T16" fmla="*/ 2147483646 w 610"/>
                <a:gd name="T17" fmla="*/ 2147483646 h 193"/>
                <a:gd name="T18" fmla="*/ 2147483646 w 610"/>
                <a:gd name="T19" fmla="*/ 2147483646 h 1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0" h="193">
                  <a:moveTo>
                    <a:pt x="606" y="193"/>
                  </a:moveTo>
                  <a:cubicBezTo>
                    <a:pt x="4" y="193"/>
                    <a:pt x="4" y="193"/>
                    <a:pt x="4" y="193"/>
                  </a:cubicBezTo>
                  <a:cubicBezTo>
                    <a:pt x="1" y="193"/>
                    <a:pt x="0" y="191"/>
                    <a:pt x="0" y="189"/>
                  </a:cubicBezTo>
                  <a:cubicBezTo>
                    <a:pt x="0" y="3"/>
                    <a:pt x="0" y="3"/>
                    <a:pt x="0" y="3"/>
                  </a:cubicBezTo>
                  <a:cubicBezTo>
                    <a:pt x="0" y="1"/>
                    <a:pt x="1" y="0"/>
                    <a:pt x="4" y="0"/>
                  </a:cubicBezTo>
                  <a:cubicBezTo>
                    <a:pt x="6" y="0"/>
                    <a:pt x="7" y="1"/>
                    <a:pt x="7" y="3"/>
                  </a:cubicBezTo>
                  <a:cubicBezTo>
                    <a:pt x="7" y="185"/>
                    <a:pt x="7" y="185"/>
                    <a:pt x="7" y="185"/>
                  </a:cubicBezTo>
                  <a:cubicBezTo>
                    <a:pt x="606" y="185"/>
                    <a:pt x="606" y="185"/>
                    <a:pt x="606" y="185"/>
                  </a:cubicBezTo>
                  <a:cubicBezTo>
                    <a:pt x="608" y="185"/>
                    <a:pt x="610" y="187"/>
                    <a:pt x="610" y="189"/>
                  </a:cubicBezTo>
                  <a:cubicBezTo>
                    <a:pt x="610" y="191"/>
                    <a:pt x="608" y="193"/>
                    <a:pt x="606" y="193"/>
                  </a:cubicBezTo>
                  <a:close/>
                </a:path>
              </a:pathLst>
            </a:custGeom>
            <a:solidFill>
              <a:srgbClr val="747A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91" name="Rectangle 83">
              <a:extLst>
                <a:ext uri="{FF2B5EF4-FFF2-40B4-BE49-F238E27FC236}">
                  <a16:creationId xmlns:a16="http://schemas.microsoft.com/office/drawing/2014/main" id="{467E0626-FD3E-4616-8E78-7CC97B204FF6}"/>
                </a:ext>
              </a:extLst>
            </p:cNvPr>
            <p:cNvSpPr>
              <a:spLocks noChangeArrowheads="1"/>
            </p:cNvSpPr>
            <p:nvPr/>
          </p:nvSpPr>
          <p:spPr bwMode="auto">
            <a:xfrm>
              <a:off x="1068388" y="5738813"/>
              <a:ext cx="411162"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10</a:t>
              </a:r>
              <a:endParaRPr lang="ru-RU" altLang="ru-RU" sz="1800"/>
            </a:p>
          </p:txBody>
        </p:sp>
        <p:sp>
          <p:nvSpPr>
            <p:cNvPr id="31792" name="Rectangle 84">
              <a:extLst>
                <a:ext uri="{FF2B5EF4-FFF2-40B4-BE49-F238E27FC236}">
                  <a16:creationId xmlns:a16="http://schemas.microsoft.com/office/drawing/2014/main" id="{6EC9B7DE-37FB-4EC2-8A93-1C4B299D590C}"/>
                </a:ext>
              </a:extLst>
            </p:cNvPr>
            <p:cNvSpPr>
              <a:spLocks noChangeArrowheads="1"/>
            </p:cNvSpPr>
            <p:nvPr/>
          </p:nvSpPr>
          <p:spPr bwMode="auto">
            <a:xfrm>
              <a:off x="1068388" y="5392738"/>
              <a:ext cx="411162"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20</a:t>
              </a:r>
              <a:endParaRPr lang="ru-RU" altLang="ru-RU" sz="1800"/>
            </a:p>
          </p:txBody>
        </p:sp>
        <p:sp>
          <p:nvSpPr>
            <p:cNvPr id="31793" name="Rectangle 85">
              <a:extLst>
                <a:ext uri="{FF2B5EF4-FFF2-40B4-BE49-F238E27FC236}">
                  <a16:creationId xmlns:a16="http://schemas.microsoft.com/office/drawing/2014/main" id="{2283E7B8-8C50-4419-8086-8004245E0B68}"/>
                </a:ext>
              </a:extLst>
            </p:cNvPr>
            <p:cNvSpPr>
              <a:spLocks noChangeArrowheads="1"/>
            </p:cNvSpPr>
            <p:nvPr/>
          </p:nvSpPr>
          <p:spPr bwMode="auto">
            <a:xfrm>
              <a:off x="1068388" y="5045075"/>
              <a:ext cx="411162"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30</a:t>
              </a:r>
              <a:endParaRPr lang="ru-RU" altLang="ru-RU" sz="1800"/>
            </a:p>
          </p:txBody>
        </p:sp>
        <p:sp>
          <p:nvSpPr>
            <p:cNvPr id="31794" name="Rectangle 86">
              <a:extLst>
                <a:ext uri="{FF2B5EF4-FFF2-40B4-BE49-F238E27FC236}">
                  <a16:creationId xmlns:a16="http://schemas.microsoft.com/office/drawing/2014/main" id="{200B8136-9CAA-4C21-93DD-0DA30A5F187D}"/>
                </a:ext>
              </a:extLst>
            </p:cNvPr>
            <p:cNvSpPr>
              <a:spLocks noChangeArrowheads="1"/>
            </p:cNvSpPr>
            <p:nvPr/>
          </p:nvSpPr>
          <p:spPr bwMode="auto">
            <a:xfrm>
              <a:off x="1068388" y="4699000"/>
              <a:ext cx="411162"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40</a:t>
              </a:r>
              <a:endParaRPr lang="ru-RU" altLang="ru-RU" sz="1800"/>
            </a:p>
          </p:txBody>
        </p:sp>
        <p:sp>
          <p:nvSpPr>
            <p:cNvPr id="31795" name="Rectangle 87">
              <a:extLst>
                <a:ext uri="{FF2B5EF4-FFF2-40B4-BE49-F238E27FC236}">
                  <a16:creationId xmlns:a16="http://schemas.microsoft.com/office/drawing/2014/main" id="{D956341A-5AB1-4FA0-952D-B34C2E591637}"/>
                </a:ext>
              </a:extLst>
            </p:cNvPr>
            <p:cNvSpPr>
              <a:spLocks noChangeArrowheads="1"/>
            </p:cNvSpPr>
            <p:nvPr/>
          </p:nvSpPr>
          <p:spPr bwMode="auto">
            <a:xfrm>
              <a:off x="1068388" y="4360863"/>
              <a:ext cx="411162"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100" b="1">
                  <a:solidFill>
                    <a:srgbClr val="73848D"/>
                  </a:solidFill>
                  <a:latin typeface="Arial" panose="020B0604020202020204" pitchFamily="34" charset="0"/>
                </a:rPr>
                <a:t>50</a:t>
              </a:r>
              <a:endParaRPr lang="ru-RU" altLang="ru-RU" sz="1800"/>
            </a:p>
          </p:txBody>
        </p:sp>
        <p:sp>
          <p:nvSpPr>
            <p:cNvPr id="31797" name="TextBox 115">
              <a:extLst>
                <a:ext uri="{FF2B5EF4-FFF2-40B4-BE49-F238E27FC236}">
                  <a16:creationId xmlns:a16="http://schemas.microsoft.com/office/drawing/2014/main" id="{91D7B1B1-2B90-4B5C-9FC9-7D725CAE9FC8}"/>
                </a:ext>
              </a:extLst>
            </p:cNvPr>
            <p:cNvSpPr txBox="1">
              <a:spLocks noChangeArrowheads="1"/>
            </p:cNvSpPr>
            <p:nvPr/>
          </p:nvSpPr>
          <p:spPr bwMode="auto">
            <a:xfrm>
              <a:off x="1395413" y="6265863"/>
              <a:ext cx="5807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b="1" i="1">
                  <a:solidFill>
                    <a:srgbClr val="73858E"/>
                  </a:solidFill>
                  <a:latin typeface="Arial" panose="020B0604020202020204" pitchFamily="34" charset="0"/>
                  <a:cs typeface="Arial" panose="020B0604020202020204" pitchFamily="34" charset="0"/>
                </a:rPr>
                <a:t>Lorem ipsum dolor sit amet, consectetur adipiscing elit</a:t>
              </a:r>
              <a:endParaRPr lang="ru-RU" altLang="ru-RU" sz="1400" b="1" i="1">
                <a:solidFill>
                  <a:srgbClr val="73858E"/>
                </a:solidFill>
                <a:latin typeface="Arial" panose="020B0604020202020204" pitchFamily="34" charset="0"/>
                <a:cs typeface="Arial" panose="020B0604020202020204" pitchFamily="34" charset="0"/>
              </a:endParaRPr>
            </a:p>
          </p:txBody>
        </p:sp>
      </p:grpSp>
      <p:sp>
        <p:nvSpPr>
          <p:cNvPr id="31746" name="TextBox 112">
            <a:extLst>
              <a:ext uri="{FF2B5EF4-FFF2-40B4-BE49-F238E27FC236}">
                <a16:creationId xmlns:a16="http://schemas.microsoft.com/office/drawing/2014/main" id="{FDCA0E22-D898-43D7-ACA5-9B622CDCF7C4}"/>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1747" name="TextBox 115">
            <a:extLst>
              <a:ext uri="{FF2B5EF4-FFF2-40B4-BE49-F238E27FC236}">
                <a16:creationId xmlns:a16="http://schemas.microsoft.com/office/drawing/2014/main" id="{2B576289-6247-49D4-878B-FC576EACE88B}"/>
              </a:ext>
            </a:extLst>
          </p:cNvPr>
          <p:cNvSpPr txBox="1">
            <a:spLocks noChangeArrowheads="1"/>
          </p:cNvSpPr>
          <p:nvPr/>
        </p:nvSpPr>
        <p:spPr bwMode="auto">
          <a:xfrm>
            <a:off x="1222375" y="1177925"/>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31765" name="Freeform 57">
            <a:extLst>
              <a:ext uri="{FF2B5EF4-FFF2-40B4-BE49-F238E27FC236}">
                <a16:creationId xmlns:a16="http://schemas.microsoft.com/office/drawing/2014/main" id="{9E9265CE-609E-4BB6-B2FC-0FFD885D8DD4}"/>
              </a:ext>
            </a:extLst>
          </p:cNvPr>
          <p:cNvSpPr>
            <a:spLocks/>
          </p:cNvSpPr>
          <p:nvPr/>
        </p:nvSpPr>
        <p:spPr bwMode="auto">
          <a:xfrm>
            <a:off x="1479550" y="2295525"/>
            <a:ext cx="5713413" cy="1144588"/>
          </a:xfrm>
          <a:custGeom>
            <a:avLst/>
            <a:gdLst>
              <a:gd name="T0" fmla="*/ 2147483646 w 611"/>
              <a:gd name="T1" fmla="*/ 2147483646 h 122"/>
              <a:gd name="T2" fmla="*/ 2147483646 w 611"/>
              <a:gd name="T3" fmla="*/ 2147483646 h 122"/>
              <a:gd name="T4" fmla="*/ 2147483646 w 611"/>
              <a:gd name="T5" fmla="*/ 2147483646 h 122"/>
              <a:gd name="T6" fmla="*/ 2147483646 w 611"/>
              <a:gd name="T7" fmla="*/ 2147483646 h 122"/>
              <a:gd name="T8" fmla="*/ 1311597645 w 611"/>
              <a:gd name="T9" fmla="*/ 2147483646 h 122"/>
              <a:gd name="T10" fmla="*/ 174880933 w 611"/>
              <a:gd name="T11" fmla="*/ 2147483646 h 122"/>
              <a:gd name="T12" fmla="*/ 1573919044 w 611"/>
              <a:gd name="T13" fmla="*/ 2147483646 h 122"/>
              <a:gd name="T14" fmla="*/ 2147483646 w 611"/>
              <a:gd name="T15" fmla="*/ 2147483646 h 122"/>
              <a:gd name="T16" fmla="*/ 2147483646 w 611"/>
              <a:gd name="T17" fmla="*/ 2147483646 h 122"/>
              <a:gd name="T18" fmla="*/ 2147483646 w 611"/>
              <a:gd name="T19" fmla="*/ 2147483646 h 122"/>
              <a:gd name="T20" fmla="*/ 2147483646 w 611"/>
              <a:gd name="T21" fmla="*/ 2147483646 h 122"/>
              <a:gd name="T22" fmla="*/ 2147483646 w 611"/>
              <a:gd name="T23" fmla="*/ 2147483646 h 122"/>
              <a:gd name="T24" fmla="*/ 2147483646 w 611"/>
              <a:gd name="T25" fmla="*/ 2147483646 h 122"/>
              <a:gd name="T26" fmla="*/ 2147483646 w 611"/>
              <a:gd name="T27" fmla="*/ 2147483646 h 122"/>
              <a:gd name="T28" fmla="*/ 2147483646 w 611"/>
              <a:gd name="T29" fmla="*/ 1056229559 h 122"/>
              <a:gd name="T30" fmla="*/ 2147483646 w 611"/>
              <a:gd name="T31" fmla="*/ 1672365032 h 122"/>
              <a:gd name="T32" fmla="*/ 2147483646 w 611"/>
              <a:gd name="T33" fmla="*/ 2147483646 h 122"/>
              <a:gd name="T34" fmla="*/ 2147483646 w 611"/>
              <a:gd name="T35" fmla="*/ 2147483646 h 122"/>
              <a:gd name="T36" fmla="*/ 2147483646 w 611"/>
              <a:gd name="T37" fmla="*/ 2147483646 h 122"/>
              <a:gd name="T38" fmla="*/ 2147483646 w 611"/>
              <a:gd name="T39" fmla="*/ 2147483646 h 122"/>
              <a:gd name="T40" fmla="*/ 2147483646 w 611"/>
              <a:gd name="T41" fmla="*/ 2147483646 h 122"/>
              <a:gd name="T42" fmla="*/ 2147483646 w 611"/>
              <a:gd name="T43" fmla="*/ 2147483646 h 122"/>
              <a:gd name="T44" fmla="*/ 2147483646 w 611"/>
              <a:gd name="T45" fmla="*/ 2147483646 h 122"/>
              <a:gd name="T46" fmla="*/ 2147483646 w 611"/>
              <a:gd name="T47" fmla="*/ 2147483646 h 122"/>
              <a:gd name="T48" fmla="*/ 2147483646 w 611"/>
              <a:gd name="T49" fmla="*/ 1936427113 h 122"/>
              <a:gd name="T50" fmla="*/ 2147483646 w 611"/>
              <a:gd name="T51" fmla="*/ 88020694 h 122"/>
              <a:gd name="T52" fmla="*/ 2147483646 w 611"/>
              <a:gd name="T53" fmla="*/ 2112468500 h 122"/>
              <a:gd name="T54" fmla="*/ 2147483646 w 611"/>
              <a:gd name="T55" fmla="*/ 2147483646 h 122"/>
              <a:gd name="T56" fmla="*/ 2147483646 w 611"/>
              <a:gd name="T57" fmla="*/ 2147483646 h 122"/>
              <a:gd name="T58" fmla="*/ 2147483646 w 611"/>
              <a:gd name="T59" fmla="*/ 2147483646 h 122"/>
              <a:gd name="T60" fmla="*/ 2147483646 w 611"/>
              <a:gd name="T61" fmla="*/ 2147483646 h 122"/>
              <a:gd name="T62" fmla="*/ 2147483646 w 611"/>
              <a:gd name="T63" fmla="*/ 2112468500 h 122"/>
              <a:gd name="T64" fmla="*/ 2147483646 w 611"/>
              <a:gd name="T65" fmla="*/ 2147483646 h 122"/>
              <a:gd name="T66" fmla="*/ 2147483646 w 611"/>
              <a:gd name="T67" fmla="*/ 2147483646 h 122"/>
              <a:gd name="T68" fmla="*/ 2147483646 w 611"/>
              <a:gd name="T69" fmla="*/ 2147483646 h 122"/>
              <a:gd name="T70" fmla="*/ 2147483646 w 611"/>
              <a:gd name="T71" fmla="*/ 2147483646 h 122"/>
              <a:gd name="T72" fmla="*/ 2147483646 w 611"/>
              <a:gd name="T73" fmla="*/ 2147483646 h 122"/>
              <a:gd name="T74" fmla="*/ 2147483646 w 611"/>
              <a:gd name="T75" fmla="*/ 2147483646 h 122"/>
              <a:gd name="T76" fmla="*/ 2147483646 w 611"/>
              <a:gd name="T77" fmla="*/ 2147483646 h 122"/>
              <a:gd name="T78" fmla="*/ 2147483646 w 611"/>
              <a:gd name="T79" fmla="*/ 2147483646 h 122"/>
              <a:gd name="T80" fmla="*/ 2147483646 w 611"/>
              <a:gd name="T81" fmla="*/ 968208866 h 122"/>
              <a:gd name="T82" fmla="*/ 2147483646 w 611"/>
              <a:gd name="T83" fmla="*/ 2147483646 h 122"/>
              <a:gd name="T84" fmla="*/ 2147483646 w 611"/>
              <a:gd name="T85" fmla="*/ 2147483646 h 122"/>
              <a:gd name="T86" fmla="*/ 2147483646 w 611"/>
              <a:gd name="T87" fmla="*/ 2147483646 h 122"/>
              <a:gd name="T88" fmla="*/ 2147483646 w 611"/>
              <a:gd name="T89" fmla="*/ 2147483646 h 122"/>
              <a:gd name="T90" fmla="*/ 2147483646 w 611"/>
              <a:gd name="T91" fmla="*/ 2147483646 h 122"/>
              <a:gd name="T92" fmla="*/ 2147483646 w 611"/>
              <a:gd name="T93" fmla="*/ 2147483646 h 122"/>
              <a:gd name="T94" fmla="*/ 2147483646 w 611"/>
              <a:gd name="T95" fmla="*/ 2147483646 h 122"/>
              <a:gd name="T96" fmla="*/ 2147483646 w 611"/>
              <a:gd name="T97" fmla="*/ 2147483646 h 122"/>
              <a:gd name="T98" fmla="*/ 2147483646 w 611"/>
              <a:gd name="T99" fmla="*/ 2147483646 h 122"/>
              <a:gd name="T100" fmla="*/ 2147483646 w 611"/>
              <a:gd name="T101" fmla="*/ 2147483646 h 122"/>
              <a:gd name="T102" fmla="*/ 2147483646 w 611"/>
              <a:gd name="T103" fmla="*/ 1496333027 h 122"/>
              <a:gd name="T104" fmla="*/ 2147483646 w 611"/>
              <a:gd name="T105" fmla="*/ 2147483646 h 122"/>
              <a:gd name="T106" fmla="*/ 2147483646 w 611"/>
              <a:gd name="T107" fmla="*/ 2147483646 h 122"/>
              <a:gd name="T108" fmla="*/ 2147483646 w 611"/>
              <a:gd name="T109" fmla="*/ 2147483646 h 122"/>
              <a:gd name="T110" fmla="*/ 2147483646 w 611"/>
              <a:gd name="T111" fmla="*/ 2147483646 h 12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11" h="122">
                <a:moveTo>
                  <a:pt x="135" y="122"/>
                </a:moveTo>
                <a:cubicBezTo>
                  <a:pt x="135" y="122"/>
                  <a:pt x="135" y="122"/>
                  <a:pt x="135" y="122"/>
                </a:cubicBezTo>
                <a:cubicBezTo>
                  <a:pt x="125" y="122"/>
                  <a:pt x="115" y="117"/>
                  <a:pt x="108" y="110"/>
                </a:cubicBezTo>
                <a:cubicBezTo>
                  <a:pt x="108" y="109"/>
                  <a:pt x="107" y="108"/>
                  <a:pt x="106" y="107"/>
                </a:cubicBezTo>
                <a:cubicBezTo>
                  <a:pt x="104" y="105"/>
                  <a:pt x="103" y="104"/>
                  <a:pt x="101" y="102"/>
                </a:cubicBezTo>
                <a:cubicBezTo>
                  <a:pt x="99" y="101"/>
                  <a:pt x="97" y="101"/>
                  <a:pt x="96" y="102"/>
                </a:cubicBezTo>
                <a:cubicBezTo>
                  <a:pt x="95" y="103"/>
                  <a:pt x="94" y="103"/>
                  <a:pt x="93" y="103"/>
                </a:cubicBezTo>
                <a:cubicBezTo>
                  <a:pt x="93" y="103"/>
                  <a:pt x="93" y="103"/>
                  <a:pt x="93" y="103"/>
                </a:cubicBezTo>
                <a:cubicBezTo>
                  <a:pt x="92" y="103"/>
                  <a:pt x="90" y="103"/>
                  <a:pt x="90" y="102"/>
                </a:cubicBezTo>
                <a:cubicBezTo>
                  <a:pt x="86" y="98"/>
                  <a:pt x="82" y="94"/>
                  <a:pt x="77" y="91"/>
                </a:cubicBezTo>
                <a:cubicBezTo>
                  <a:pt x="72" y="97"/>
                  <a:pt x="72" y="97"/>
                  <a:pt x="72" y="97"/>
                </a:cubicBezTo>
                <a:cubicBezTo>
                  <a:pt x="71" y="98"/>
                  <a:pt x="68" y="98"/>
                  <a:pt x="67" y="97"/>
                </a:cubicBezTo>
                <a:cubicBezTo>
                  <a:pt x="61" y="92"/>
                  <a:pt x="61" y="92"/>
                  <a:pt x="61" y="92"/>
                </a:cubicBezTo>
                <a:cubicBezTo>
                  <a:pt x="48" y="97"/>
                  <a:pt x="35" y="100"/>
                  <a:pt x="23" y="103"/>
                </a:cubicBezTo>
                <a:cubicBezTo>
                  <a:pt x="21" y="104"/>
                  <a:pt x="18" y="104"/>
                  <a:pt x="15" y="103"/>
                </a:cubicBezTo>
                <a:cubicBezTo>
                  <a:pt x="7" y="110"/>
                  <a:pt x="7" y="110"/>
                  <a:pt x="7" y="110"/>
                </a:cubicBezTo>
                <a:cubicBezTo>
                  <a:pt x="5" y="111"/>
                  <a:pt x="3" y="111"/>
                  <a:pt x="2" y="110"/>
                </a:cubicBezTo>
                <a:cubicBezTo>
                  <a:pt x="0" y="108"/>
                  <a:pt x="0" y="105"/>
                  <a:pt x="2" y="104"/>
                </a:cubicBezTo>
                <a:cubicBezTo>
                  <a:pt x="13" y="95"/>
                  <a:pt x="13" y="95"/>
                  <a:pt x="13" y="95"/>
                </a:cubicBezTo>
                <a:cubicBezTo>
                  <a:pt x="13" y="95"/>
                  <a:pt x="14" y="94"/>
                  <a:pt x="16" y="94"/>
                </a:cubicBezTo>
                <a:cubicBezTo>
                  <a:pt x="17" y="95"/>
                  <a:pt x="18" y="95"/>
                  <a:pt x="18" y="96"/>
                </a:cubicBezTo>
                <a:cubicBezTo>
                  <a:pt x="18" y="96"/>
                  <a:pt x="19" y="96"/>
                  <a:pt x="21" y="96"/>
                </a:cubicBezTo>
                <a:cubicBezTo>
                  <a:pt x="34" y="92"/>
                  <a:pt x="47" y="89"/>
                  <a:pt x="60" y="84"/>
                </a:cubicBezTo>
                <a:cubicBezTo>
                  <a:pt x="61" y="83"/>
                  <a:pt x="63" y="84"/>
                  <a:pt x="64" y="85"/>
                </a:cubicBezTo>
                <a:cubicBezTo>
                  <a:pt x="69" y="88"/>
                  <a:pt x="69" y="88"/>
                  <a:pt x="69" y="88"/>
                </a:cubicBezTo>
                <a:cubicBezTo>
                  <a:pt x="73" y="84"/>
                  <a:pt x="73" y="84"/>
                  <a:pt x="73" y="84"/>
                </a:cubicBezTo>
                <a:cubicBezTo>
                  <a:pt x="74" y="82"/>
                  <a:pt x="76" y="82"/>
                  <a:pt x="78" y="83"/>
                </a:cubicBezTo>
                <a:cubicBezTo>
                  <a:pt x="83" y="86"/>
                  <a:pt x="89" y="90"/>
                  <a:pt x="93" y="94"/>
                </a:cubicBezTo>
                <a:cubicBezTo>
                  <a:pt x="97" y="93"/>
                  <a:pt x="102" y="94"/>
                  <a:pt x="105" y="96"/>
                </a:cubicBezTo>
                <a:cubicBezTo>
                  <a:pt x="108" y="98"/>
                  <a:pt x="110" y="100"/>
                  <a:pt x="112" y="102"/>
                </a:cubicBezTo>
                <a:cubicBezTo>
                  <a:pt x="113" y="103"/>
                  <a:pt x="114" y="104"/>
                  <a:pt x="114" y="104"/>
                </a:cubicBezTo>
                <a:cubicBezTo>
                  <a:pt x="119" y="110"/>
                  <a:pt x="126" y="113"/>
                  <a:pt x="133" y="114"/>
                </a:cubicBezTo>
                <a:cubicBezTo>
                  <a:pt x="136" y="110"/>
                  <a:pt x="138" y="106"/>
                  <a:pt x="140" y="102"/>
                </a:cubicBezTo>
                <a:cubicBezTo>
                  <a:pt x="141" y="101"/>
                  <a:pt x="142" y="100"/>
                  <a:pt x="144" y="100"/>
                </a:cubicBezTo>
                <a:cubicBezTo>
                  <a:pt x="148" y="99"/>
                  <a:pt x="151" y="95"/>
                  <a:pt x="151" y="91"/>
                </a:cubicBezTo>
                <a:cubicBezTo>
                  <a:pt x="151" y="90"/>
                  <a:pt x="152" y="88"/>
                  <a:pt x="153" y="88"/>
                </a:cubicBezTo>
                <a:cubicBezTo>
                  <a:pt x="154" y="87"/>
                  <a:pt x="156" y="87"/>
                  <a:pt x="157" y="88"/>
                </a:cubicBezTo>
                <a:cubicBezTo>
                  <a:pt x="162" y="90"/>
                  <a:pt x="162" y="90"/>
                  <a:pt x="162" y="90"/>
                </a:cubicBezTo>
                <a:cubicBezTo>
                  <a:pt x="164" y="84"/>
                  <a:pt x="165" y="78"/>
                  <a:pt x="166" y="72"/>
                </a:cubicBezTo>
                <a:cubicBezTo>
                  <a:pt x="166" y="71"/>
                  <a:pt x="167" y="69"/>
                  <a:pt x="169" y="69"/>
                </a:cubicBezTo>
                <a:cubicBezTo>
                  <a:pt x="170" y="68"/>
                  <a:pt x="172" y="69"/>
                  <a:pt x="173" y="70"/>
                </a:cubicBezTo>
                <a:cubicBezTo>
                  <a:pt x="173" y="70"/>
                  <a:pt x="174" y="70"/>
                  <a:pt x="175" y="69"/>
                </a:cubicBezTo>
                <a:cubicBezTo>
                  <a:pt x="176" y="68"/>
                  <a:pt x="176" y="66"/>
                  <a:pt x="177" y="63"/>
                </a:cubicBezTo>
                <a:cubicBezTo>
                  <a:pt x="177" y="62"/>
                  <a:pt x="177" y="62"/>
                  <a:pt x="177" y="62"/>
                </a:cubicBezTo>
                <a:cubicBezTo>
                  <a:pt x="180" y="43"/>
                  <a:pt x="191" y="24"/>
                  <a:pt x="206" y="12"/>
                </a:cubicBezTo>
                <a:cubicBezTo>
                  <a:pt x="208" y="11"/>
                  <a:pt x="210" y="9"/>
                  <a:pt x="213" y="9"/>
                </a:cubicBezTo>
                <a:cubicBezTo>
                  <a:pt x="219" y="9"/>
                  <a:pt x="221" y="14"/>
                  <a:pt x="222" y="17"/>
                </a:cubicBezTo>
                <a:cubicBezTo>
                  <a:pt x="222" y="17"/>
                  <a:pt x="223" y="18"/>
                  <a:pt x="223" y="19"/>
                </a:cubicBezTo>
                <a:cubicBezTo>
                  <a:pt x="225" y="23"/>
                  <a:pt x="232" y="25"/>
                  <a:pt x="239" y="26"/>
                </a:cubicBezTo>
                <a:cubicBezTo>
                  <a:pt x="241" y="26"/>
                  <a:pt x="243" y="27"/>
                  <a:pt x="245" y="27"/>
                </a:cubicBezTo>
                <a:cubicBezTo>
                  <a:pt x="252" y="29"/>
                  <a:pt x="258" y="32"/>
                  <a:pt x="264" y="35"/>
                </a:cubicBezTo>
                <a:cubicBezTo>
                  <a:pt x="267" y="37"/>
                  <a:pt x="270" y="39"/>
                  <a:pt x="273" y="40"/>
                </a:cubicBezTo>
                <a:cubicBezTo>
                  <a:pt x="277" y="42"/>
                  <a:pt x="290" y="46"/>
                  <a:pt x="298" y="40"/>
                </a:cubicBezTo>
                <a:cubicBezTo>
                  <a:pt x="300" y="38"/>
                  <a:pt x="302" y="35"/>
                  <a:pt x="304" y="33"/>
                </a:cubicBezTo>
                <a:cubicBezTo>
                  <a:pt x="308" y="27"/>
                  <a:pt x="313" y="22"/>
                  <a:pt x="320" y="21"/>
                </a:cubicBezTo>
                <a:cubicBezTo>
                  <a:pt x="321" y="21"/>
                  <a:pt x="322" y="21"/>
                  <a:pt x="323" y="22"/>
                </a:cubicBezTo>
                <a:cubicBezTo>
                  <a:pt x="328" y="25"/>
                  <a:pt x="328" y="25"/>
                  <a:pt x="328" y="25"/>
                </a:cubicBezTo>
                <a:cubicBezTo>
                  <a:pt x="329" y="24"/>
                  <a:pt x="330" y="23"/>
                  <a:pt x="331" y="23"/>
                </a:cubicBezTo>
                <a:cubicBezTo>
                  <a:pt x="337" y="22"/>
                  <a:pt x="344" y="26"/>
                  <a:pt x="347" y="30"/>
                </a:cubicBezTo>
                <a:cubicBezTo>
                  <a:pt x="351" y="34"/>
                  <a:pt x="354" y="36"/>
                  <a:pt x="356" y="36"/>
                </a:cubicBezTo>
                <a:cubicBezTo>
                  <a:pt x="357" y="36"/>
                  <a:pt x="357" y="36"/>
                  <a:pt x="357" y="36"/>
                </a:cubicBezTo>
                <a:cubicBezTo>
                  <a:pt x="358" y="36"/>
                  <a:pt x="358" y="35"/>
                  <a:pt x="358" y="35"/>
                </a:cubicBezTo>
                <a:cubicBezTo>
                  <a:pt x="359" y="34"/>
                  <a:pt x="362" y="32"/>
                  <a:pt x="365" y="32"/>
                </a:cubicBezTo>
                <a:cubicBezTo>
                  <a:pt x="368" y="33"/>
                  <a:pt x="369" y="35"/>
                  <a:pt x="370" y="36"/>
                </a:cubicBezTo>
                <a:cubicBezTo>
                  <a:pt x="370" y="36"/>
                  <a:pt x="370" y="36"/>
                  <a:pt x="370" y="36"/>
                </a:cubicBezTo>
                <a:cubicBezTo>
                  <a:pt x="372" y="38"/>
                  <a:pt x="376" y="39"/>
                  <a:pt x="380" y="40"/>
                </a:cubicBezTo>
                <a:cubicBezTo>
                  <a:pt x="385" y="41"/>
                  <a:pt x="390" y="42"/>
                  <a:pt x="393" y="46"/>
                </a:cubicBezTo>
                <a:cubicBezTo>
                  <a:pt x="399" y="41"/>
                  <a:pt x="399" y="41"/>
                  <a:pt x="399" y="41"/>
                </a:cubicBezTo>
                <a:cubicBezTo>
                  <a:pt x="401" y="40"/>
                  <a:pt x="403" y="40"/>
                  <a:pt x="404" y="41"/>
                </a:cubicBezTo>
                <a:cubicBezTo>
                  <a:pt x="409" y="45"/>
                  <a:pt x="409" y="45"/>
                  <a:pt x="409" y="45"/>
                </a:cubicBezTo>
                <a:cubicBezTo>
                  <a:pt x="412" y="43"/>
                  <a:pt x="413" y="40"/>
                  <a:pt x="415" y="37"/>
                </a:cubicBezTo>
                <a:cubicBezTo>
                  <a:pt x="415" y="36"/>
                  <a:pt x="415" y="36"/>
                  <a:pt x="415" y="36"/>
                </a:cubicBezTo>
                <a:cubicBezTo>
                  <a:pt x="417" y="31"/>
                  <a:pt x="419" y="26"/>
                  <a:pt x="424" y="23"/>
                </a:cubicBezTo>
                <a:cubicBezTo>
                  <a:pt x="428" y="20"/>
                  <a:pt x="432" y="19"/>
                  <a:pt x="437" y="21"/>
                </a:cubicBezTo>
                <a:cubicBezTo>
                  <a:pt x="437" y="21"/>
                  <a:pt x="438" y="22"/>
                  <a:pt x="439" y="22"/>
                </a:cubicBezTo>
                <a:cubicBezTo>
                  <a:pt x="443" y="16"/>
                  <a:pt x="447" y="9"/>
                  <a:pt x="450" y="2"/>
                </a:cubicBezTo>
                <a:cubicBezTo>
                  <a:pt x="451" y="1"/>
                  <a:pt x="452" y="0"/>
                  <a:pt x="453" y="0"/>
                </a:cubicBezTo>
                <a:cubicBezTo>
                  <a:pt x="455" y="0"/>
                  <a:pt x="456" y="0"/>
                  <a:pt x="457" y="1"/>
                </a:cubicBezTo>
                <a:cubicBezTo>
                  <a:pt x="461" y="5"/>
                  <a:pt x="465" y="11"/>
                  <a:pt x="467" y="17"/>
                </a:cubicBezTo>
                <a:cubicBezTo>
                  <a:pt x="474" y="17"/>
                  <a:pt x="481" y="20"/>
                  <a:pt x="486" y="25"/>
                </a:cubicBezTo>
                <a:cubicBezTo>
                  <a:pt x="486" y="25"/>
                  <a:pt x="487" y="25"/>
                  <a:pt x="487" y="24"/>
                </a:cubicBezTo>
                <a:cubicBezTo>
                  <a:pt x="491" y="22"/>
                  <a:pt x="498" y="21"/>
                  <a:pt x="503" y="24"/>
                </a:cubicBezTo>
                <a:cubicBezTo>
                  <a:pt x="504" y="24"/>
                  <a:pt x="505" y="25"/>
                  <a:pt x="506" y="25"/>
                </a:cubicBezTo>
                <a:cubicBezTo>
                  <a:pt x="511" y="28"/>
                  <a:pt x="514" y="29"/>
                  <a:pt x="516" y="28"/>
                </a:cubicBezTo>
                <a:cubicBezTo>
                  <a:pt x="518" y="27"/>
                  <a:pt x="521" y="28"/>
                  <a:pt x="522" y="30"/>
                </a:cubicBezTo>
                <a:cubicBezTo>
                  <a:pt x="530" y="46"/>
                  <a:pt x="530" y="46"/>
                  <a:pt x="530" y="46"/>
                </a:cubicBezTo>
                <a:cubicBezTo>
                  <a:pt x="531" y="46"/>
                  <a:pt x="532" y="46"/>
                  <a:pt x="533" y="46"/>
                </a:cubicBezTo>
                <a:cubicBezTo>
                  <a:pt x="539" y="46"/>
                  <a:pt x="544" y="49"/>
                  <a:pt x="548" y="52"/>
                </a:cubicBezTo>
                <a:cubicBezTo>
                  <a:pt x="549" y="53"/>
                  <a:pt x="550" y="54"/>
                  <a:pt x="551" y="55"/>
                </a:cubicBezTo>
                <a:cubicBezTo>
                  <a:pt x="554" y="59"/>
                  <a:pt x="557" y="62"/>
                  <a:pt x="561" y="64"/>
                </a:cubicBezTo>
                <a:cubicBezTo>
                  <a:pt x="565" y="66"/>
                  <a:pt x="571" y="65"/>
                  <a:pt x="573" y="62"/>
                </a:cubicBezTo>
                <a:cubicBezTo>
                  <a:pt x="574" y="60"/>
                  <a:pt x="576" y="59"/>
                  <a:pt x="577" y="60"/>
                </a:cubicBezTo>
                <a:cubicBezTo>
                  <a:pt x="582" y="61"/>
                  <a:pt x="582" y="61"/>
                  <a:pt x="582" y="61"/>
                </a:cubicBezTo>
                <a:cubicBezTo>
                  <a:pt x="583" y="57"/>
                  <a:pt x="583" y="54"/>
                  <a:pt x="583" y="50"/>
                </a:cubicBezTo>
                <a:cubicBezTo>
                  <a:pt x="583" y="46"/>
                  <a:pt x="584" y="43"/>
                  <a:pt x="584" y="40"/>
                </a:cubicBezTo>
                <a:cubicBezTo>
                  <a:pt x="586" y="33"/>
                  <a:pt x="590" y="27"/>
                  <a:pt x="596" y="24"/>
                </a:cubicBezTo>
                <a:cubicBezTo>
                  <a:pt x="600" y="22"/>
                  <a:pt x="604" y="22"/>
                  <a:pt x="608" y="24"/>
                </a:cubicBezTo>
                <a:cubicBezTo>
                  <a:pt x="610" y="25"/>
                  <a:pt x="611" y="27"/>
                  <a:pt x="610" y="29"/>
                </a:cubicBezTo>
                <a:cubicBezTo>
                  <a:pt x="609" y="31"/>
                  <a:pt x="606" y="32"/>
                  <a:pt x="604" y="31"/>
                </a:cubicBezTo>
                <a:cubicBezTo>
                  <a:pt x="603" y="30"/>
                  <a:pt x="601" y="30"/>
                  <a:pt x="600" y="31"/>
                </a:cubicBezTo>
                <a:cubicBezTo>
                  <a:pt x="596" y="33"/>
                  <a:pt x="593" y="37"/>
                  <a:pt x="592" y="41"/>
                </a:cubicBezTo>
                <a:cubicBezTo>
                  <a:pt x="592" y="44"/>
                  <a:pt x="591" y="47"/>
                  <a:pt x="591" y="50"/>
                </a:cubicBezTo>
                <a:cubicBezTo>
                  <a:pt x="591" y="56"/>
                  <a:pt x="590" y="62"/>
                  <a:pt x="587" y="67"/>
                </a:cubicBezTo>
                <a:cubicBezTo>
                  <a:pt x="587" y="69"/>
                  <a:pt x="585" y="70"/>
                  <a:pt x="583" y="69"/>
                </a:cubicBezTo>
                <a:cubicBezTo>
                  <a:pt x="578" y="68"/>
                  <a:pt x="578" y="68"/>
                  <a:pt x="578" y="68"/>
                </a:cubicBezTo>
                <a:cubicBezTo>
                  <a:pt x="573" y="73"/>
                  <a:pt x="564" y="74"/>
                  <a:pt x="558" y="71"/>
                </a:cubicBezTo>
                <a:cubicBezTo>
                  <a:pt x="553" y="69"/>
                  <a:pt x="549" y="65"/>
                  <a:pt x="545" y="61"/>
                </a:cubicBezTo>
                <a:cubicBezTo>
                  <a:pt x="544" y="60"/>
                  <a:pt x="543" y="59"/>
                  <a:pt x="542" y="58"/>
                </a:cubicBezTo>
                <a:cubicBezTo>
                  <a:pt x="539" y="55"/>
                  <a:pt x="536" y="54"/>
                  <a:pt x="534" y="54"/>
                </a:cubicBezTo>
                <a:cubicBezTo>
                  <a:pt x="533" y="54"/>
                  <a:pt x="532" y="54"/>
                  <a:pt x="532" y="54"/>
                </a:cubicBezTo>
                <a:cubicBezTo>
                  <a:pt x="531" y="55"/>
                  <a:pt x="530" y="56"/>
                  <a:pt x="528" y="56"/>
                </a:cubicBezTo>
                <a:cubicBezTo>
                  <a:pt x="527" y="56"/>
                  <a:pt x="526" y="55"/>
                  <a:pt x="525" y="54"/>
                </a:cubicBezTo>
                <a:cubicBezTo>
                  <a:pt x="516" y="36"/>
                  <a:pt x="516" y="36"/>
                  <a:pt x="516" y="36"/>
                </a:cubicBezTo>
                <a:cubicBezTo>
                  <a:pt x="511" y="37"/>
                  <a:pt x="506" y="35"/>
                  <a:pt x="502" y="32"/>
                </a:cubicBezTo>
                <a:cubicBezTo>
                  <a:pt x="501" y="32"/>
                  <a:pt x="500" y="32"/>
                  <a:pt x="500" y="31"/>
                </a:cubicBezTo>
                <a:cubicBezTo>
                  <a:pt x="497" y="30"/>
                  <a:pt x="493" y="30"/>
                  <a:pt x="491" y="31"/>
                </a:cubicBezTo>
                <a:cubicBezTo>
                  <a:pt x="491" y="31"/>
                  <a:pt x="491" y="32"/>
                  <a:pt x="491" y="32"/>
                </a:cubicBezTo>
                <a:cubicBezTo>
                  <a:pt x="491" y="34"/>
                  <a:pt x="490" y="35"/>
                  <a:pt x="488" y="36"/>
                </a:cubicBezTo>
                <a:cubicBezTo>
                  <a:pt x="486" y="37"/>
                  <a:pt x="485" y="36"/>
                  <a:pt x="484" y="34"/>
                </a:cubicBezTo>
                <a:cubicBezTo>
                  <a:pt x="479" y="28"/>
                  <a:pt x="472" y="25"/>
                  <a:pt x="465" y="25"/>
                </a:cubicBezTo>
                <a:cubicBezTo>
                  <a:pt x="465" y="25"/>
                  <a:pt x="465" y="25"/>
                  <a:pt x="465" y="25"/>
                </a:cubicBezTo>
                <a:cubicBezTo>
                  <a:pt x="463" y="25"/>
                  <a:pt x="461" y="24"/>
                  <a:pt x="461" y="22"/>
                </a:cubicBezTo>
                <a:cubicBezTo>
                  <a:pt x="459" y="18"/>
                  <a:pt x="457" y="14"/>
                  <a:pt x="455" y="11"/>
                </a:cubicBezTo>
                <a:cubicBezTo>
                  <a:pt x="451" y="18"/>
                  <a:pt x="447" y="25"/>
                  <a:pt x="442" y="31"/>
                </a:cubicBezTo>
                <a:cubicBezTo>
                  <a:pt x="441" y="33"/>
                  <a:pt x="440" y="33"/>
                  <a:pt x="438" y="33"/>
                </a:cubicBezTo>
                <a:cubicBezTo>
                  <a:pt x="437" y="32"/>
                  <a:pt x="435" y="31"/>
                  <a:pt x="435" y="30"/>
                </a:cubicBezTo>
                <a:cubicBezTo>
                  <a:pt x="435" y="30"/>
                  <a:pt x="435" y="29"/>
                  <a:pt x="434" y="29"/>
                </a:cubicBezTo>
                <a:cubicBezTo>
                  <a:pt x="432" y="28"/>
                  <a:pt x="430" y="28"/>
                  <a:pt x="429" y="29"/>
                </a:cubicBezTo>
                <a:cubicBezTo>
                  <a:pt x="426" y="31"/>
                  <a:pt x="424" y="35"/>
                  <a:pt x="423" y="39"/>
                </a:cubicBezTo>
                <a:cubicBezTo>
                  <a:pt x="422" y="40"/>
                  <a:pt x="422" y="40"/>
                  <a:pt x="422" y="40"/>
                </a:cubicBezTo>
                <a:cubicBezTo>
                  <a:pt x="420" y="45"/>
                  <a:pt x="417" y="51"/>
                  <a:pt x="410" y="54"/>
                </a:cubicBezTo>
                <a:cubicBezTo>
                  <a:pt x="409" y="54"/>
                  <a:pt x="407" y="54"/>
                  <a:pt x="406" y="53"/>
                </a:cubicBezTo>
                <a:cubicBezTo>
                  <a:pt x="401" y="49"/>
                  <a:pt x="401" y="49"/>
                  <a:pt x="401" y="49"/>
                </a:cubicBezTo>
                <a:cubicBezTo>
                  <a:pt x="394" y="55"/>
                  <a:pt x="394" y="55"/>
                  <a:pt x="394" y="55"/>
                </a:cubicBezTo>
                <a:cubicBezTo>
                  <a:pt x="393" y="56"/>
                  <a:pt x="391" y="56"/>
                  <a:pt x="390" y="56"/>
                </a:cubicBezTo>
                <a:cubicBezTo>
                  <a:pt x="388" y="55"/>
                  <a:pt x="387" y="54"/>
                  <a:pt x="387" y="52"/>
                </a:cubicBezTo>
                <a:cubicBezTo>
                  <a:pt x="387" y="50"/>
                  <a:pt x="385" y="49"/>
                  <a:pt x="379" y="48"/>
                </a:cubicBezTo>
                <a:cubicBezTo>
                  <a:pt x="374" y="47"/>
                  <a:pt x="368" y="46"/>
                  <a:pt x="364" y="41"/>
                </a:cubicBezTo>
                <a:cubicBezTo>
                  <a:pt x="364" y="41"/>
                  <a:pt x="364" y="41"/>
                  <a:pt x="364" y="41"/>
                </a:cubicBezTo>
                <a:cubicBezTo>
                  <a:pt x="363" y="41"/>
                  <a:pt x="363" y="42"/>
                  <a:pt x="363" y="42"/>
                </a:cubicBezTo>
                <a:cubicBezTo>
                  <a:pt x="361" y="44"/>
                  <a:pt x="358" y="45"/>
                  <a:pt x="355" y="44"/>
                </a:cubicBezTo>
                <a:cubicBezTo>
                  <a:pt x="351" y="44"/>
                  <a:pt x="346" y="41"/>
                  <a:pt x="341" y="35"/>
                </a:cubicBezTo>
                <a:cubicBezTo>
                  <a:pt x="339" y="32"/>
                  <a:pt x="335" y="30"/>
                  <a:pt x="333" y="31"/>
                </a:cubicBezTo>
                <a:cubicBezTo>
                  <a:pt x="333" y="31"/>
                  <a:pt x="332" y="31"/>
                  <a:pt x="332" y="31"/>
                </a:cubicBezTo>
                <a:cubicBezTo>
                  <a:pt x="332" y="32"/>
                  <a:pt x="331" y="33"/>
                  <a:pt x="330" y="34"/>
                </a:cubicBezTo>
                <a:cubicBezTo>
                  <a:pt x="329" y="34"/>
                  <a:pt x="327" y="34"/>
                  <a:pt x="326" y="33"/>
                </a:cubicBezTo>
                <a:cubicBezTo>
                  <a:pt x="320" y="29"/>
                  <a:pt x="320" y="29"/>
                  <a:pt x="320" y="29"/>
                </a:cubicBezTo>
                <a:cubicBezTo>
                  <a:pt x="317" y="30"/>
                  <a:pt x="314" y="33"/>
                  <a:pt x="311" y="37"/>
                </a:cubicBezTo>
                <a:cubicBezTo>
                  <a:pt x="308" y="41"/>
                  <a:pt x="306" y="44"/>
                  <a:pt x="303" y="46"/>
                </a:cubicBezTo>
                <a:cubicBezTo>
                  <a:pt x="295" y="52"/>
                  <a:pt x="283" y="53"/>
                  <a:pt x="270" y="47"/>
                </a:cubicBezTo>
                <a:cubicBezTo>
                  <a:pt x="267" y="46"/>
                  <a:pt x="263" y="44"/>
                  <a:pt x="260" y="42"/>
                </a:cubicBezTo>
                <a:cubicBezTo>
                  <a:pt x="254" y="39"/>
                  <a:pt x="249" y="37"/>
                  <a:pt x="243" y="35"/>
                </a:cubicBezTo>
                <a:cubicBezTo>
                  <a:pt x="242" y="35"/>
                  <a:pt x="240" y="34"/>
                  <a:pt x="237" y="34"/>
                </a:cubicBezTo>
                <a:cubicBezTo>
                  <a:pt x="229" y="32"/>
                  <a:pt x="220" y="31"/>
                  <a:pt x="216" y="22"/>
                </a:cubicBezTo>
                <a:cubicBezTo>
                  <a:pt x="216" y="22"/>
                  <a:pt x="215" y="21"/>
                  <a:pt x="215" y="20"/>
                </a:cubicBezTo>
                <a:cubicBezTo>
                  <a:pt x="214" y="19"/>
                  <a:pt x="213" y="17"/>
                  <a:pt x="213" y="17"/>
                </a:cubicBezTo>
                <a:cubicBezTo>
                  <a:pt x="213" y="17"/>
                  <a:pt x="213" y="17"/>
                  <a:pt x="211" y="18"/>
                </a:cubicBezTo>
                <a:cubicBezTo>
                  <a:pt x="197" y="29"/>
                  <a:pt x="188" y="46"/>
                  <a:pt x="185" y="64"/>
                </a:cubicBezTo>
                <a:cubicBezTo>
                  <a:pt x="185" y="64"/>
                  <a:pt x="185" y="64"/>
                  <a:pt x="185" y="64"/>
                </a:cubicBezTo>
                <a:cubicBezTo>
                  <a:pt x="184" y="68"/>
                  <a:pt x="184" y="71"/>
                  <a:pt x="181" y="74"/>
                </a:cubicBezTo>
                <a:cubicBezTo>
                  <a:pt x="179" y="77"/>
                  <a:pt x="176" y="78"/>
                  <a:pt x="173" y="78"/>
                </a:cubicBezTo>
                <a:cubicBezTo>
                  <a:pt x="172" y="85"/>
                  <a:pt x="170" y="91"/>
                  <a:pt x="168" y="97"/>
                </a:cubicBezTo>
                <a:cubicBezTo>
                  <a:pt x="168" y="98"/>
                  <a:pt x="167" y="99"/>
                  <a:pt x="166" y="100"/>
                </a:cubicBezTo>
                <a:cubicBezTo>
                  <a:pt x="165" y="100"/>
                  <a:pt x="164" y="100"/>
                  <a:pt x="163" y="100"/>
                </a:cubicBezTo>
                <a:cubicBezTo>
                  <a:pt x="158" y="97"/>
                  <a:pt x="158" y="97"/>
                  <a:pt x="158" y="97"/>
                </a:cubicBezTo>
                <a:cubicBezTo>
                  <a:pt x="156" y="102"/>
                  <a:pt x="152" y="106"/>
                  <a:pt x="147" y="107"/>
                </a:cubicBezTo>
                <a:cubicBezTo>
                  <a:pt x="144" y="112"/>
                  <a:pt x="141" y="117"/>
                  <a:pt x="138" y="121"/>
                </a:cubicBezTo>
                <a:cubicBezTo>
                  <a:pt x="137" y="122"/>
                  <a:pt x="136" y="122"/>
                  <a:pt x="135" y="122"/>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66" name="Freeform 58">
            <a:extLst>
              <a:ext uri="{FF2B5EF4-FFF2-40B4-BE49-F238E27FC236}">
                <a16:creationId xmlns:a16="http://schemas.microsoft.com/office/drawing/2014/main" id="{738E9DBD-0C3D-4095-9A1F-0C76D02B4732}"/>
              </a:ext>
            </a:extLst>
          </p:cNvPr>
          <p:cNvSpPr>
            <a:spLocks/>
          </p:cNvSpPr>
          <p:nvPr/>
        </p:nvSpPr>
        <p:spPr bwMode="auto">
          <a:xfrm>
            <a:off x="1489075" y="2238375"/>
            <a:ext cx="5713413" cy="928688"/>
          </a:xfrm>
          <a:custGeom>
            <a:avLst/>
            <a:gdLst>
              <a:gd name="T0" fmla="*/ 2147483646 w 611"/>
              <a:gd name="T1" fmla="*/ 2147483646 h 99"/>
              <a:gd name="T2" fmla="*/ 2147483646 w 611"/>
              <a:gd name="T3" fmla="*/ 2147483646 h 99"/>
              <a:gd name="T4" fmla="*/ 2147483646 w 611"/>
              <a:gd name="T5" fmla="*/ 2147483646 h 99"/>
              <a:gd name="T6" fmla="*/ 2147483646 w 611"/>
              <a:gd name="T7" fmla="*/ 2147483646 h 99"/>
              <a:gd name="T8" fmla="*/ 2147483646 w 611"/>
              <a:gd name="T9" fmla="*/ 2147483646 h 99"/>
              <a:gd name="T10" fmla="*/ 2147483646 w 611"/>
              <a:gd name="T11" fmla="*/ 2147483646 h 99"/>
              <a:gd name="T12" fmla="*/ 2147483646 w 611"/>
              <a:gd name="T13" fmla="*/ 2147483646 h 99"/>
              <a:gd name="T14" fmla="*/ 2147483646 w 611"/>
              <a:gd name="T15" fmla="*/ 2147483646 h 99"/>
              <a:gd name="T16" fmla="*/ 2147483646 w 611"/>
              <a:gd name="T17" fmla="*/ 2147483646 h 99"/>
              <a:gd name="T18" fmla="*/ 2147483646 w 611"/>
              <a:gd name="T19" fmla="*/ 2147483646 h 99"/>
              <a:gd name="T20" fmla="*/ 2147483646 w 611"/>
              <a:gd name="T21" fmla="*/ 2147483646 h 99"/>
              <a:gd name="T22" fmla="*/ 2147483646 w 611"/>
              <a:gd name="T23" fmla="*/ 2147483646 h 99"/>
              <a:gd name="T24" fmla="*/ 2147483646 w 611"/>
              <a:gd name="T25" fmla="*/ 2147483646 h 99"/>
              <a:gd name="T26" fmla="*/ 2147483646 w 611"/>
              <a:gd name="T27" fmla="*/ 2147483646 h 99"/>
              <a:gd name="T28" fmla="*/ 2147483646 w 611"/>
              <a:gd name="T29" fmla="*/ 2147483646 h 99"/>
              <a:gd name="T30" fmla="*/ 2147483646 w 611"/>
              <a:gd name="T31" fmla="*/ 1759948186 h 99"/>
              <a:gd name="T32" fmla="*/ 2147483646 w 611"/>
              <a:gd name="T33" fmla="*/ 1319956449 h 99"/>
              <a:gd name="T34" fmla="*/ 437202332 w 611"/>
              <a:gd name="T35" fmla="*/ 1055965159 h 99"/>
              <a:gd name="T36" fmla="*/ 262321399 w 611"/>
              <a:gd name="T37" fmla="*/ 351991513 h 99"/>
              <a:gd name="T38" fmla="*/ 2147483646 w 611"/>
              <a:gd name="T39" fmla="*/ 791973870 h 99"/>
              <a:gd name="T40" fmla="*/ 2147483646 w 611"/>
              <a:gd name="T41" fmla="*/ 1055965159 h 99"/>
              <a:gd name="T42" fmla="*/ 2147483646 w 611"/>
              <a:gd name="T43" fmla="*/ 2147483646 h 99"/>
              <a:gd name="T44" fmla="*/ 2147483646 w 611"/>
              <a:gd name="T45" fmla="*/ 2147483646 h 99"/>
              <a:gd name="T46" fmla="*/ 2147483646 w 611"/>
              <a:gd name="T47" fmla="*/ 2147483646 h 99"/>
              <a:gd name="T48" fmla="*/ 2147483646 w 611"/>
              <a:gd name="T49" fmla="*/ 2147483646 h 99"/>
              <a:gd name="T50" fmla="*/ 2147483646 w 611"/>
              <a:gd name="T51" fmla="*/ 2147483646 h 99"/>
              <a:gd name="T52" fmla="*/ 2147483646 w 611"/>
              <a:gd name="T53" fmla="*/ 2147483646 h 99"/>
              <a:gd name="T54" fmla="*/ 2147483646 w 611"/>
              <a:gd name="T55" fmla="*/ 2147483646 h 99"/>
              <a:gd name="T56" fmla="*/ 2147483646 w 611"/>
              <a:gd name="T57" fmla="*/ 2147483646 h 99"/>
              <a:gd name="T58" fmla="*/ 2147483646 w 611"/>
              <a:gd name="T59" fmla="*/ 2147483646 h 99"/>
              <a:gd name="T60" fmla="*/ 2147483646 w 611"/>
              <a:gd name="T61" fmla="*/ 2147483646 h 99"/>
              <a:gd name="T62" fmla="*/ 2147483646 w 611"/>
              <a:gd name="T63" fmla="*/ 2147483646 h 99"/>
              <a:gd name="T64" fmla="*/ 2147483646 w 611"/>
              <a:gd name="T65" fmla="*/ 2147483646 h 99"/>
              <a:gd name="T66" fmla="*/ 2147483646 w 611"/>
              <a:gd name="T67" fmla="*/ 2147483646 h 99"/>
              <a:gd name="T68" fmla="*/ 2147483646 w 611"/>
              <a:gd name="T69" fmla="*/ 2147483646 h 99"/>
              <a:gd name="T70" fmla="*/ 2147483646 w 611"/>
              <a:gd name="T71" fmla="*/ 2147483646 h 99"/>
              <a:gd name="T72" fmla="*/ 2147483646 w 611"/>
              <a:gd name="T73" fmla="*/ 2147483646 h 99"/>
              <a:gd name="T74" fmla="*/ 2147483646 w 611"/>
              <a:gd name="T75" fmla="*/ 2147483646 h 99"/>
              <a:gd name="T76" fmla="*/ 2147483646 w 611"/>
              <a:gd name="T77" fmla="*/ 1759948186 h 99"/>
              <a:gd name="T78" fmla="*/ 2147483646 w 611"/>
              <a:gd name="T79" fmla="*/ 1319956449 h 99"/>
              <a:gd name="T80" fmla="*/ 2147483646 w 611"/>
              <a:gd name="T81" fmla="*/ 1407956673 h 99"/>
              <a:gd name="T82" fmla="*/ 2147483646 w 611"/>
              <a:gd name="T83" fmla="*/ 703973646 h 99"/>
              <a:gd name="T84" fmla="*/ 2147483646 w 611"/>
              <a:gd name="T85" fmla="*/ 967964936 h 99"/>
              <a:gd name="T86" fmla="*/ 2147483646 w 611"/>
              <a:gd name="T87" fmla="*/ 615982803 h 99"/>
              <a:gd name="T88" fmla="*/ 2147483646 w 611"/>
              <a:gd name="T89" fmla="*/ 615982803 h 99"/>
              <a:gd name="T90" fmla="*/ 2147483646 w 611"/>
              <a:gd name="T91" fmla="*/ 1319956449 h 99"/>
              <a:gd name="T92" fmla="*/ 2147483646 w 611"/>
              <a:gd name="T93" fmla="*/ 1583947739 h 99"/>
              <a:gd name="T94" fmla="*/ 2147483646 w 611"/>
              <a:gd name="T95" fmla="*/ 1495956896 h 99"/>
              <a:gd name="T96" fmla="*/ 2147483646 w 611"/>
              <a:gd name="T97" fmla="*/ 2023939476 h 99"/>
              <a:gd name="T98" fmla="*/ 2147483646 w 611"/>
              <a:gd name="T99" fmla="*/ 2147483646 h 99"/>
              <a:gd name="T100" fmla="*/ 2147483646 w 611"/>
              <a:gd name="T101" fmla="*/ 2147483646 h 99"/>
              <a:gd name="T102" fmla="*/ 2147483646 w 611"/>
              <a:gd name="T103" fmla="*/ 2147483646 h 9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11" h="99">
                <a:moveTo>
                  <a:pt x="396" y="99"/>
                </a:moveTo>
                <a:cubicBezTo>
                  <a:pt x="387" y="99"/>
                  <a:pt x="377" y="95"/>
                  <a:pt x="368" y="89"/>
                </a:cubicBezTo>
                <a:cubicBezTo>
                  <a:pt x="329" y="66"/>
                  <a:pt x="329" y="66"/>
                  <a:pt x="329" y="66"/>
                </a:cubicBezTo>
                <a:cubicBezTo>
                  <a:pt x="327" y="66"/>
                  <a:pt x="326" y="65"/>
                  <a:pt x="325" y="65"/>
                </a:cubicBezTo>
                <a:cubicBezTo>
                  <a:pt x="324" y="65"/>
                  <a:pt x="323" y="65"/>
                  <a:pt x="322" y="65"/>
                </a:cubicBezTo>
                <a:cubicBezTo>
                  <a:pt x="321" y="66"/>
                  <a:pt x="321" y="66"/>
                  <a:pt x="320" y="66"/>
                </a:cubicBezTo>
                <a:cubicBezTo>
                  <a:pt x="316" y="67"/>
                  <a:pt x="311" y="67"/>
                  <a:pt x="307" y="67"/>
                </a:cubicBezTo>
                <a:cubicBezTo>
                  <a:pt x="295" y="67"/>
                  <a:pt x="281" y="66"/>
                  <a:pt x="271" y="59"/>
                </a:cubicBezTo>
                <a:cubicBezTo>
                  <a:pt x="267" y="64"/>
                  <a:pt x="260" y="66"/>
                  <a:pt x="253" y="65"/>
                </a:cubicBezTo>
                <a:cubicBezTo>
                  <a:pt x="252" y="65"/>
                  <a:pt x="250" y="65"/>
                  <a:pt x="249" y="65"/>
                </a:cubicBezTo>
                <a:cubicBezTo>
                  <a:pt x="244" y="64"/>
                  <a:pt x="239" y="63"/>
                  <a:pt x="236" y="65"/>
                </a:cubicBezTo>
                <a:cubicBezTo>
                  <a:pt x="235" y="66"/>
                  <a:pt x="234" y="67"/>
                  <a:pt x="233" y="68"/>
                </a:cubicBezTo>
                <a:cubicBezTo>
                  <a:pt x="230" y="70"/>
                  <a:pt x="227" y="72"/>
                  <a:pt x="223" y="72"/>
                </a:cubicBezTo>
                <a:cubicBezTo>
                  <a:pt x="223" y="72"/>
                  <a:pt x="223" y="72"/>
                  <a:pt x="223" y="72"/>
                </a:cubicBezTo>
                <a:cubicBezTo>
                  <a:pt x="221" y="72"/>
                  <a:pt x="219" y="71"/>
                  <a:pt x="217" y="71"/>
                </a:cubicBezTo>
                <a:cubicBezTo>
                  <a:pt x="216" y="70"/>
                  <a:pt x="215" y="70"/>
                  <a:pt x="215" y="70"/>
                </a:cubicBezTo>
                <a:cubicBezTo>
                  <a:pt x="212" y="69"/>
                  <a:pt x="209" y="72"/>
                  <a:pt x="206" y="74"/>
                </a:cubicBezTo>
                <a:cubicBezTo>
                  <a:pt x="202" y="77"/>
                  <a:pt x="198" y="80"/>
                  <a:pt x="192" y="79"/>
                </a:cubicBezTo>
                <a:cubicBezTo>
                  <a:pt x="190" y="79"/>
                  <a:pt x="189" y="78"/>
                  <a:pt x="188" y="78"/>
                </a:cubicBezTo>
                <a:cubicBezTo>
                  <a:pt x="187" y="77"/>
                  <a:pt x="186" y="77"/>
                  <a:pt x="185" y="77"/>
                </a:cubicBezTo>
                <a:cubicBezTo>
                  <a:pt x="184" y="77"/>
                  <a:pt x="183" y="79"/>
                  <a:pt x="182" y="80"/>
                </a:cubicBezTo>
                <a:cubicBezTo>
                  <a:pt x="180" y="83"/>
                  <a:pt x="178" y="86"/>
                  <a:pt x="174" y="87"/>
                </a:cubicBezTo>
                <a:cubicBezTo>
                  <a:pt x="170" y="88"/>
                  <a:pt x="166" y="86"/>
                  <a:pt x="164" y="84"/>
                </a:cubicBezTo>
                <a:cubicBezTo>
                  <a:pt x="163" y="84"/>
                  <a:pt x="163" y="84"/>
                  <a:pt x="163" y="84"/>
                </a:cubicBezTo>
                <a:cubicBezTo>
                  <a:pt x="156" y="80"/>
                  <a:pt x="147" y="78"/>
                  <a:pt x="139" y="79"/>
                </a:cubicBezTo>
                <a:cubicBezTo>
                  <a:pt x="132" y="86"/>
                  <a:pt x="132" y="86"/>
                  <a:pt x="132" y="86"/>
                </a:cubicBezTo>
                <a:cubicBezTo>
                  <a:pt x="131" y="86"/>
                  <a:pt x="130" y="87"/>
                  <a:pt x="129" y="86"/>
                </a:cubicBezTo>
                <a:cubicBezTo>
                  <a:pt x="127" y="86"/>
                  <a:pt x="126" y="86"/>
                  <a:pt x="126" y="85"/>
                </a:cubicBezTo>
                <a:cubicBezTo>
                  <a:pt x="90" y="37"/>
                  <a:pt x="90" y="37"/>
                  <a:pt x="90" y="37"/>
                </a:cubicBezTo>
                <a:cubicBezTo>
                  <a:pt x="87" y="37"/>
                  <a:pt x="83" y="36"/>
                  <a:pt x="79" y="30"/>
                </a:cubicBezTo>
                <a:cubicBezTo>
                  <a:pt x="73" y="22"/>
                  <a:pt x="60" y="17"/>
                  <a:pt x="50" y="19"/>
                </a:cubicBezTo>
                <a:cubicBezTo>
                  <a:pt x="49" y="19"/>
                  <a:pt x="49" y="19"/>
                  <a:pt x="48" y="20"/>
                </a:cubicBezTo>
                <a:cubicBezTo>
                  <a:pt x="46" y="20"/>
                  <a:pt x="43" y="21"/>
                  <a:pt x="40" y="20"/>
                </a:cubicBezTo>
                <a:cubicBezTo>
                  <a:pt x="36" y="20"/>
                  <a:pt x="33" y="17"/>
                  <a:pt x="30" y="15"/>
                </a:cubicBezTo>
                <a:cubicBezTo>
                  <a:pt x="28" y="14"/>
                  <a:pt x="27" y="13"/>
                  <a:pt x="26" y="12"/>
                </a:cubicBezTo>
                <a:cubicBezTo>
                  <a:pt x="20" y="9"/>
                  <a:pt x="13" y="10"/>
                  <a:pt x="5" y="12"/>
                </a:cubicBezTo>
                <a:cubicBezTo>
                  <a:pt x="3" y="13"/>
                  <a:pt x="1" y="11"/>
                  <a:pt x="1" y="9"/>
                </a:cubicBezTo>
                <a:cubicBezTo>
                  <a:pt x="0" y="7"/>
                  <a:pt x="1" y="5"/>
                  <a:pt x="3" y="4"/>
                </a:cubicBezTo>
                <a:cubicBezTo>
                  <a:pt x="12" y="2"/>
                  <a:pt x="22" y="0"/>
                  <a:pt x="30" y="5"/>
                </a:cubicBezTo>
                <a:cubicBezTo>
                  <a:pt x="31" y="6"/>
                  <a:pt x="33" y="7"/>
                  <a:pt x="35" y="9"/>
                </a:cubicBezTo>
                <a:cubicBezTo>
                  <a:pt x="37" y="10"/>
                  <a:pt x="39" y="12"/>
                  <a:pt x="41" y="12"/>
                </a:cubicBezTo>
                <a:cubicBezTo>
                  <a:pt x="43" y="13"/>
                  <a:pt x="44" y="12"/>
                  <a:pt x="46" y="12"/>
                </a:cubicBezTo>
                <a:cubicBezTo>
                  <a:pt x="47" y="12"/>
                  <a:pt x="48" y="12"/>
                  <a:pt x="48" y="11"/>
                </a:cubicBezTo>
                <a:cubicBezTo>
                  <a:pt x="62" y="9"/>
                  <a:pt x="77" y="14"/>
                  <a:pt x="86" y="26"/>
                </a:cubicBezTo>
                <a:cubicBezTo>
                  <a:pt x="87" y="28"/>
                  <a:pt x="89" y="29"/>
                  <a:pt x="89" y="29"/>
                </a:cubicBezTo>
                <a:cubicBezTo>
                  <a:pt x="91" y="28"/>
                  <a:pt x="93" y="29"/>
                  <a:pt x="94" y="30"/>
                </a:cubicBezTo>
                <a:cubicBezTo>
                  <a:pt x="130" y="77"/>
                  <a:pt x="130" y="77"/>
                  <a:pt x="130" y="77"/>
                </a:cubicBezTo>
                <a:cubicBezTo>
                  <a:pt x="135" y="73"/>
                  <a:pt x="135" y="73"/>
                  <a:pt x="135" y="73"/>
                </a:cubicBezTo>
                <a:cubicBezTo>
                  <a:pt x="135" y="72"/>
                  <a:pt x="136" y="72"/>
                  <a:pt x="137" y="72"/>
                </a:cubicBezTo>
                <a:cubicBezTo>
                  <a:pt x="147" y="70"/>
                  <a:pt x="158" y="72"/>
                  <a:pt x="167" y="77"/>
                </a:cubicBezTo>
                <a:cubicBezTo>
                  <a:pt x="168" y="77"/>
                  <a:pt x="168" y="77"/>
                  <a:pt x="168" y="77"/>
                </a:cubicBezTo>
                <a:cubicBezTo>
                  <a:pt x="169" y="78"/>
                  <a:pt x="171" y="79"/>
                  <a:pt x="172" y="79"/>
                </a:cubicBezTo>
                <a:cubicBezTo>
                  <a:pt x="173" y="79"/>
                  <a:pt x="174" y="77"/>
                  <a:pt x="175" y="76"/>
                </a:cubicBezTo>
                <a:cubicBezTo>
                  <a:pt x="177" y="73"/>
                  <a:pt x="180" y="70"/>
                  <a:pt x="184" y="69"/>
                </a:cubicBezTo>
                <a:cubicBezTo>
                  <a:pt x="187" y="69"/>
                  <a:pt x="189" y="70"/>
                  <a:pt x="191" y="70"/>
                </a:cubicBezTo>
                <a:cubicBezTo>
                  <a:pt x="192" y="71"/>
                  <a:pt x="192" y="71"/>
                  <a:pt x="193" y="71"/>
                </a:cubicBezTo>
                <a:cubicBezTo>
                  <a:pt x="196" y="72"/>
                  <a:pt x="198" y="70"/>
                  <a:pt x="202" y="67"/>
                </a:cubicBezTo>
                <a:cubicBezTo>
                  <a:pt x="206" y="64"/>
                  <a:pt x="210" y="61"/>
                  <a:pt x="216" y="62"/>
                </a:cubicBezTo>
                <a:cubicBezTo>
                  <a:pt x="218" y="62"/>
                  <a:pt x="219" y="63"/>
                  <a:pt x="220" y="63"/>
                </a:cubicBezTo>
                <a:cubicBezTo>
                  <a:pt x="221" y="64"/>
                  <a:pt x="222" y="64"/>
                  <a:pt x="223" y="64"/>
                </a:cubicBezTo>
                <a:cubicBezTo>
                  <a:pt x="223" y="64"/>
                  <a:pt x="223" y="64"/>
                  <a:pt x="223" y="64"/>
                </a:cubicBezTo>
                <a:cubicBezTo>
                  <a:pt x="224" y="64"/>
                  <a:pt x="226" y="63"/>
                  <a:pt x="228" y="61"/>
                </a:cubicBezTo>
                <a:cubicBezTo>
                  <a:pt x="229" y="60"/>
                  <a:pt x="230" y="59"/>
                  <a:pt x="232" y="59"/>
                </a:cubicBezTo>
                <a:cubicBezTo>
                  <a:pt x="238" y="55"/>
                  <a:pt x="244" y="56"/>
                  <a:pt x="250" y="57"/>
                </a:cubicBezTo>
                <a:cubicBezTo>
                  <a:pt x="251" y="57"/>
                  <a:pt x="252" y="57"/>
                  <a:pt x="254" y="57"/>
                </a:cubicBezTo>
                <a:cubicBezTo>
                  <a:pt x="259" y="57"/>
                  <a:pt x="265" y="56"/>
                  <a:pt x="265" y="52"/>
                </a:cubicBezTo>
                <a:cubicBezTo>
                  <a:pt x="266" y="50"/>
                  <a:pt x="267" y="49"/>
                  <a:pt x="268" y="49"/>
                </a:cubicBezTo>
                <a:cubicBezTo>
                  <a:pt x="270" y="48"/>
                  <a:pt x="271" y="49"/>
                  <a:pt x="272" y="50"/>
                </a:cubicBezTo>
                <a:cubicBezTo>
                  <a:pt x="280" y="58"/>
                  <a:pt x="294" y="59"/>
                  <a:pt x="307" y="59"/>
                </a:cubicBezTo>
                <a:cubicBezTo>
                  <a:pt x="311" y="59"/>
                  <a:pt x="315" y="59"/>
                  <a:pt x="318" y="58"/>
                </a:cubicBezTo>
                <a:cubicBezTo>
                  <a:pt x="318" y="58"/>
                  <a:pt x="319" y="58"/>
                  <a:pt x="319" y="58"/>
                </a:cubicBezTo>
                <a:cubicBezTo>
                  <a:pt x="321" y="57"/>
                  <a:pt x="323" y="57"/>
                  <a:pt x="326" y="57"/>
                </a:cubicBezTo>
                <a:cubicBezTo>
                  <a:pt x="329" y="57"/>
                  <a:pt x="331" y="58"/>
                  <a:pt x="333" y="59"/>
                </a:cubicBezTo>
                <a:cubicBezTo>
                  <a:pt x="372" y="82"/>
                  <a:pt x="372" y="82"/>
                  <a:pt x="372" y="82"/>
                </a:cubicBezTo>
                <a:cubicBezTo>
                  <a:pt x="383" y="89"/>
                  <a:pt x="395" y="94"/>
                  <a:pt x="404" y="90"/>
                </a:cubicBezTo>
                <a:cubicBezTo>
                  <a:pt x="410" y="87"/>
                  <a:pt x="414" y="80"/>
                  <a:pt x="418" y="74"/>
                </a:cubicBezTo>
                <a:cubicBezTo>
                  <a:pt x="426" y="62"/>
                  <a:pt x="433" y="50"/>
                  <a:pt x="441" y="39"/>
                </a:cubicBezTo>
                <a:cubicBezTo>
                  <a:pt x="446" y="32"/>
                  <a:pt x="452" y="25"/>
                  <a:pt x="459" y="20"/>
                </a:cubicBezTo>
                <a:cubicBezTo>
                  <a:pt x="465" y="17"/>
                  <a:pt x="472" y="15"/>
                  <a:pt x="479" y="15"/>
                </a:cubicBezTo>
                <a:cubicBezTo>
                  <a:pt x="479" y="15"/>
                  <a:pt x="479" y="15"/>
                  <a:pt x="479" y="15"/>
                </a:cubicBezTo>
                <a:cubicBezTo>
                  <a:pt x="481" y="15"/>
                  <a:pt x="484" y="15"/>
                  <a:pt x="486" y="15"/>
                </a:cubicBezTo>
                <a:cubicBezTo>
                  <a:pt x="489" y="16"/>
                  <a:pt x="492" y="16"/>
                  <a:pt x="494" y="16"/>
                </a:cubicBezTo>
                <a:cubicBezTo>
                  <a:pt x="498" y="15"/>
                  <a:pt x="502" y="14"/>
                  <a:pt x="503" y="10"/>
                </a:cubicBezTo>
                <a:cubicBezTo>
                  <a:pt x="503" y="9"/>
                  <a:pt x="504" y="8"/>
                  <a:pt x="505" y="8"/>
                </a:cubicBezTo>
                <a:cubicBezTo>
                  <a:pt x="506" y="7"/>
                  <a:pt x="507" y="7"/>
                  <a:pt x="508" y="8"/>
                </a:cubicBezTo>
                <a:cubicBezTo>
                  <a:pt x="515" y="11"/>
                  <a:pt x="515" y="11"/>
                  <a:pt x="515" y="11"/>
                </a:cubicBezTo>
                <a:cubicBezTo>
                  <a:pt x="520" y="7"/>
                  <a:pt x="529" y="7"/>
                  <a:pt x="534" y="8"/>
                </a:cubicBezTo>
                <a:cubicBezTo>
                  <a:pt x="546" y="9"/>
                  <a:pt x="558" y="8"/>
                  <a:pt x="569" y="7"/>
                </a:cubicBezTo>
                <a:cubicBezTo>
                  <a:pt x="606" y="3"/>
                  <a:pt x="606" y="3"/>
                  <a:pt x="606" y="3"/>
                </a:cubicBezTo>
                <a:cubicBezTo>
                  <a:pt x="609" y="3"/>
                  <a:pt x="611" y="5"/>
                  <a:pt x="611" y="7"/>
                </a:cubicBezTo>
                <a:cubicBezTo>
                  <a:pt x="611" y="9"/>
                  <a:pt x="609" y="11"/>
                  <a:pt x="607" y="11"/>
                </a:cubicBezTo>
                <a:cubicBezTo>
                  <a:pt x="570" y="15"/>
                  <a:pt x="570" y="15"/>
                  <a:pt x="570" y="15"/>
                </a:cubicBezTo>
                <a:cubicBezTo>
                  <a:pt x="558" y="16"/>
                  <a:pt x="546" y="17"/>
                  <a:pt x="533" y="16"/>
                </a:cubicBezTo>
                <a:cubicBezTo>
                  <a:pt x="528" y="15"/>
                  <a:pt x="521" y="15"/>
                  <a:pt x="519" y="18"/>
                </a:cubicBezTo>
                <a:cubicBezTo>
                  <a:pt x="518" y="20"/>
                  <a:pt x="516" y="21"/>
                  <a:pt x="514" y="20"/>
                </a:cubicBezTo>
                <a:cubicBezTo>
                  <a:pt x="508" y="17"/>
                  <a:pt x="508" y="17"/>
                  <a:pt x="508" y="17"/>
                </a:cubicBezTo>
                <a:cubicBezTo>
                  <a:pt x="505" y="21"/>
                  <a:pt x="499" y="23"/>
                  <a:pt x="495" y="24"/>
                </a:cubicBezTo>
                <a:cubicBezTo>
                  <a:pt x="491" y="24"/>
                  <a:pt x="488" y="24"/>
                  <a:pt x="485" y="23"/>
                </a:cubicBezTo>
                <a:cubicBezTo>
                  <a:pt x="483" y="23"/>
                  <a:pt x="481" y="23"/>
                  <a:pt x="479" y="23"/>
                </a:cubicBezTo>
                <a:cubicBezTo>
                  <a:pt x="473" y="23"/>
                  <a:pt x="468" y="24"/>
                  <a:pt x="463" y="27"/>
                </a:cubicBezTo>
                <a:cubicBezTo>
                  <a:pt x="457" y="31"/>
                  <a:pt x="452" y="37"/>
                  <a:pt x="448" y="43"/>
                </a:cubicBezTo>
                <a:cubicBezTo>
                  <a:pt x="440" y="54"/>
                  <a:pt x="432" y="66"/>
                  <a:pt x="425" y="78"/>
                </a:cubicBezTo>
                <a:cubicBezTo>
                  <a:pt x="421" y="85"/>
                  <a:pt x="416" y="93"/>
                  <a:pt x="407" y="97"/>
                </a:cubicBezTo>
                <a:cubicBezTo>
                  <a:pt x="404" y="99"/>
                  <a:pt x="400" y="99"/>
                  <a:pt x="396" y="9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84" name="Freeform 76">
            <a:extLst>
              <a:ext uri="{FF2B5EF4-FFF2-40B4-BE49-F238E27FC236}">
                <a16:creationId xmlns:a16="http://schemas.microsoft.com/office/drawing/2014/main" id="{CDF472DD-AD4E-48A6-B56B-AF1247E3C6C1}"/>
              </a:ext>
            </a:extLst>
          </p:cNvPr>
          <p:cNvSpPr>
            <a:spLocks/>
          </p:cNvSpPr>
          <p:nvPr/>
        </p:nvSpPr>
        <p:spPr bwMode="auto">
          <a:xfrm>
            <a:off x="1479550" y="4708525"/>
            <a:ext cx="5713413" cy="1143000"/>
          </a:xfrm>
          <a:custGeom>
            <a:avLst/>
            <a:gdLst>
              <a:gd name="T0" fmla="*/ 2147483646 w 611"/>
              <a:gd name="T1" fmla="*/ 2147483646 h 122"/>
              <a:gd name="T2" fmla="*/ 2147483646 w 611"/>
              <a:gd name="T3" fmla="*/ 2147483646 h 122"/>
              <a:gd name="T4" fmla="*/ 2147483646 w 611"/>
              <a:gd name="T5" fmla="*/ 2147483646 h 122"/>
              <a:gd name="T6" fmla="*/ 2147483646 w 611"/>
              <a:gd name="T7" fmla="*/ 2147483646 h 122"/>
              <a:gd name="T8" fmla="*/ 612073914 w 611"/>
              <a:gd name="T9" fmla="*/ 2147483646 h 122"/>
              <a:gd name="T10" fmla="*/ 1136716712 w 611"/>
              <a:gd name="T11" fmla="*/ 2147483646 h 122"/>
              <a:gd name="T12" fmla="*/ 1836231092 w 611"/>
              <a:gd name="T13" fmla="*/ 2147483646 h 122"/>
              <a:gd name="T14" fmla="*/ 2147483646 w 611"/>
              <a:gd name="T15" fmla="*/ 2147483646 h 122"/>
              <a:gd name="T16" fmla="*/ 2147483646 w 611"/>
              <a:gd name="T17" fmla="*/ 2147483646 h 122"/>
              <a:gd name="T18" fmla="*/ 2147483646 w 611"/>
              <a:gd name="T19" fmla="*/ 2147483646 h 122"/>
              <a:gd name="T20" fmla="*/ 2147483646 w 611"/>
              <a:gd name="T21" fmla="*/ 2147483646 h 122"/>
              <a:gd name="T22" fmla="*/ 2147483646 w 611"/>
              <a:gd name="T23" fmla="*/ 2147483646 h 122"/>
              <a:gd name="T24" fmla="*/ 2147483646 w 611"/>
              <a:gd name="T25" fmla="*/ 2147483646 h 122"/>
              <a:gd name="T26" fmla="*/ 2147483646 w 611"/>
              <a:gd name="T27" fmla="*/ 2147483646 h 122"/>
              <a:gd name="T28" fmla="*/ 2147483646 w 611"/>
              <a:gd name="T29" fmla="*/ 789981639 h 122"/>
              <a:gd name="T30" fmla="*/ 2147483646 w 611"/>
              <a:gd name="T31" fmla="*/ 2147483646 h 122"/>
              <a:gd name="T32" fmla="*/ 2147483646 w 611"/>
              <a:gd name="T33" fmla="*/ 2147483646 h 122"/>
              <a:gd name="T34" fmla="*/ 2147483646 w 611"/>
              <a:gd name="T35" fmla="*/ 1843284246 h 122"/>
              <a:gd name="T36" fmla="*/ 2147483646 w 611"/>
              <a:gd name="T37" fmla="*/ 2018837803 h 122"/>
              <a:gd name="T38" fmla="*/ 2147483646 w 611"/>
              <a:gd name="T39" fmla="*/ 2147483646 h 122"/>
              <a:gd name="T40" fmla="*/ 2147483646 w 611"/>
              <a:gd name="T41" fmla="*/ 2147483646 h 122"/>
              <a:gd name="T42" fmla="*/ 2147483646 w 611"/>
              <a:gd name="T43" fmla="*/ 2147483646 h 122"/>
              <a:gd name="T44" fmla="*/ 2147483646 w 611"/>
              <a:gd name="T45" fmla="*/ 2147483646 h 122"/>
              <a:gd name="T46" fmla="*/ 2147483646 w 611"/>
              <a:gd name="T47" fmla="*/ 2018837803 h 122"/>
              <a:gd name="T48" fmla="*/ 2147483646 w 611"/>
              <a:gd name="T49" fmla="*/ 175553557 h 122"/>
              <a:gd name="T50" fmla="*/ 2147483646 w 611"/>
              <a:gd name="T51" fmla="*/ 1492177131 h 122"/>
              <a:gd name="T52" fmla="*/ 2147483646 w 611"/>
              <a:gd name="T53" fmla="*/ 2106605213 h 122"/>
              <a:gd name="T54" fmla="*/ 2147483646 w 611"/>
              <a:gd name="T55" fmla="*/ 2147483646 h 122"/>
              <a:gd name="T56" fmla="*/ 2147483646 w 611"/>
              <a:gd name="T57" fmla="*/ 2147483646 h 122"/>
              <a:gd name="T58" fmla="*/ 2147483646 w 611"/>
              <a:gd name="T59" fmla="*/ 2147483646 h 122"/>
              <a:gd name="T60" fmla="*/ 2147483646 w 611"/>
              <a:gd name="T61" fmla="*/ 2147483646 h 122"/>
              <a:gd name="T62" fmla="*/ 2147483646 w 611"/>
              <a:gd name="T63" fmla="*/ 2106605213 h 122"/>
              <a:gd name="T64" fmla="*/ 2147483646 w 611"/>
              <a:gd name="T65" fmla="*/ 2147483646 h 122"/>
              <a:gd name="T66" fmla="*/ 2147483646 w 611"/>
              <a:gd name="T67" fmla="*/ 2147483646 h 122"/>
              <a:gd name="T68" fmla="*/ 2147483646 w 611"/>
              <a:gd name="T69" fmla="*/ 2147483646 h 122"/>
              <a:gd name="T70" fmla="*/ 2147483646 w 611"/>
              <a:gd name="T71" fmla="*/ 2147483646 h 122"/>
              <a:gd name="T72" fmla="*/ 2147483646 w 611"/>
              <a:gd name="T73" fmla="*/ 2147483646 h 122"/>
              <a:gd name="T74" fmla="*/ 2147483646 w 611"/>
              <a:gd name="T75" fmla="*/ 2147483646 h 122"/>
              <a:gd name="T76" fmla="*/ 2147483646 w 611"/>
              <a:gd name="T77" fmla="*/ 2147483646 h 122"/>
              <a:gd name="T78" fmla="*/ 2147483646 w 611"/>
              <a:gd name="T79" fmla="*/ 2147483646 h 122"/>
              <a:gd name="T80" fmla="*/ 2147483646 w 611"/>
              <a:gd name="T81" fmla="*/ 965525828 h 122"/>
              <a:gd name="T82" fmla="*/ 2147483646 w 611"/>
              <a:gd name="T83" fmla="*/ 2147483646 h 122"/>
              <a:gd name="T84" fmla="*/ 2147483646 w 611"/>
              <a:gd name="T85" fmla="*/ 2147483646 h 122"/>
              <a:gd name="T86" fmla="*/ 2147483646 w 611"/>
              <a:gd name="T87" fmla="*/ 2147483646 h 122"/>
              <a:gd name="T88" fmla="*/ 2147483646 w 611"/>
              <a:gd name="T89" fmla="*/ 2147483646 h 122"/>
              <a:gd name="T90" fmla="*/ 2147483646 w 611"/>
              <a:gd name="T91" fmla="*/ 2147483646 h 122"/>
              <a:gd name="T92" fmla="*/ 2147483646 w 611"/>
              <a:gd name="T93" fmla="*/ 2147483646 h 122"/>
              <a:gd name="T94" fmla="*/ 2147483646 w 611"/>
              <a:gd name="T95" fmla="*/ 2147483646 h 122"/>
              <a:gd name="T96" fmla="*/ 2147483646 w 611"/>
              <a:gd name="T97" fmla="*/ 2147483646 h 122"/>
              <a:gd name="T98" fmla="*/ 2147483646 w 611"/>
              <a:gd name="T99" fmla="*/ 2147483646 h 122"/>
              <a:gd name="T100" fmla="*/ 2147483646 w 611"/>
              <a:gd name="T101" fmla="*/ 2147483646 h 122"/>
              <a:gd name="T102" fmla="*/ 2147483646 w 611"/>
              <a:gd name="T103" fmla="*/ 1492177131 h 122"/>
              <a:gd name="T104" fmla="*/ 2147483646 w 611"/>
              <a:gd name="T105" fmla="*/ 2147483646 h 122"/>
              <a:gd name="T106" fmla="*/ 2147483646 w 611"/>
              <a:gd name="T107" fmla="*/ 2147483646 h 122"/>
              <a:gd name="T108" fmla="*/ 2147483646 w 611"/>
              <a:gd name="T109" fmla="*/ 2147483646 h 122"/>
              <a:gd name="T110" fmla="*/ 2147483646 w 611"/>
              <a:gd name="T111" fmla="*/ 2147483646 h 12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11" h="122">
                <a:moveTo>
                  <a:pt x="135" y="122"/>
                </a:moveTo>
                <a:cubicBezTo>
                  <a:pt x="135" y="122"/>
                  <a:pt x="135" y="122"/>
                  <a:pt x="135" y="122"/>
                </a:cubicBezTo>
                <a:cubicBezTo>
                  <a:pt x="125" y="122"/>
                  <a:pt x="115" y="117"/>
                  <a:pt x="108" y="110"/>
                </a:cubicBezTo>
                <a:cubicBezTo>
                  <a:pt x="108" y="109"/>
                  <a:pt x="107" y="108"/>
                  <a:pt x="106" y="107"/>
                </a:cubicBezTo>
                <a:cubicBezTo>
                  <a:pt x="104" y="105"/>
                  <a:pt x="103" y="104"/>
                  <a:pt x="101" y="103"/>
                </a:cubicBezTo>
                <a:cubicBezTo>
                  <a:pt x="99" y="101"/>
                  <a:pt x="97" y="101"/>
                  <a:pt x="96" y="102"/>
                </a:cubicBezTo>
                <a:cubicBezTo>
                  <a:pt x="95" y="103"/>
                  <a:pt x="94" y="103"/>
                  <a:pt x="93" y="103"/>
                </a:cubicBezTo>
                <a:cubicBezTo>
                  <a:pt x="92" y="103"/>
                  <a:pt x="90" y="103"/>
                  <a:pt x="90" y="102"/>
                </a:cubicBezTo>
                <a:cubicBezTo>
                  <a:pt x="86" y="98"/>
                  <a:pt x="82" y="94"/>
                  <a:pt x="77" y="91"/>
                </a:cubicBezTo>
                <a:cubicBezTo>
                  <a:pt x="72" y="97"/>
                  <a:pt x="72" y="97"/>
                  <a:pt x="72" y="97"/>
                </a:cubicBezTo>
                <a:cubicBezTo>
                  <a:pt x="71" y="98"/>
                  <a:pt x="68" y="98"/>
                  <a:pt x="67" y="97"/>
                </a:cubicBezTo>
                <a:cubicBezTo>
                  <a:pt x="61" y="92"/>
                  <a:pt x="61" y="92"/>
                  <a:pt x="61" y="92"/>
                </a:cubicBezTo>
                <a:cubicBezTo>
                  <a:pt x="48" y="97"/>
                  <a:pt x="35" y="100"/>
                  <a:pt x="23" y="103"/>
                </a:cubicBezTo>
                <a:cubicBezTo>
                  <a:pt x="21" y="104"/>
                  <a:pt x="18" y="104"/>
                  <a:pt x="15" y="103"/>
                </a:cubicBezTo>
                <a:cubicBezTo>
                  <a:pt x="7" y="110"/>
                  <a:pt x="7" y="110"/>
                  <a:pt x="7" y="110"/>
                </a:cubicBezTo>
                <a:cubicBezTo>
                  <a:pt x="5" y="111"/>
                  <a:pt x="3" y="111"/>
                  <a:pt x="2" y="110"/>
                </a:cubicBezTo>
                <a:cubicBezTo>
                  <a:pt x="0" y="108"/>
                  <a:pt x="0" y="105"/>
                  <a:pt x="2" y="104"/>
                </a:cubicBezTo>
                <a:cubicBezTo>
                  <a:pt x="13" y="95"/>
                  <a:pt x="13" y="95"/>
                  <a:pt x="13" y="95"/>
                </a:cubicBezTo>
                <a:cubicBezTo>
                  <a:pt x="13" y="95"/>
                  <a:pt x="14" y="94"/>
                  <a:pt x="16" y="95"/>
                </a:cubicBezTo>
                <a:cubicBezTo>
                  <a:pt x="17" y="95"/>
                  <a:pt x="18" y="95"/>
                  <a:pt x="18" y="96"/>
                </a:cubicBezTo>
                <a:cubicBezTo>
                  <a:pt x="18" y="96"/>
                  <a:pt x="19" y="96"/>
                  <a:pt x="21" y="96"/>
                </a:cubicBezTo>
                <a:cubicBezTo>
                  <a:pt x="34" y="93"/>
                  <a:pt x="47" y="89"/>
                  <a:pt x="60" y="84"/>
                </a:cubicBezTo>
                <a:cubicBezTo>
                  <a:pt x="61" y="84"/>
                  <a:pt x="63" y="84"/>
                  <a:pt x="64" y="85"/>
                </a:cubicBezTo>
                <a:cubicBezTo>
                  <a:pt x="69" y="88"/>
                  <a:pt x="69" y="88"/>
                  <a:pt x="69" y="88"/>
                </a:cubicBezTo>
                <a:cubicBezTo>
                  <a:pt x="73" y="84"/>
                  <a:pt x="73" y="84"/>
                  <a:pt x="73" y="84"/>
                </a:cubicBezTo>
                <a:cubicBezTo>
                  <a:pt x="74" y="82"/>
                  <a:pt x="76" y="82"/>
                  <a:pt x="78" y="83"/>
                </a:cubicBezTo>
                <a:cubicBezTo>
                  <a:pt x="83" y="86"/>
                  <a:pt x="89" y="90"/>
                  <a:pt x="93" y="94"/>
                </a:cubicBezTo>
                <a:cubicBezTo>
                  <a:pt x="97" y="93"/>
                  <a:pt x="102" y="94"/>
                  <a:pt x="105" y="96"/>
                </a:cubicBezTo>
                <a:cubicBezTo>
                  <a:pt x="108" y="98"/>
                  <a:pt x="110" y="100"/>
                  <a:pt x="112" y="102"/>
                </a:cubicBezTo>
                <a:cubicBezTo>
                  <a:pt x="113" y="103"/>
                  <a:pt x="114" y="104"/>
                  <a:pt x="114" y="105"/>
                </a:cubicBezTo>
                <a:cubicBezTo>
                  <a:pt x="119" y="110"/>
                  <a:pt x="126" y="113"/>
                  <a:pt x="133" y="114"/>
                </a:cubicBezTo>
                <a:cubicBezTo>
                  <a:pt x="136" y="110"/>
                  <a:pt x="138" y="106"/>
                  <a:pt x="140" y="102"/>
                </a:cubicBezTo>
                <a:cubicBezTo>
                  <a:pt x="141" y="101"/>
                  <a:pt x="142" y="100"/>
                  <a:pt x="144" y="100"/>
                </a:cubicBezTo>
                <a:cubicBezTo>
                  <a:pt x="148" y="99"/>
                  <a:pt x="151" y="95"/>
                  <a:pt x="151" y="91"/>
                </a:cubicBezTo>
                <a:cubicBezTo>
                  <a:pt x="151" y="90"/>
                  <a:pt x="152" y="88"/>
                  <a:pt x="153" y="88"/>
                </a:cubicBezTo>
                <a:cubicBezTo>
                  <a:pt x="154" y="87"/>
                  <a:pt x="156" y="87"/>
                  <a:pt x="157" y="88"/>
                </a:cubicBezTo>
                <a:cubicBezTo>
                  <a:pt x="162" y="90"/>
                  <a:pt x="162" y="90"/>
                  <a:pt x="162" y="90"/>
                </a:cubicBezTo>
                <a:cubicBezTo>
                  <a:pt x="164" y="84"/>
                  <a:pt x="165" y="78"/>
                  <a:pt x="166" y="72"/>
                </a:cubicBezTo>
                <a:cubicBezTo>
                  <a:pt x="166" y="71"/>
                  <a:pt x="167" y="69"/>
                  <a:pt x="169" y="69"/>
                </a:cubicBezTo>
                <a:cubicBezTo>
                  <a:pt x="170" y="68"/>
                  <a:pt x="172" y="69"/>
                  <a:pt x="173" y="70"/>
                </a:cubicBezTo>
                <a:cubicBezTo>
                  <a:pt x="173" y="70"/>
                  <a:pt x="174" y="70"/>
                  <a:pt x="175" y="69"/>
                </a:cubicBezTo>
                <a:cubicBezTo>
                  <a:pt x="176" y="68"/>
                  <a:pt x="176" y="66"/>
                  <a:pt x="177" y="63"/>
                </a:cubicBezTo>
                <a:cubicBezTo>
                  <a:pt x="177" y="62"/>
                  <a:pt x="177" y="62"/>
                  <a:pt x="177" y="62"/>
                </a:cubicBezTo>
                <a:cubicBezTo>
                  <a:pt x="180" y="43"/>
                  <a:pt x="191" y="24"/>
                  <a:pt x="206" y="12"/>
                </a:cubicBezTo>
                <a:cubicBezTo>
                  <a:pt x="208" y="11"/>
                  <a:pt x="210" y="9"/>
                  <a:pt x="213" y="9"/>
                </a:cubicBezTo>
                <a:cubicBezTo>
                  <a:pt x="219" y="9"/>
                  <a:pt x="221" y="14"/>
                  <a:pt x="222" y="17"/>
                </a:cubicBezTo>
                <a:cubicBezTo>
                  <a:pt x="222" y="17"/>
                  <a:pt x="223" y="18"/>
                  <a:pt x="223" y="19"/>
                </a:cubicBezTo>
                <a:cubicBezTo>
                  <a:pt x="225" y="23"/>
                  <a:pt x="232" y="25"/>
                  <a:pt x="239" y="26"/>
                </a:cubicBezTo>
                <a:cubicBezTo>
                  <a:pt x="241" y="26"/>
                  <a:pt x="243" y="27"/>
                  <a:pt x="245" y="27"/>
                </a:cubicBezTo>
                <a:cubicBezTo>
                  <a:pt x="252" y="29"/>
                  <a:pt x="258" y="32"/>
                  <a:pt x="264" y="35"/>
                </a:cubicBezTo>
                <a:cubicBezTo>
                  <a:pt x="267" y="37"/>
                  <a:pt x="270" y="39"/>
                  <a:pt x="273" y="40"/>
                </a:cubicBezTo>
                <a:cubicBezTo>
                  <a:pt x="277" y="42"/>
                  <a:pt x="290" y="46"/>
                  <a:pt x="298" y="40"/>
                </a:cubicBezTo>
                <a:cubicBezTo>
                  <a:pt x="300" y="38"/>
                  <a:pt x="302" y="35"/>
                  <a:pt x="304" y="33"/>
                </a:cubicBezTo>
                <a:cubicBezTo>
                  <a:pt x="308" y="27"/>
                  <a:pt x="313" y="22"/>
                  <a:pt x="320" y="21"/>
                </a:cubicBezTo>
                <a:cubicBezTo>
                  <a:pt x="321" y="21"/>
                  <a:pt x="322" y="21"/>
                  <a:pt x="323" y="22"/>
                </a:cubicBezTo>
                <a:cubicBezTo>
                  <a:pt x="328" y="25"/>
                  <a:pt x="328" y="25"/>
                  <a:pt x="328" y="25"/>
                </a:cubicBezTo>
                <a:cubicBezTo>
                  <a:pt x="329" y="24"/>
                  <a:pt x="330" y="23"/>
                  <a:pt x="331" y="23"/>
                </a:cubicBezTo>
                <a:cubicBezTo>
                  <a:pt x="337" y="22"/>
                  <a:pt x="344" y="26"/>
                  <a:pt x="347" y="30"/>
                </a:cubicBezTo>
                <a:cubicBezTo>
                  <a:pt x="351" y="34"/>
                  <a:pt x="354" y="36"/>
                  <a:pt x="356" y="36"/>
                </a:cubicBezTo>
                <a:cubicBezTo>
                  <a:pt x="357" y="36"/>
                  <a:pt x="357" y="36"/>
                  <a:pt x="357" y="36"/>
                </a:cubicBezTo>
                <a:cubicBezTo>
                  <a:pt x="358" y="36"/>
                  <a:pt x="358" y="35"/>
                  <a:pt x="358" y="35"/>
                </a:cubicBezTo>
                <a:cubicBezTo>
                  <a:pt x="359" y="34"/>
                  <a:pt x="362" y="32"/>
                  <a:pt x="365" y="32"/>
                </a:cubicBezTo>
                <a:cubicBezTo>
                  <a:pt x="368" y="33"/>
                  <a:pt x="369" y="35"/>
                  <a:pt x="370" y="36"/>
                </a:cubicBezTo>
                <a:cubicBezTo>
                  <a:pt x="370" y="36"/>
                  <a:pt x="370" y="36"/>
                  <a:pt x="370" y="36"/>
                </a:cubicBezTo>
                <a:cubicBezTo>
                  <a:pt x="372" y="38"/>
                  <a:pt x="376" y="39"/>
                  <a:pt x="380" y="40"/>
                </a:cubicBezTo>
                <a:cubicBezTo>
                  <a:pt x="385" y="41"/>
                  <a:pt x="390" y="42"/>
                  <a:pt x="393" y="46"/>
                </a:cubicBezTo>
                <a:cubicBezTo>
                  <a:pt x="399" y="41"/>
                  <a:pt x="399" y="41"/>
                  <a:pt x="399" y="41"/>
                </a:cubicBezTo>
                <a:cubicBezTo>
                  <a:pt x="401" y="40"/>
                  <a:pt x="403" y="40"/>
                  <a:pt x="404" y="41"/>
                </a:cubicBezTo>
                <a:cubicBezTo>
                  <a:pt x="409" y="45"/>
                  <a:pt x="409" y="45"/>
                  <a:pt x="409" y="45"/>
                </a:cubicBezTo>
                <a:cubicBezTo>
                  <a:pt x="412" y="43"/>
                  <a:pt x="413" y="40"/>
                  <a:pt x="415" y="37"/>
                </a:cubicBezTo>
                <a:cubicBezTo>
                  <a:pt x="415" y="36"/>
                  <a:pt x="415" y="36"/>
                  <a:pt x="415" y="36"/>
                </a:cubicBezTo>
                <a:cubicBezTo>
                  <a:pt x="417" y="31"/>
                  <a:pt x="419" y="26"/>
                  <a:pt x="424" y="23"/>
                </a:cubicBezTo>
                <a:cubicBezTo>
                  <a:pt x="428" y="20"/>
                  <a:pt x="432" y="19"/>
                  <a:pt x="437" y="21"/>
                </a:cubicBezTo>
                <a:cubicBezTo>
                  <a:pt x="437" y="21"/>
                  <a:pt x="438" y="22"/>
                  <a:pt x="439" y="22"/>
                </a:cubicBezTo>
                <a:cubicBezTo>
                  <a:pt x="443" y="16"/>
                  <a:pt x="447" y="9"/>
                  <a:pt x="450" y="2"/>
                </a:cubicBezTo>
                <a:cubicBezTo>
                  <a:pt x="451" y="1"/>
                  <a:pt x="452" y="0"/>
                  <a:pt x="453" y="0"/>
                </a:cubicBezTo>
                <a:cubicBezTo>
                  <a:pt x="455" y="0"/>
                  <a:pt x="456" y="0"/>
                  <a:pt x="457" y="1"/>
                </a:cubicBezTo>
                <a:cubicBezTo>
                  <a:pt x="461" y="5"/>
                  <a:pt x="465" y="11"/>
                  <a:pt x="467" y="17"/>
                </a:cubicBezTo>
                <a:cubicBezTo>
                  <a:pt x="474" y="17"/>
                  <a:pt x="481" y="20"/>
                  <a:pt x="486" y="25"/>
                </a:cubicBezTo>
                <a:cubicBezTo>
                  <a:pt x="486" y="25"/>
                  <a:pt x="487" y="25"/>
                  <a:pt x="487" y="24"/>
                </a:cubicBezTo>
                <a:cubicBezTo>
                  <a:pt x="491" y="22"/>
                  <a:pt x="498" y="21"/>
                  <a:pt x="503" y="24"/>
                </a:cubicBezTo>
                <a:cubicBezTo>
                  <a:pt x="504" y="24"/>
                  <a:pt x="505" y="25"/>
                  <a:pt x="506" y="25"/>
                </a:cubicBezTo>
                <a:cubicBezTo>
                  <a:pt x="511" y="28"/>
                  <a:pt x="514" y="29"/>
                  <a:pt x="516" y="28"/>
                </a:cubicBezTo>
                <a:cubicBezTo>
                  <a:pt x="518" y="27"/>
                  <a:pt x="521" y="28"/>
                  <a:pt x="522" y="30"/>
                </a:cubicBezTo>
                <a:cubicBezTo>
                  <a:pt x="530" y="46"/>
                  <a:pt x="530" y="46"/>
                  <a:pt x="530" y="46"/>
                </a:cubicBezTo>
                <a:cubicBezTo>
                  <a:pt x="531" y="46"/>
                  <a:pt x="532" y="46"/>
                  <a:pt x="533" y="46"/>
                </a:cubicBezTo>
                <a:cubicBezTo>
                  <a:pt x="533" y="46"/>
                  <a:pt x="534" y="46"/>
                  <a:pt x="534" y="46"/>
                </a:cubicBezTo>
                <a:cubicBezTo>
                  <a:pt x="539" y="46"/>
                  <a:pt x="544" y="49"/>
                  <a:pt x="548" y="52"/>
                </a:cubicBezTo>
                <a:cubicBezTo>
                  <a:pt x="549" y="53"/>
                  <a:pt x="550" y="54"/>
                  <a:pt x="551" y="55"/>
                </a:cubicBezTo>
                <a:cubicBezTo>
                  <a:pt x="554" y="59"/>
                  <a:pt x="557" y="62"/>
                  <a:pt x="561" y="64"/>
                </a:cubicBezTo>
                <a:cubicBezTo>
                  <a:pt x="565" y="66"/>
                  <a:pt x="571" y="65"/>
                  <a:pt x="573" y="62"/>
                </a:cubicBezTo>
                <a:cubicBezTo>
                  <a:pt x="574" y="60"/>
                  <a:pt x="576" y="59"/>
                  <a:pt x="577" y="60"/>
                </a:cubicBezTo>
                <a:cubicBezTo>
                  <a:pt x="582" y="61"/>
                  <a:pt x="582" y="61"/>
                  <a:pt x="582" y="61"/>
                </a:cubicBezTo>
                <a:cubicBezTo>
                  <a:pt x="583" y="57"/>
                  <a:pt x="583" y="54"/>
                  <a:pt x="583" y="50"/>
                </a:cubicBezTo>
                <a:cubicBezTo>
                  <a:pt x="583" y="46"/>
                  <a:pt x="584" y="43"/>
                  <a:pt x="584" y="40"/>
                </a:cubicBezTo>
                <a:cubicBezTo>
                  <a:pt x="586" y="33"/>
                  <a:pt x="590" y="27"/>
                  <a:pt x="596" y="24"/>
                </a:cubicBezTo>
                <a:cubicBezTo>
                  <a:pt x="600" y="22"/>
                  <a:pt x="604" y="22"/>
                  <a:pt x="608" y="24"/>
                </a:cubicBezTo>
                <a:cubicBezTo>
                  <a:pt x="610" y="25"/>
                  <a:pt x="611" y="27"/>
                  <a:pt x="610" y="29"/>
                </a:cubicBezTo>
                <a:cubicBezTo>
                  <a:pt x="609" y="31"/>
                  <a:pt x="606" y="32"/>
                  <a:pt x="604" y="31"/>
                </a:cubicBezTo>
                <a:cubicBezTo>
                  <a:pt x="603" y="30"/>
                  <a:pt x="601" y="30"/>
                  <a:pt x="600" y="31"/>
                </a:cubicBezTo>
                <a:cubicBezTo>
                  <a:pt x="596" y="33"/>
                  <a:pt x="593" y="37"/>
                  <a:pt x="592" y="41"/>
                </a:cubicBezTo>
                <a:cubicBezTo>
                  <a:pt x="592" y="44"/>
                  <a:pt x="591" y="47"/>
                  <a:pt x="591" y="50"/>
                </a:cubicBezTo>
                <a:cubicBezTo>
                  <a:pt x="591" y="56"/>
                  <a:pt x="590" y="62"/>
                  <a:pt x="587" y="67"/>
                </a:cubicBezTo>
                <a:cubicBezTo>
                  <a:pt x="587" y="69"/>
                  <a:pt x="585" y="70"/>
                  <a:pt x="583" y="69"/>
                </a:cubicBezTo>
                <a:cubicBezTo>
                  <a:pt x="578" y="68"/>
                  <a:pt x="578" y="68"/>
                  <a:pt x="578" y="68"/>
                </a:cubicBezTo>
                <a:cubicBezTo>
                  <a:pt x="573" y="73"/>
                  <a:pt x="564" y="74"/>
                  <a:pt x="558" y="71"/>
                </a:cubicBezTo>
                <a:cubicBezTo>
                  <a:pt x="553" y="69"/>
                  <a:pt x="549" y="65"/>
                  <a:pt x="545" y="61"/>
                </a:cubicBezTo>
                <a:cubicBezTo>
                  <a:pt x="544" y="60"/>
                  <a:pt x="543" y="59"/>
                  <a:pt x="542" y="58"/>
                </a:cubicBezTo>
                <a:cubicBezTo>
                  <a:pt x="539" y="55"/>
                  <a:pt x="536" y="54"/>
                  <a:pt x="534" y="54"/>
                </a:cubicBezTo>
                <a:cubicBezTo>
                  <a:pt x="533" y="54"/>
                  <a:pt x="532" y="54"/>
                  <a:pt x="532" y="54"/>
                </a:cubicBezTo>
                <a:cubicBezTo>
                  <a:pt x="531" y="55"/>
                  <a:pt x="530" y="56"/>
                  <a:pt x="528" y="56"/>
                </a:cubicBezTo>
                <a:cubicBezTo>
                  <a:pt x="527" y="56"/>
                  <a:pt x="526" y="55"/>
                  <a:pt x="525" y="54"/>
                </a:cubicBezTo>
                <a:cubicBezTo>
                  <a:pt x="516" y="36"/>
                  <a:pt x="516" y="36"/>
                  <a:pt x="516" y="36"/>
                </a:cubicBezTo>
                <a:cubicBezTo>
                  <a:pt x="511" y="37"/>
                  <a:pt x="506" y="35"/>
                  <a:pt x="502" y="33"/>
                </a:cubicBezTo>
                <a:cubicBezTo>
                  <a:pt x="501" y="32"/>
                  <a:pt x="500" y="32"/>
                  <a:pt x="500" y="31"/>
                </a:cubicBezTo>
                <a:cubicBezTo>
                  <a:pt x="497" y="30"/>
                  <a:pt x="493" y="30"/>
                  <a:pt x="491" y="31"/>
                </a:cubicBezTo>
                <a:cubicBezTo>
                  <a:pt x="491" y="31"/>
                  <a:pt x="491" y="32"/>
                  <a:pt x="491" y="32"/>
                </a:cubicBezTo>
                <a:cubicBezTo>
                  <a:pt x="491" y="34"/>
                  <a:pt x="490" y="35"/>
                  <a:pt x="488" y="36"/>
                </a:cubicBezTo>
                <a:cubicBezTo>
                  <a:pt x="486" y="37"/>
                  <a:pt x="485" y="36"/>
                  <a:pt x="484" y="34"/>
                </a:cubicBezTo>
                <a:cubicBezTo>
                  <a:pt x="479" y="28"/>
                  <a:pt x="472" y="25"/>
                  <a:pt x="465" y="25"/>
                </a:cubicBezTo>
                <a:cubicBezTo>
                  <a:pt x="465" y="25"/>
                  <a:pt x="465" y="25"/>
                  <a:pt x="465" y="25"/>
                </a:cubicBezTo>
                <a:cubicBezTo>
                  <a:pt x="463" y="25"/>
                  <a:pt x="461" y="24"/>
                  <a:pt x="461" y="22"/>
                </a:cubicBezTo>
                <a:cubicBezTo>
                  <a:pt x="459" y="18"/>
                  <a:pt x="457" y="14"/>
                  <a:pt x="455" y="11"/>
                </a:cubicBezTo>
                <a:cubicBezTo>
                  <a:pt x="451" y="18"/>
                  <a:pt x="447" y="25"/>
                  <a:pt x="442" y="31"/>
                </a:cubicBezTo>
                <a:cubicBezTo>
                  <a:pt x="441" y="33"/>
                  <a:pt x="440" y="33"/>
                  <a:pt x="438" y="33"/>
                </a:cubicBezTo>
                <a:cubicBezTo>
                  <a:pt x="437" y="32"/>
                  <a:pt x="435" y="31"/>
                  <a:pt x="435" y="30"/>
                </a:cubicBezTo>
                <a:cubicBezTo>
                  <a:pt x="435" y="30"/>
                  <a:pt x="435" y="29"/>
                  <a:pt x="434" y="29"/>
                </a:cubicBezTo>
                <a:cubicBezTo>
                  <a:pt x="432" y="28"/>
                  <a:pt x="430" y="28"/>
                  <a:pt x="429" y="29"/>
                </a:cubicBezTo>
                <a:cubicBezTo>
                  <a:pt x="426" y="31"/>
                  <a:pt x="424" y="35"/>
                  <a:pt x="423" y="39"/>
                </a:cubicBezTo>
                <a:cubicBezTo>
                  <a:pt x="422" y="40"/>
                  <a:pt x="422" y="40"/>
                  <a:pt x="422" y="40"/>
                </a:cubicBezTo>
                <a:cubicBezTo>
                  <a:pt x="420" y="45"/>
                  <a:pt x="417" y="51"/>
                  <a:pt x="410" y="54"/>
                </a:cubicBezTo>
                <a:cubicBezTo>
                  <a:pt x="409" y="54"/>
                  <a:pt x="407" y="54"/>
                  <a:pt x="406" y="53"/>
                </a:cubicBezTo>
                <a:cubicBezTo>
                  <a:pt x="401" y="49"/>
                  <a:pt x="401" y="49"/>
                  <a:pt x="401" y="49"/>
                </a:cubicBezTo>
                <a:cubicBezTo>
                  <a:pt x="394" y="55"/>
                  <a:pt x="394" y="55"/>
                  <a:pt x="394" y="55"/>
                </a:cubicBezTo>
                <a:cubicBezTo>
                  <a:pt x="393" y="56"/>
                  <a:pt x="391" y="56"/>
                  <a:pt x="390" y="56"/>
                </a:cubicBezTo>
                <a:cubicBezTo>
                  <a:pt x="388" y="55"/>
                  <a:pt x="387" y="54"/>
                  <a:pt x="387" y="52"/>
                </a:cubicBezTo>
                <a:cubicBezTo>
                  <a:pt x="387" y="50"/>
                  <a:pt x="385" y="49"/>
                  <a:pt x="379" y="48"/>
                </a:cubicBezTo>
                <a:cubicBezTo>
                  <a:pt x="374" y="47"/>
                  <a:pt x="368" y="46"/>
                  <a:pt x="364" y="41"/>
                </a:cubicBezTo>
                <a:cubicBezTo>
                  <a:pt x="364" y="41"/>
                  <a:pt x="364" y="41"/>
                  <a:pt x="364" y="41"/>
                </a:cubicBezTo>
                <a:cubicBezTo>
                  <a:pt x="363" y="41"/>
                  <a:pt x="363" y="42"/>
                  <a:pt x="363" y="42"/>
                </a:cubicBezTo>
                <a:cubicBezTo>
                  <a:pt x="361" y="44"/>
                  <a:pt x="358" y="45"/>
                  <a:pt x="355" y="44"/>
                </a:cubicBezTo>
                <a:cubicBezTo>
                  <a:pt x="351" y="44"/>
                  <a:pt x="346" y="41"/>
                  <a:pt x="341" y="35"/>
                </a:cubicBezTo>
                <a:cubicBezTo>
                  <a:pt x="339" y="32"/>
                  <a:pt x="335" y="30"/>
                  <a:pt x="333" y="31"/>
                </a:cubicBezTo>
                <a:cubicBezTo>
                  <a:pt x="333" y="31"/>
                  <a:pt x="332" y="31"/>
                  <a:pt x="332" y="31"/>
                </a:cubicBezTo>
                <a:cubicBezTo>
                  <a:pt x="332" y="32"/>
                  <a:pt x="331" y="33"/>
                  <a:pt x="330" y="34"/>
                </a:cubicBezTo>
                <a:cubicBezTo>
                  <a:pt x="329" y="34"/>
                  <a:pt x="327" y="34"/>
                  <a:pt x="326" y="33"/>
                </a:cubicBezTo>
                <a:cubicBezTo>
                  <a:pt x="320" y="29"/>
                  <a:pt x="320" y="29"/>
                  <a:pt x="320" y="29"/>
                </a:cubicBezTo>
                <a:cubicBezTo>
                  <a:pt x="317" y="30"/>
                  <a:pt x="314" y="34"/>
                  <a:pt x="311" y="37"/>
                </a:cubicBezTo>
                <a:cubicBezTo>
                  <a:pt x="308" y="41"/>
                  <a:pt x="306" y="44"/>
                  <a:pt x="303" y="46"/>
                </a:cubicBezTo>
                <a:cubicBezTo>
                  <a:pt x="291" y="55"/>
                  <a:pt x="276" y="50"/>
                  <a:pt x="270" y="47"/>
                </a:cubicBezTo>
                <a:cubicBezTo>
                  <a:pt x="267" y="46"/>
                  <a:pt x="263" y="44"/>
                  <a:pt x="260" y="42"/>
                </a:cubicBezTo>
                <a:cubicBezTo>
                  <a:pt x="254" y="39"/>
                  <a:pt x="249" y="37"/>
                  <a:pt x="243" y="35"/>
                </a:cubicBezTo>
                <a:cubicBezTo>
                  <a:pt x="242" y="35"/>
                  <a:pt x="240" y="34"/>
                  <a:pt x="237" y="34"/>
                </a:cubicBezTo>
                <a:cubicBezTo>
                  <a:pt x="229" y="32"/>
                  <a:pt x="220" y="31"/>
                  <a:pt x="216" y="22"/>
                </a:cubicBezTo>
                <a:cubicBezTo>
                  <a:pt x="216" y="22"/>
                  <a:pt x="215" y="21"/>
                  <a:pt x="215" y="20"/>
                </a:cubicBezTo>
                <a:cubicBezTo>
                  <a:pt x="214" y="19"/>
                  <a:pt x="213" y="17"/>
                  <a:pt x="213" y="17"/>
                </a:cubicBezTo>
                <a:cubicBezTo>
                  <a:pt x="213" y="17"/>
                  <a:pt x="213" y="17"/>
                  <a:pt x="211" y="18"/>
                </a:cubicBezTo>
                <a:cubicBezTo>
                  <a:pt x="197" y="29"/>
                  <a:pt x="188" y="46"/>
                  <a:pt x="185" y="64"/>
                </a:cubicBezTo>
                <a:cubicBezTo>
                  <a:pt x="185" y="64"/>
                  <a:pt x="185" y="64"/>
                  <a:pt x="185" y="64"/>
                </a:cubicBezTo>
                <a:cubicBezTo>
                  <a:pt x="184" y="68"/>
                  <a:pt x="184" y="71"/>
                  <a:pt x="181" y="74"/>
                </a:cubicBezTo>
                <a:cubicBezTo>
                  <a:pt x="179" y="77"/>
                  <a:pt x="176" y="78"/>
                  <a:pt x="173" y="78"/>
                </a:cubicBezTo>
                <a:cubicBezTo>
                  <a:pt x="173" y="78"/>
                  <a:pt x="173" y="78"/>
                  <a:pt x="173" y="78"/>
                </a:cubicBezTo>
                <a:cubicBezTo>
                  <a:pt x="172" y="85"/>
                  <a:pt x="170" y="91"/>
                  <a:pt x="168" y="97"/>
                </a:cubicBezTo>
                <a:cubicBezTo>
                  <a:pt x="168" y="98"/>
                  <a:pt x="167" y="99"/>
                  <a:pt x="166" y="100"/>
                </a:cubicBezTo>
                <a:cubicBezTo>
                  <a:pt x="165" y="100"/>
                  <a:pt x="164" y="100"/>
                  <a:pt x="163" y="100"/>
                </a:cubicBezTo>
                <a:cubicBezTo>
                  <a:pt x="158" y="97"/>
                  <a:pt x="158" y="97"/>
                  <a:pt x="158" y="97"/>
                </a:cubicBezTo>
                <a:cubicBezTo>
                  <a:pt x="156" y="102"/>
                  <a:pt x="152" y="106"/>
                  <a:pt x="147" y="107"/>
                </a:cubicBezTo>
                <a:cubicBezTo>
                  <a:pt x="144" y="112"/>
                  <a:pt x="141" y="117"/>
                  <a:pt x="138" y="121"/>
                </a:cubicBezTo>
                <a:cubicBezTo>
                  <a:pt x="137" y="122"/>
                  <a:pt x="136" y="122"/>
                  <a:pt x="135" y="12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85" name="Freeform 77">
            <a:extLst>
              <a:ext uri="{FF2B5EF4-FFF2-40B4-BE49-F238E27FC236}">
                <a16:creationId xmlns:a16="http://schemas.microsoft.com/office/drawing/2014/main" id="{F99F1336-D330-4847-B257-647D96B92920}"/>
              </a:ext>
            </a:extLst>
          </p:cNvPr>
          <p:cNvSpPr>
            <a:spLocks noEditPoints="1"/>
          </p:cNvSpPr>
          <p:nvPr/>
        </p:nvSpPr>
        <p:spPr bwMode="auto">
          <a:xfrm>
            <a:off x="1527175" y="5157788"/>
            <a:ext cx="5675313" cy="825500"/>
          </a:xfrm>
          <a:custGeom>
            <a:avLst/>
            <a:gdLst>
              <a:gd name="T0" fmla="*/ 2147483646 w 607"/>
              <a:gd name="T1" fmla="*/ 2147483646 h 88"/>
              <a:gd name="T2" fmla="*/ 2147483646 w 607"/>
              <a:gd name="T3" fmla="*/ 2147483646 h 88"/>
              <a:gd name="T4" fmla="*/ 2147483646 w 607"/>
              <a:gd name="T5" fmla="*/ 2147483646 h 88"/>
              <a:gd name="T6" fmla="*/ 2147483646 w 607"/>
              <a:gd name="T7" fmla="*/ 879973619 h 88"/>
              <a:gd name="T8" fmla="*/ 2147483646 w 607"/>
              <a:gd name="T9" fmla="*/ 703973267 h 88"/>
              <a:gd name="T10" fmla="*/ 2147483646 w 607"/>
              <a:gd name="T11" fmla="*/ 2147483646 h 88"/>
              <a:gd name="T12" fmla="*/ 2147483646 w 607"/>
              <a:gd name="T13" fmla="*/ 2147483646 h 88"/>
              <a:gd name="T14" fmla="*/ 2147483646 w 607"/>
              <a:gd name="T15" fmla="*/ 2147483646 h 88"/>
              <a:gd name="T16" fmla="*/ 2147483646 w 607"/>
              <a:gd name="T17" fmla="*/ 2147483646 h 88"/>
              <a:gd name="T18" fmla="*/ 2147483646 w 607"/>
              <a:gd name="T19" fmla="*/ 2147483646 h 88"/>
              <a:gd name="T20" fmla="*/ 2147483646 w 607"/>
              <a:gd name="T21" fmla="*/ 2147483646 h 88"/>
              <a:gd name="T22" fmla="*/ 2147483646 w 607"/>
              <a:gd name="T23" fmla="*/ 2147483646 h 88"/>
              <a:gd name="T24" fmla="*/ 2147483646 w 607"/>
              <a:gd name="T25" fmla="*/ 2147483646 h 88"/>
              <a:gd name="T26" fmla="*/ 2147483646 w 607"/>
              <a:gd name="T27" fmla="*/ 2147483646 h 88"/>
              <a:gd name="T28" fmla="*/ 1223857407 w 607"/>
              <a:gd name="T29" fmla="*/ 2147483646 h 88"/>
              <a:gd name="T30" fmla="*/ 262251819 w 607"/>
              <a:gd name="T31" fmla="*/ 2147483646 h 88"/>
              <a:gd name="T32" fmla="*/ 1573529616 w 607"/>
              <a:gd name="T33" fmla="*/ 1583946886 h 88"/>
              <a:gd name="T34" fmla="*/ 2147483646 w 607"/>
              <a:gd name="T35" fmla="*/ 1671947063 h 88"/>
              <a:gd name="T36" fmla="*/ 2147483646 w 607"/>
              <a:gd name="T37" fmla="*/ 1847938034 h 88"/>
              <a:gd name="T38" fmla="*/ 2147483646 w 607"/>
              <a:gd name="T39" fmla="*/ 2147483646 h 88"/>
              <a:gd name="T40" fmla="*/ 2147483646 w 607"/>
              <a:gd name="T41" fmla="*/ 2147483646 h 88"/>
              <a:gd name="T42" fmla="*/ 2147483646 w 607"/>
              <a:gd name="T43" fmla="*/ 2147483646 h 88"/>
              <a:gd name="T44" fmla="*/ 2147483646 w 607"/>
              <a:gd name="T45" fmla="*/ 2147483646 h 88"/>
              <a:gd name="T46" fmla="*/ 2147483646 w 607"/>
              <a:gd name="T47" fmla="*/ 1319955739 h 88"/>
              <a:gd name="T48" fmla="*/ 2147483646 w 607"/>
              <a:gd name="T49" fmla="*/ 175990972 h 88"/>
              <a:gd name="T50" fmla="*/ 2147483646 w 607"/>
              <a:gd name="T51" fmla="*/ 2147483646 h 88"/>
              <a:gd name="T52" fmla="*/ 2147483646 w 607"/>
              <a:gd name="T53" fmla="*/ 2147483646 h 88"/>
              <a:gd name="T54" fmla="*/ 2147483646 w 607"/>
              <a:gd name="T55" fmla="*/ 1407955915 h 88"/>
              <a:gd name="T56" fmla="*/ 2147483646 w 607"/>
              <a:gd name="T57" fmla="*/ 2147483646 h 88"/>
              <a:gd name="T58" fmla="*/ 2147483646 w 607"/>
              <a:gd name="T59" fmla="*/ 2147483646 h 88"/>
              <a:gd name="T60" fmla="*/ 2147483646 w 607"/>
              <a:gd name="T61" fmla="*/ 2147483646 h 88"/>
              <a:gd name="T62" fmla="*/ 2147483646 w 607"/>
              <a:gd name="T63" fmla="*/ 2147483646 h 88"/>
              <a:gd name="T64" fmla="*/ 2147483646 w 607"/>
              <a:gd name="T65" fmla="*/ 2147483646 h 88"/>
              <a:gd name="T66" fmla="*/ 2147483646 w 607"/>
              <a:gd name="T67" fmla="*/ 2147483646 h 88"/>
              <a:gd name="T68" fmla="*/ 2147483646 w 607"/>
              <a:gd name="T69" fmla="*/ 2147483646 h 88"/>
              <a:gd name="T70" fmla="*/ 2147483646 w 607"/>
              <a:gd name="T71" fmla="*/ 2147483646 h 88"/>
              <a:gd name="T72" fmla="*/ 2147483646 w 607"/>
              <a:gd name="T73" fmla="*/ 2147483646 h 88"/>
              <a:gd name="T74" fmla="*/ 2147483646 w 607"/>
              <a:gd name="T75" fmla="*/ 2147483646 h 88"/>
              <a:gd name="T76" fmla="*/ 2147483646 w 607"/>
              <a:gd name="T77" fmla="*/ 2147483646 h 88"/>
              <a:gd name="T78" fmla="*/ 2147483646 w 607"/>
              <a:gd name="T79" fmla="*/ 2147483646 h 88"/>
              <a:gd name="T80" fmla="*/ 2147483646 w 607"/>
              <a:gd name="T81" fmla="*/ 2147483646 h 88"/>
              <a:gd name="T82" fmla="*/ 2147483646 w 607"/>
              <a:gd name="T83" fmla="*/ 2147483646 h 88"/>
              <a:gd name="T84" fmla="*/ 2147483646 w 607"/>
              <a:gd name="T85" fmla="*/ 2147483646 h 88"/>
              <a:gd name="T86" fmla="*/ 2147483646 w 607"/>
              <a:gd name="T87" fmla="*/ 2147483646 h 88"/>
              <a:gd name="T88" fmla="*/ 2147483646 w 607"/>
              <a:gd name="T89" fmla="*/ 2147483646 h 88"/>
              <a:gd name="T90" fmla="*/ 2147483646 w 607"/>
              <a:gd name="T91" fmla="*/ 2147483646 h 88"/>
              <a:gd name="T92" fmla="*/ 2147483646 w 607"/>
              <a:gd name="T93" fmla="*/ 2147483646 h 88"/>
              <a:gd name="T94" fmla="*/ 2147483646 w 607"/>
              <a:gd name="T95" fmla="*/ 2147483646 h 88"/>
              <a:gd name="T96" fmla="*/ 2147483646 w 607"/>
              <a:gd name="T97" fmla="*/ 2147483646 h 88"/>
              <a:gd name="T98" fmla="*/ 2147483646 w 607"/>
              <a:gd name="T99" fmla="*/ 2147483646 h 88"/>
              <a:gd name="T100" fmla="*/ 2147483646 w 607"/>
              <a:gd name="T101" fmla="*/ 2147483646 h 8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07" h="88">
                <a:moveTo>
                  <a:pt x="326" y="88"/>
                </a:moveTo>
                <a:cubicBezTo>
                  <a:pt x="325" y="88"/>
                  <a:pt x="325" y="87"/>
                  <a:pt x="324" y="87"/>
                </a:cubicBezTo>
                <a:cubicBezTo>
                  <a:pt x="321" y="85"/>
                  <a:pt x="318" y="78"/>
                  <a:pt x="313" y="52"/>
                </a:cubicBezTo>
                <a:cubicBezTo>
                  <a:pt x="311" y="45"/>
                  <a:pt x="309" y="35"/>
                  <a:pt x="307" y="28"/>
                </a:cubicBezTo>
                <a:cubicBezTo>
                  <a:pt x="296" y="46"/>
                  <a:pt x="296" y="46"/>
                  <a:pt x="296" y="46"/>
                </a:cubicBezTo>
                <a:cubicBezTo>
                  <a:pt x="296" y="46"/>
                  <a:pt x="295" y="47"/>
                  <a:pt x="294" y="47"/>
                </a:cubicBezTo>
                <a:cubicBezTo>
                  <a:pt x="293" y="48"/>
                  <a:pt x="292" y="47"/>
                  <a:pt x="291" y="47"/>
                </a:cubicBezTo>
                <a:cubicBezTo>
                  <a:pt x="288" y="45"/>
                  <a:pt x="288" y="45"/>
                  <a:pt x="288" y="45"/>
                </a:cubicBezTo>
                <a:cubicBezTo>
                  <a:pt x="286" y="46"/>
                  <a:pt x="285" y="46"/>
                  <a:pt x="284" y="46"/>
                </a:cubicBezTo>
                <a:cubicBezTo>
                  <a:pt x="278" y="46"/>
                  <a:pt x="275" y="39"/>
                  <a:pt x="271" y="27"/>
                </a:cubicBezTo>
                <a:cubicBezTo>
                  <a:pt x="269" y="22"/>
                  <a:pt x="266" y="12"/>
                  <a:pt x="263" y="10"/>
                </a:cubicBezTo>
                <a:cubicBezTo>
                  <a:pt x="263" y="10"/>
                  <a:pt x="263" y="10"/>
                  <a:pt x="263" y="10"/>
                </a:cubicBezTo>
                <a:cubicBezTo>
                  <a:pt x="262" y="11"/>
                  <a:pt x="261" y="12"/>
                  <a:pt x="259" y="12"/>
                </a:cubicBezTo>
                <a:cubicBezTo>
                  <a:pt x="258" y="11"/>
                  <a:pt x="257" y="10"/>
                  <a:pt x="256" y="9"/>
                </a:cubicBezTo>
                <a:cubicBezTo>
                  <a:pt x="256" y="9"/>
                  <a:pt x="256" y="8"/>
                  <a:pt x="255" y="8"/>
                </a:cubicBezTo>
                <a:cubicBezTo>
                  <a:pt x="253" y="8"/>
                  <a:pt x="250" y="9"/>
                  <a:pt x="248" y="11"/>
                </a:cubicBezTo>
                <a:cubicBezTo>
                  <a:pt x="247" y="13"/>
                  <a:pt x="246" y="15"/>
                  <a:pt x="245" y="18"/>
                </a:cubicBezTo>
                <a:cubicBezTo>
                  <a:pt x="244" y="21"/>
                  <a:pt x="242" y="25"/>
                  <a:pt x="240" y="28"/>
                </a:cubicBezTo>
                <a:cubicBezTo>
                  <a:pt x="236" y="32"/>
                  <a:pt x="230" y="34"/>
                  <a:pt x="225" y="36"/>
                </a:cubicBezTo>
                <a:cubicBezTo>
                  <a:pt x="219" y="38"/>
                  <a:pt x="215" y="40"/>
                  <a:pt x="213" y="44"/>
                </a:cubicBezTo>
                <a:cubicBezTo>
                  <a:pt x="212" y="45"/>
                  <a:pt x="212" y="47"/>
                  <a:pt x="212" y="48"/>
                </a:cubicBezTo>
                <a:cubicBezTo>
                  <a:pt x="211" y="52"/>
                  <a:pt x="209" y="58"/>
                  <a:pt x="204" y="60"/>
                </a:cubicBezTo>
                <a:cubicBezTo>
                  <a:pt x="203" y="60"/>
                  <a:pt x="201" y="60"/>
                  <a:pt x="200" y="59"/>
                </a:cubicBezTo>
                <a:cubicBezTo>
                  <a:pt x="200" y="58"/>
                  <a:pt x="199" y="58"/>
                  <a:pt x="199" y="57"/>
                </a:cubicBezTo>
                <a:cubicBezTo>
                  <a:pt x="198" y="57"/>
                  <a:pt x="197" y="57"/>
                  <a:pt x="194" y="58"/>
                </a:cubicBezTo>
                <a:cubicBezTo>
                  <a:pt x="188" y="60"/>
                  <a:pt x="183" y="57"/>
                  <a:pt x="178" y="55"/>
                </a:cubicBezTo>
                <a:cubicBezTo>
                  <a:pt x="177" y="54"/>
                  <a:pt x="176" y="54"/>
                  <a:pt x="175" y="53"/>
                </a:cubicBezTo>
                <a:cubicBezTo>
                  <a:pt x="172" y="52"/>
                  <a:pt x="168" y="52"/>
                  <a:pt x="166" y="53"/>
                </a:cubicBezTo>
                <a:cubicBezTo>
                  <a:pt x="165" y="53"/>
                  <a:pt x="165" y="54"/>
                  <a:pt x="165" y="54"/>
                </a:cubicBezTo>
                <a:cubicBezTo>
                  <a:pt x="164" y="56"/>
                  <a:pt x="163" y="56"/>
                  <a:pt x="162" y="57"/>
                </a:cubicBezTo>
                <a:cubicBezTo>
                  <a:pt x="161" y="57"/>
                  <a:pt x="160" y="57"/>
                  <a:pt x="159" y="56"/>
                </a:cubicBezTo>
                <a:cubicBezTo>
                  <a:pt x="154" y="52"/>
                  <a:pt x="148" y="49"/>
                  <a:pt x="142" y="46"/>
                </a:cubicBezTo>
                <a:cubicBezTo>
                  <a:pt x="114" y="33"/>
                  <a:pt x="114" y="33"/>
                  <a:pt x="114" y="33"/>
                </a:cubicBezTo>
                <a:cubicBezTo>
                  <a:pt x="107" y="29"/>
                  <a:pt x="95" y="25"/>
                  <a:pt x="89" y="31"/>
                </a:cubicBezTo>
                <a:cubicBezTo>
                  <a:pt x="88" y="32"/>
                  <a:pt x="87" y="33"/>
                  <a:pt x="86" y="33"/>
                </a:cubicBezTo>
                <a:cubicBezTo>
                  <a:pt x="84" y="33"/>
                  <a:pt x="83" y="32"/>
                  <a:pt x="82" y="31"/>
                </a:cubicBezTo>
                <a:cubicBezTo>
                  <a:pt x="81" y="28"/>
                  <a:pt x="79" y="27"/>
                  <a:pt x="76" y="26"/>
                </a:cubicBezTo>
                <a:cubicBezTo>
                  <a:pt x="74" y="26"/>
                  <a:pt x="71" y="26"/>
                  <a:pt x="69" y="28"/>
                </a:cubicBezTo>
                <a:cubicBezTo>
                  <a:pt x="68" y="29"/>
                  <a:pt x="67" y="29"/>
                  <a:pt x="66" y="29"/>
                </a:cubicBezTo>
                <a:cubicBezTo>
                  <a:pt x="44" y="25"/>
                  <a:pt x="44" y="25"/>
                  <a:pt x="44" y="25"/>
                </a:cubicBezTo>
                <a:cubicBezTo>
                  <a:pt x="39" y="24"/>
                  <a:pt x="35" y="24"/>
                  <a:pt x="32" y="25"/>
                </a:cubicBezTo>
                <a:cubicBezTo>
                  <a:pt x="31" y="25"/>
                  <a:pt x="31" y="26"/>
                  <a:pt x="30" y="26"/>
                </a:cubicBezTo>
                <a:cubicBezTo>
                  <a:pt x="27" y="28"/>
                  <a:pt x="24" y="30"/>
                  <a:pt x="20" y="29"/>
                </a:cubicBezTo>
                <a:cubicBezTo>
                  <a:pt x="18" y="28"/>
                  <a:pt x="17" y="27"/>
                  <a:pt x="15" y="26"/>
                </a:cubicBezTo>
                <a:cubicBezTo>
                  <a:pt x="15" y="26"/>
                  <a:pt x="14" y="26"/>
                  <a:pt x="14" y="26"/>
                </a:cubicBezTo>
                <a:cubicBezTo>
                  <a:pt x="13" y="25"/>
                  <a:pt x="12" y="25"/>
                  <a:pt x="11" y="26"/>
                </a:cubicBezTo>
                <a:cubicBezTo>
                  <a:pt x="9" y="26"/>
                  <a:pt x="9" y="27"/>
                  <a:pt x="8" y="28"/>
                </a:cubicBezTo>
                <a:cubicBezTo>
                  <a:pt x="8" y="30"/>
                  <a:pt x="5" y="31"/>
                  <a:pt x="3" y="31"/>
                </a:cubicBezTo>
                <a:cubicBezTo>
                  <a:pt x="1" y="30"/>
                  <a:pt x="0" y="28"/>
                  <a:pt x="1" y="26"/>
                </a:cubicBezTo>
                <a:cubicBezTo>
                  <a:pt x="2" y="22"/>
                  <a:pt x="4" y="20"/>
                  <a:pt x="7" y="18"/>
                </a:cubicBezTo>
                <a:cubicBezTo>
                  <a:pt x="11" y="17"/>
                  <a:pt x="14" y="17"/>
                  <a:pt x="18" y="18"/>
                </a:cubicBezTo>
                <a:cubicBezTo>
                  <a:pt x="18" y="19"/>
                  <a:pt x="19" y="19"/>
                  <a:pt x="20" y="20"/>
                </a:cubicBezTo>
                <a:cubicBezTo>
                  <a:pt x="21" y="20"/>
                  <a:pt x="21" y="21"/>
                  <a:pt x="22" y="21"/>
                </a:cubicBezTo>
                <a:cubicBezTo>
                  <a:pt x="23" y="21"/>
                  <a:pt x="24" y="20"/>
                  <a:pt x="26" y="19"/>
                </a:cubicBezTo>
                <a:cubicBezTo>
                  <a:pt x="27" y="19"/>
                  <a:pt x="28" y="18"/>
                  <a:pt x="29" y="18"/>
                </a:cubicBezTo>
                <a:cubicBezTo>
                  <a:pt x="35" y="15"/>
                  <a:pt x="41" y="16"/>
                  <a:pt x="45" y="17"/>
                </a:cubicBezTo>
                <a:cubicBezTo>
                  <a:pt x="65" y="21"/>
                  <a:pt x="65" y="21"/>
                  <a:pt x="65" y="21"/>
                </a:cubicBezTo>
                <a:cubicBezTo>
                  <a:pt x="69" y="19"/>
                  <a:pt x="73" y="18"/>
                  <a:pt x="78" y="19"/>
                </a:cubicBezTo>
                <a:cubicBezTo>
                  <a:pt x="81" y="19"/>
                  <a:pt x="84" y="21"/>
                  <a:pt x="87" y="23"/>
                </a:cubicBezTo>
                <a:cubicBezTo>
                  <a:pt x="92" y="19"/>
                  <a:pt x="102" y="18"/>
                  <a:pt x="118" y="26"/>
                </a:cubicBezTo>
                <a:cubicBezTo>
                  <a:pt x="145" y="39"/>
                  <a:pt x="145" y="39"/>
                  <a:pt x="145" y="39"/>
                </a:cubicBezTo>
                <a:cubicBezTo>
                  <a:pt x="150" y="42"/>
                  <a:pt x="155" y="44"/>
                  <a:pt x="160" y="47"/>
                </a:cubicBezTo>
                <a:cubicBezTo>
                  <a:pt x="161" y="47"/>
                  <a:pt x="162" y="46"/>
                  <a:pt x="163" y="45"/>
                </a:cubicBezTo>
                <a:cubicBezTo>
                  <a:pt x="167" y="44"/>
                  <a:pt x="173" y="44"/>
                  <a:pt x="178" y="46"/>
                </a:cubicBezTo>
                <a:cubicBezTo>
                  <a:pt x="179" y="46"/>
                  <a:pt x="180" y="47"/>
                  <a:pt x="182" y="48"/>
                </a:cubicBezTo>
                <a:cubicBezTo>
                  <a:pt x="185" y="49"/>
                  <a:pt x="189" y="51"/>
                  <a:pt x="192" y="50"/>
                </a:cubicBezTo>
                <a:cubicBezTo>
                  <a:pt x="197" y="49"/>
                  <a:pt x="201" y="49"/>
                  <a:pt x="203" y="50"/>
                </a:cubicBezTo>
                <a:cubicBezTo>
                  <a:pt x="203" y="49"/>
                  <a:pt x="204" y="48"/>
                  <a:pt x="204" y="46"/>
                </a:cubicBezTo>
                <a:cubicBezTo>
                  <a:pt x="204" y="45"/>
                  <a:pt x="205" y="43"/>
                  <a:pt x="205" y="41"/>
                </a:cubicBezTo>
                <a:cubicBezTo>
                  <a:pt x="209" y="34"/>
                  <a:pt x="216" y="31"/>
                  <a:pt x="222" y="29"/>
                </a:cubicBezTo>
                <a:cubicBezTo>
                  <a:pt x="227" y="27"/>
                  <a:pt x="231" y="26"/>
                  <a:pt x="234" y="23"/>
                </a:cubicBezTo>
                <a:cubicBezTo>
                  <a:pt x="236" y="21"/>
                  <a:pt x="237" y="18"/>
                  <a:pt x="238" y="15"/>
                </a:cubicBezTo>
                <a:cubicBezTo>
                  <a:pt x="239" y="12"/>
                  <a:pt x="240" y="9"/>
                  <a:pt x="242" y="7"/>
                </a:cubicBezTo>
                <a:cubicBezTo>
                  <a:pt x="245" y="2"/>
                  <a:pt x="251" y="0"/>
                  <a:pt x="256" y="0"/>
                </a:cubicBezTo>
                <a:cubicBezTo>
                  <a:pt x="258" y="0"/>
                  <a:pt x="259" y="1"/>
                  <a:pt x="260" y="2"/>
                </a:cubicBezTo>
                <a:cubicBezTo>
                  <a:pt x="262" y="1"/>
                  <a:pt x="263" y="1"/>
                  <a:pt x="264" y="1"/>
                </a:cubicBezTo>
                <a:cubicBezTo>
                  <a:pt x="270" y="2"/>
                  <a:pt x="274" y="10"/>
                  <a:pt x="279" y="24"/>
                </a:cubicBezTo>
                <a:cubicBezTo>
                  <a:pt x="280" y="28"/>
                  <a:pt x="282" y="34"/>
                  <a:pt x="284" y="37"/>
                </a:cubicBezTo>
                <a:cubicBezTo>
                  <a:pt x="284" y="36"/>
                  <a:pt x="285" y="36"/>
                  <a:pt x="285" y="36"/>
                </a:cubicBezTo>
                <a:cubicBezTo>
                  <a:pt x="286" y="35"/>
                  <a:pt x="287" y="35"/>
                  <a:pt x="288" y="36"/>
                </a:cubicBezTo>
                <a:cubicBezTo>
                  <a:pt x="292" y="38"/>
                  <a:pt x="292" y="38"/>
                  <a:pt x="292" y="38"/>
                </a:cubicBezTo>
                <a:cubicBezTo>
                  <a:pt x="304" y="18"/>
                  <a:pt x="304" y="18"/>
                  <a:pt x="304" y="18"/>
                </a:cubicBezTo>
                <a:cubicBezTo>
                  <a:pt x="304" y="17"/>
                  <a:pt x="305" y="16"/>
                  <a:pt x="306" y="16"/>
                </a:cubicBezTo>
                <a:cubicBezTo>
                  <a:pt x="307" y="15"/>
                  <a:pt x="308" y="16"/>
                  <a:pt x="309" y="16"/>
                </a:cubicBezTo>
                <a:cubicBezTo>
                  <a:pt x="313" y="19"/>
                  <a:pt x="315" y="26"/>
                  <a:pt x="321" y="51"/>
                </a:cubicBezTo>
                <a:cubicBezTo>
                  <a:pt x="322" y="57"/>
                  <a:pt x="324" y="65"/>
                  <a:pt x="326" y="72"/>
                </a:cubicBezTo>
                <a:cubicBezTo>
                  <a:pt x="327" y="69"/>
                  <a:pt x="328" y="67"/>
                  <a:pt x="331" y="64"/>
                </a:cubicBezTo>
                <a:cubicBezTo>
                  <a:pt x="334" y="61"/>
                  <a:pt x="339" y="59"/>
                  <a:pt x="344" y="60"/>
                </a:cubicBezTo>
                <a:cubicBezTo>
                  <a:pt x="345" y="60"/>
                  <a:pt x="347" y="60"/>
                  <a:pt x="349" y="61"/>
                </a:cubicBezTo>
                <a:cubicBezTo>
                  <a:pt x="355" y="53"/>
                  <a:pt x="355" y="53"/>
                  <a:pt x="355" y="53"/>
                </a:cubicBezTo>
                <a:cubicBezTo>
                  <a:pt x="356" y="52"/>
                  <a:pt x="357" y="51"/>
                  <a:pt x="358" y="51"/>
                </a:cubicBezTo>
                <a:cubicBezTo>
                  <a:pt x="359" y="51"/>
                  <a:pt x="361" y="52"/>
                  <a:pt x="361" y="53"/>
                </a:cubicBezTo>
                <a:cubicBezTo>
                  <a:pt x="364" y="56"/>
                  <a:pt x="370" y="56"/>
                  <a:pt x="374" y="55"/>
                </a:cubicBezTo>
                <a:cubicBezTo>
                  <a:pt x="378" y="53"/>
                  <a:pt x="382" y="49"/>
                  <a:pt x="386" y="46"/>
                </a:cubicBezTo>
                <a:cubicBezTo>
                  <a:pt x="387" y="44"/>
                  <a:pt x="387" y="44"/>
                  <a:pt x="387" y="44"/>
                </a:cubicBezTo>
                <a:cubicBezTo>
                  <a:pt x="390" y="42"/>
                  <a:pt x="393" y="39"/>
                  <a:pt x="397" y="39"/>
                </a:cubicBezTo>
                <a:cubicBezTo>
                  <a:pt x="399" y="38"/>
                  <a:pt x="402" y="38"/>
                  <a:pt x="404" y="39"/>
                </a:cubicBezTo>
                <a:cubicBezTo>
                  <a:pt x="404" y="39"/>
                  <a:pt x="405" y="39"/>
                  <a:pt x="406" y="39"/>
                </a:cubicBezTo>
                <a:cubicBezTo>
                  <a:pt x="406" y="39"/>
                  <a:pt x="406" y="39"/>
                  <a:pt x="406" y="39"/>
                </a:cubicBezTo>
                <a:cubicBezTo>
                  <a:pt x="410" y="39"/>
                  <a:pt x="414" y="37"/>
                  <a:pt x="418" y="35"/>
                </a:cubicBezTo>
                <a:cubicBezTo>
                  <a:pt x="421" y="34"/>
                  <a:pt x="424" y="32"/>
                  <a:pt x="427" y="31"/>
                </a:cubicBezTo>
                <a:cubicBezTo>
                  <a:pt x="433" y="29"/>
                  <a:pt x="440" y="31"/>
                  <a:pt x="445" y="35"/>
                </a:cubicBezTo>
                <a:cubicBezTo>
                  <a:pt x="446" y="36"/>
                  <a:pt x="447" y="38"/>
                  <a:pt x="447" y="39"/>
                </a:cubicBezTo>
                <a:cubicBezTo>
                  <a:pt x="451" y="39"/>
                  <a:pt x="455" y="40"/>
                  <a:pt x="460" y="42"/>
                </a:cubicBezTo>
                <a:cubicBezTo>
                  <a:pt x="481" y="55"/>
                  <a:pt x="481" y="55"/>
                  <a:pt x="481" y="55"/>
                </a:cubicBezTo>
                <a:cubicBezTo>
                  <a:pt x="491" y="50"/>
                  <a:pt x="491" y="50"/>
                  <a:pt x="491" y="50"/>
                </a:cubicBezTo>
                <a:cubicBezTo>
                  <a:pt x="492" y="49"/>
                  <a:pt x="492" y="49"/>
                  <a:pt x="493" y="49"/>
                </a:cubicBezTo>
                <a:cubicBezTo>
                  <a:pt x="503" y="50"/>
                  <a:pt x="513" y="54"/>
                  <a:pt x="519" y="62"/>
                </a:cubicBezTo>
                <a:cubicBezTo>
                  <a:pt x="525" y="59"/>
                  <a:pt x="532" y="61"/>
                  <a:pt x="536" y="62"/>
                </a:cubicBezTo>
                <a:cubicBezTo>
                  <a:pt x="551" y="65"/>
                  <a:pt x="551" y="65"/>
                  <a:pt x="551" y="65"/>
                </a:cubicBezTo>
                <a:cubicBezTo>
                  <a:pt x="556" y="60"/>
                  <a:pt x="559" y="55"/>
                  <a:pt x="562" y="49"/>
                </a:cubicBezTo>
                <a:cubicBezTo>
                  <a:pt x="564" y="45"/>
                  <a:pt x="566" y="41"/>
                  <a:pt x="569" y="37"/>
                </a:cubicBezTo>
                <a:cubicBezTo>
                  <a:pt x="574" y="30"/>
                  <a:pt x="583" y="25"/>
                  <a:pt x="591" y="24"/>
                </a:cubicBezTo>
                <a:cubicBezTo>
                  <a:pt x="597" y="23"/>
                  <a:pt x="602" y="25"/>
                  <a:pt x="605" y="29"/>
                </a:cubicBezTo>
                <a:cubicBezTo>
                  <a:pt x="607" y="30"/>
                  <a:pt x="607" y="33"/>
                  <a:pt x="605" y="34"/>
                </a:cubicBezTo>
                <a:cubicBezTo>
                  <a:pt x="604" y="36"/>
                  <a:pt x="601" y="36"/>
                  <a:pt x="600" y="34"/>
                </a:cubicBezTo>
                <a:cubicBezTo>
                  <a:pt x="598" y="33"/>
                  <a:pt x="595" y="32"/>
                  <a:pt x="592" y="32"/>
                </a:cubicBezTo>
                <a:cubicBezTo>
                  <a:pt x="586" y="32"/>
                  <a:pt x="579" y="37"/>
                  <a:pt x="575" y="42"/>
                </a:cubicBezTo>
                <a:cubicBezTo>
                  <a:pt x="573" y="45"/>
                  <a:pt x="571" y="49"/>
                  <a:pt x="569" y="52"/>
                </a:cubicBezTo>
                <a:cubicBezTo>
                  <a:pt x="565" y="60"/>
                  <a:pt x="561" y="67"/>
                  <a:pt x="554" y="72"/>
                </a:cubicBezTo>
                <a:cubicBezTo>
                  <a:pt x="553" y="73"/>
                  <a:pt x="552" y="73"/>
                  <a:pt x="551" y="73"/>
                </a:cubicBezTo>
                <a:cubicBezTo>
                  <a:pt x="534" y="69"/>
                  <a:pt x="534" y="69"/>
                  <a:pt x="534" y="69"/>
                </a:cubicBezTo>
                <a:cubicBezTo>
                  <a:pt x="529" y="68"/>
                  <a:pt x="524" y="68"/>
                  <a:pt x="521" y="70"/>
                </a:cubicBezTo>
                <a:cubicBezTo>
                  <a:pt x="520" y="71"/>
                  <a:pt x="519" y="71"/>
                  <a:pt x="518" y="71"/>
                </a:cubicBezTo>
                <a:cubicBezTo>
                  <a:pt x="517" y="71"/>
                  <a:pt x="516" y="70"/>
                  <a:pt x="515" y="69"/>
                </a:cubicBezTo>
                <a:cubicBezTo>
                  <a:pt x="510" y="63"/>
                  <a:pt x="502" y="58"/>
                  <a:pt x="494" y="57"/>
                </a:cubicBezTo>
                <a:cubicBezTo>
                  <a:pt x="483" y="63"/>
                  <a:pt x="483" y="63"/>
                  <a:pt x="483" y="63"/>
                </a:cubicBezTo>
                <a:cubicBezTo>
                  <a:pt x="482" y="63"/>
                  <a:pt x="480" y="63"/>
                  <a:pt x="479" y="63"/>
                </a:cubicBezTo>
                <a:cubicBezTo>
                  <a:pt x="456" y="49"/>
                  <a:pt x="456" y="49"/>
                  <a:pt x="456" y="49"/>
                </a:cubicBezTo>
                <a:cubicBezTo>
                  <a:pt x="452" y="47"/>
                  <a:pt x="448" y="46"/>
                  <a:pt x="447" y="48"/>
                </a:cubicBezTo>
                <a:cubicBezTo>
                  <a:pt x="446" y="49"/>
                  <a:pt x="444" y="49"/>
                  <a:pt x="442" y="49"/>
                </a:cubicBezTo>
                <a:cubicBezTo>
                  <a:pt x="441" y="48"/>
                  <a:pt x="440" y="46"/>
                  <a:pt x="440" y="44"/>
                </a:cubicBezTo>
                <a:cubicBezTo>
                  <a:pt x="440" y="43"/>
                  <a:pt x="441" y="42"/>
                  <a:pt x="439" y="41"/>
                </a:cubicBezTo>
                <a:cubicBezTo>
                  <a:pt x="437" y="39"/>
                  <a:pt x="432" y="38"/>
                  <a:pt x="429" y="39"/>
                </a:cubicBezTo>
                <a:cubicBezTo>
                  <a:pt x="426" y="40"/>
                  <a:pt x="424" y="41"/>
                  <a:pt x="421" y="42"/>
                </a:cubicBezTo>
                <a:cubicBezTo>
                  <a:pt x="417" y="44"/>
                  <a:pt x="412" y="47"/>
                  <a:pt x="406" y="47"/>
                </a:cubicBezTo>
                <a:cubicBezTo>
                  <a:pt x="405" y="47"/>
                  <a:pt x="404" y="47"/>
                  <a:pt x="403" y="46"/>
                </a:cubicBezTo>
                <a:cubicBezTo>
                  <a:pt x="401" y="46"/>
                  <a:pt x="400" y="46"/>
                  <a:pt x="399" y="46"/>
                </a:cubicBezTo>
                <a:cubicBezTo>
                  <a:pt x="397" y="47"/>
                  <a:pt x="395" y="48"/>
                  <a:pt x="393" y="50"/>
                </a:cubicBezTo>
                <a:cubicBezTo>
                  <a:pt x="392" y="51"/>
                  <a:pt x="392" y="51"/>
                  <a:pt x="392" y="51"/>
                </a:cubicBezTo>
                <a:cubicBezTo>
                  <a:pt x="387" y="55"/>
                  <a:pt x="383" y="60"/>
                  <a:pt x="377" y="62"/>
                </a:cubicBezTo>
                <a:cubicBezTo>
                  <a:pt x="371" y="64"/>
                  <a:pt x="364" y="64"/>
                  <a:pt x="359" y="61"/>
                </a:cubicBezTo>
                <a:cubicBezTo>
                  <a:pt x="353" y="69"/>
                  <a:pt x="353" y="69"/>
                  <a:pt x="353" y="69"/>
                </a:cubicBezTo>
                <a:cubicBezTo>
                  <a:pt x="352" y="70"/>
                  <a:pt x="351" y="71"/>
                  <a:pt x="349" y="71"/>
                </a:cubicBezTo>
                <a:cubicBezTo>
                  <a:pt x="349" y="71"/>
                  <a:pt x="349" y="71"/>
                  <a:pt x="349" y="71"/>
                </a:cubicBezTo>
                <a:cubicBezTo>
                  <a:pt x="348" y="71"/>
                  <a:pt x="347" y="70"/>
                  <a:pt x="346" y="69"/>
                </a:cubicBezTo>
                <a:cubicBezTo>
                  <a:pt x="345" y="68"/>
                  <a:pt x="344" y="68"/>
                  <a:pt x="343" y="68"/>
                </a:cubicBezTo>
                <a:cubicBezTo>
                  <a:pt x="341" y="68"/>
                  <a:pt x="338" y="69"/>
                  <a:pt x="336" y="70"/>
                </a:cubicBezTo>
                <a:cubicBezTo>
                  <a:pt x="333" y="73"/>
                  <a:pt x="332" y="78"/>
                  <a:pt x="330" y="85"/>
                </a:cubicBezTo>
                <a:cubicBezTo>
                  <a:pt x="330" y="86"/>
                  <a:pt x="329" y="87"/>
                  <a:pt x="328" y="87"/>
                </a:cubicBezTo>
                <a:cubicBezTo>
                  <a:pt x="327" y="88"/>
                  <a:pt x="327" y="88"/>
                  <a:pt x="326" y="88"/>
                </a:cubicBezTo>
                <a:close/>
                <a:moveTo>
                  <a:pt x="282" y="39"/>
                </a:moveTo>
                <a:cubicBezTo>
                  <a:pt x="282" y="39"/>
                  <a:pt x="282" y="39"/>
                  <a:pt x="282" y="39"/>
                </a:cubicBezTo>
                <a:close/>
                <a:moveTo>
                  <a:pt x="304" y="23"/>
                </a:moveTo>
                <a:cubicBezTo>
                  <a:pt x="304" y="23"/>
                  <a:pt x="304" y="23"/>
                  <a:pt x="304" y="2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1798" name="Oval 91">
            <a:extLst>
              <a:ext uri="{FF2B5EF4-FFF2-40B4-BE49-F238E27FC236}">
                <a16:creationId xmlns:a16="http://schemas.microsoft.com/office/drawing/2014/main" id="{F2D377B2-D8F5-41C1-A582-E57AC3A8AF07}"/>
              </a:ext>
            </a:extLst>
          </p:cNvPr>
          <p:cNvSpPr>
            <a:spLocks noChangeArrowheads="1"/>
          </p:cNvSpPr>
          <p:nvPr/>
        </p:nvSpPr>
        <p:spPr bwMode="auto">
          <a:xfrm>
            <a:off x="7702550" y="4714875"/>
            <a:ext cx="327025" cy="3349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799" name="Oval 92">
            <a:extLst>
              <a:ext uri="{FF2B5EF4-FFF2-40B4-BE49-F238E27FC236}">
                <a16:creationId xmlns:a16="http://schemas.microsoft.com/office/drawing/2014/main" id="{20F45DB8-51B4-4B9D-8D9A-027FFC971D42}"/>
              </a:ext>
            </a:extLst>
          </p:cNvPr>
          <p:cNvSpPr>
            <a:spLocks noChangeArrowheads="1"/>
          </p:cNvSpPr>
          <p:nvPr/>
        </p:nvSpPr>
        <p:spPr bwMode="auto">
          <a:xfrm>
            <a:off x="7702550" y="2246313"/>
            <a:ext cx="327025" cy="334962"/>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800" name="Oval 93">
            <a:extLst>
              <a:ext uri="{FF2B5EF4-FFF2-40B4-BE49-F238E27FC236}">
                <a16:creationId xmlns:a16="http://schemas.microsoft.com/office/drawing/2014/main" id="{3DE4F6AF-7443-4227-9F31-3AB939713237}"/>
              </a:ext>
            </a:extLst>
          </p:cNvPr>
          <p:cNvSpPr>
            <a:spLocks noChangeArrowheads="1"/>
          </p:cNvSpPr>
          <p:nvPr/>
        </p:nvSpPr>
        <p:spPr bwMode="auto">
          <a:xfrm>
            <a:off x="7702550" y="5653088"/>
            <a:ext cx="327025" cy="3333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801" name="Oval 94">
            <a:extLst>
              <a:ext uri="{FF2B5EF4-FFF2-40B4-BE49-F238E27FC236}">
                <a16:creationId xmlns:a16="http://schemas.microsoft.com/office/drawing/2014/main" id="{EADB5481-CF90-4317-87F3-683F92C9D7C4}"/>
              </a:ext>
            </a:extLst>
          </p:cNvPr>
          <p:cNvSpPr>
            <a:spLocks noChangeArrowheads="1"/>
          </p:cNvSpPr>
          <p:nvPr/>
        </p:nvSpPr>
        <p:spPr bwMode="auto">
          <a:xfrm>
            <a:off x="7702550" y="3184525"/>
            <a:ext cx="327025" cy="3333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1802" name="TextBox 115">
            <a:extLst>
              <a:ext uri="{FF2B5EF4-FFF2-40B4-BE49-F238E27FC236}">
                <a16:creationId xmlns:a16="http://schemas.microsoft.com/office/drawing/2014/main" id="{8913AD41-E463-471A-B539-C449C3EAE773}"/>
              </a:ext>
            </a:extLst>
          </p:cNvPr>
          <p:cNvSpPr txBox="1">
            <a:spLocks noChangeArrowheads="1"/>
          </p:cNvSpPr>
          <p:nvPr/>
        </p:nvSpPr>
        <p:spPr bwMode="auto">
          <a:xfrm>
            <a:off x="8162925" y="2044700"/>
            <a:ext cx="364331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31803" name="TextBox 115">
            <a:extLst>
              <a:ext uri="{FF2B5EF4-FFF2-40B4-BE49-F238E27FC236}">
                <a16:creationId xmlns:a16="http://schemas.microsoft.com/office/drawing/2014/main" id="{076EA9C2-5D03-4C69-A4AA-1ED93665ADEC}"/>
              </a:ext>
            </a:extLst>
          </p:cNvPr>
          <p:cNvSpPr txBox="1">
            <a:spLocks noChangeArrowheads="1"/>
          </p:cNvSpPr>
          <p:nvPr/>
        </p:nvSpPr>
        <p:spPr bwMode="auto">
          <a:xfrm>
            <a:off x="8162925" y="2967038"/>
            <a:ext cx="36433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31804" name="TextBox 115">
            <a:extLst>
              <a:ext uri="{FF2B5EF4-FFF2-40B4-BE49-F238E27FC236}">
                <a16:creationId xmlns:a16="http://schemas.microsoft.com/office/drawing/2014/main" id="{FE0D3DE4-72C2-4457-8037-2843CC8BD819}"/>
              </a:ext>
            </a:extLst>
          </p:cNvPr>
          <p:cNvSpPr txBox="1">
            <a:spLocks noChangeArrowheads="1"/>
          </p:cNvSpPr>
          <p:nvPr/>
        </p:nvSpPr>
        <p:spPr bwMode="auto">
          <a:xfrm>
            <a:off x="8162925" y="4479925"/>
            <a:ext cx="36433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
        <p:nvSpPr>
          <p:cNvPr id="31805" name="TextBox 115">
            <a:extLst>
              <a:ext uri="{FF2B5EF4-FFF2-40B4-BE49-F238E27FC236}">
                <a16:creationId xmlns:a16="http://schemas.microsoft.com/office/drawing/2014/main" id="{954122F0-71D2-4618-B116-E83621989710}"/>
              </a:ext>
            </a:extLst>
          </p:cNvPr>
          <p:cNvSpPr txBox="1">
            <a:spLocks noChangeArrowheads="1"/>
          </p:cNvSpPr>
          <p:nvPr/>
        </p:nvSpPr>
        <p:spPr bwMode="auto">
          <a:xfrm>
            <a:off x="8162925" y="5451475"/>
            <a:ext cx="36433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a:t>
            </a:r>
            <a:endParaRPr lang="ru-RU" altLang="ru-RU" sz="1200" i="1">
              <a:solidFill>
                <a:srgbClr val="73858E"/>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ppt_x"/>
                                          </p:val>
                                        </p:tav>
                                        <p:tav tm="100000">
                                          <p:val>
                                            <p:strVal val="#ppt_x"/>
                                          </p:val>
                                        </p:tav>
                                      </p:tavLst>
                                    </p:anim>
                                    <p:anim calcmode="lin" valueType="num">
                                      <p:cBhvr additive="base">
                                        <p:cTn id="8" dur="500" fill="hold"/>
                                        <p:tgtEl>
                                          <p:spTgt spid="3174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1747"/>
                                        </p:tgtEl>
                                        <p:attrNameLst>
                                          <p:attrName>style.visibility</p:attrName>
                                        </p:attrNameLst>
                                      </p:cBhvr>
                                      <p:to>
                                        <p:strVal val="visible"/>
                                      </p:to>
                                    </p:set>
                                    <p:anim calcmode="lin" valueType="num">
                                      <p:cBhvr additive="base">
                                        <p:cTn id="11" dur="500" fill="hold"/>
                                        <p:tgtEl>
                                          <p:spTgt spid="31747"/>
                                        </p:tgtEl>
                                        <p:attrNameLst>
                                          <p:attrName>ppt_x</p:attrName>
                                        </p:attrNameLst>
                                      </p:cBhvr>
                                      <p:tavLst>
                                        <p:tav tm="0">
                                          <p:val>
                                            <p:strVal val="#ppt_x"/>
                                          </p:val>
                                        </p:tav>
                                        <p:tav tm="100000">
                                          <p:val>
                                            <p:strVal val="#ppt_x"/>
                                          </p:val>
                                        </p:tav>
                                      </p:tavLst>
                                    </p:anim>
                                    <p:anim calcmode="lin" valueType="num">
                                      <p:cBhvr additive="base">
                                        <p:cTn id="12" dur="500" fill="hold"/>
                                        <p:tgtEl>
                                          <p:spTgt spid="31747"/>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5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3" presetClass="entr" presetSubtype="16" fill="hold" grpId="0" nodeType="afterEffect">
                                  <p:stCondLst>
                                    <p:cond delay="0"/>
                                  </p:stCondLst>
                                  <p:childTnLst>
                                    <p:set>
                                      <p:cBhvr>
                                        <p:cTn id="24" dur="1" fill="hold">
                                          <p:stCondLst>
                                            <p:cond delay="0"/>
                                          </p:stCondLst>
                                        </p:cTn>
                                        <p:tgtEl>
                                          <p:spTgt spid="31799"/>
                                        </p:tgtEl>
                                        <p:attrNameLst>
                                          <p:attrName>style.visibility</p:attrName>
                                        </p:attrNameLst>
                                      </p:cBhvr>
                                      <p:to>
                                        <p:strVal val="visible"/>
                                      </p:to>
                                    </p:set>
                                    <p:anim calcmode="lin" valueType="num">
                                      <p:cBhvr>
                                        <p:cTn id="25" dur="500" fill="hold"/>
                                        <p:tgtEl>
                                          <p:spTgt spid="31799"/>
                                        </p:tgtEl>
                                        <p:attrNameLst>
                                          <p:attrName>ppt_w</p:attrName>
                                        </p:attrNameLst>
                                      </p:cBhvr>
                                      <p:tavLst>
                                        <p:tav tm="0">
                                          <p:val>
                                            <p:fltVal val="0"/>
                                          </p:val>
                                        </p:tav>
                                        <p:tav tm="100000">
                                          <p:val>
                                            <p:strVal val="#ppt_w"/>
                                          </p:val>
                                        </p:tav>
                                      </p:tavLst>
                                    </p:anim>
                                    <p:anim calcmode="lin" valueType="num">
                                      <p:cBhvr>
                                        <p:cTn id="26" dur="500" fill="hold"/>
                                        <p:tgtEl>
                                          <p:spTgt spid="31799"/>
                                        </p:tgtEl>
                                        <p:attrNameLst>
                                          <p:attrName>ppt_h</p:attrName>
                                        </p:attrNameLst>
                                      </p:cBhvr>
                                      <p:tavLst>
                                        <p:tav tm="0">
                                          <p:val>
                                            <p:fltVal val="0"/>
                                          </p:val>
                                        </p:tav>
                                        <p:tav tm="100000">
                                          <p:val>
                                            <p:strVal val="#ppt_h"/>
                                          </p:val>
                                        </p:tav>
                                      </p:tavLst>
                                    </p:anim>
                                  </p:childTnLst>
                                </p:cTn>
                              </p:par>
                              <p:par>
                                <p:cTn id="27" presetID="22" presetClass="entr" presetSubtype="8" fill="hold" grpId="0" nodeType="withEffect">
                                  <p:stCondLst>
                                    <p:cond delay="0"/>
                                  </p:stCondLst>
                                  <p:childTnLst>
                                    <p:set>
                                      <p:cBhvr>
                                        <p:cTn id="28" dur="1" fill="hold">
                                          <p:stCondLst>
                                            <p:cond delay="0"/>
                                          </p:stCondLst>
                                        </p:cTn>
                                        <p:tgtEl>
                                          <p:spTgt spid="31765"/>
                                        </p:tgtEl>
                                        <p:attrNameLst>
                                          <p:attrName>style.visibility</p:attrName>
                                        </p:attrNameLst>
                                      </p:cBhvr>
                                      <p:to>
                                        <p:strVal val="visible"/>
                                      </p:to>
                                    </p:set>
                                    <p:animEffect transition="in" filter="wipe(left)">
                                      <p:cBhvr>
                                        <p:cTn id="29" dur="500"/>
                                        <p:tgtEl>
                                          <p:spTgt spid="31765"/>
                                        </p:tgtEl>
                                      </p:cBhvr>
                                    </p:animEffect>
                                  </p:childTnLst>
                                </p:cTn>
                              </p:par>
                              <p:par>
                                <p:cTn id="30" presetID="23" presetClass="entr" presetSubtype="16" fill="hold" grpId="0" nodeType="withEffect">
                                  <p:stCondLst>
                                    <p:cond delay="0"/>
                                  </p:stCondLst>
                                  <p:childTnLst>
                                    <p:set>
                                      <p:cBhvr>
                                        <p:cTn id="31" dur="1" fill="hold">
                                          <p:stCondLst>
                                            <p:cond delay="0"/>
                                          </p:stCondLst>
                                        </p:cTn>
                                        <p:tgtEl>
                                          <p:spTgt spid="31802"/>
                                        </p:tgtEl>
                                        <p:attrNameLst>
                                          <p:attrName>style.visibility</p:attrName>
                                        </p:attrNameLst>
                                      </p:cBhvr>
                                      <p:to>
                                        <p:strVal val="visible"/>
                                      </p:to>
                                    </p:set>
                                    <p:anim calcmode="lin" valueType="num">
                                      <p:cBhvr>
                                        <p:cTn id="32" dur="500" fill="hold"/>
                                        <p:tgtEl>
                                          <p:spTgt spid="31802"/>
                                        </p:tgtEl>
                                        <p:attrNameLst>
                                          <p:attrName>ppt_w</p:attrName>
                                        </p:attrNameLst>
                                      </p:cBhvr>
                                      <p:tavLst>
                                        <p:tav tm="0">
                                          <p:val>
                                            <p:fltVal val="0"/>
                                          </p:val>
                                        </p:tav>
                                        <p:tav tm="100000">
                                          <p:val>
                                            <p:strVal val="#ppt_w"/>
                                          </p:val>
                                        </p:tav>
                                      </p:tavLst>
                                    </p:anim>
                                    <p:anim calcmode="lin" valueType="num">
                                      <p:cBhvr>
                                        <p:cTn id="33" dur="500" fill="hold"/>
                                        <p:tgtEl>
                                          <p:spTgt spid="31802"/>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250"/>
                                  </p:stCondLst>
                                  <p:childTnLst>
                                    <p:set>
                                      <p:cBhvr>
                                        <p:cTn id="35" dur="1" fill="hold">
                                          <p:stCondLst>
                                            <p:cond delay="0"/>
                                          </p:stCondLst>
                                        </p:cTn>
                                        <p:tgtEl>
                                          <p:spTgt spid="31801"/>
                                        </p:tgtEl>
                                        <p:attrNameLst>
                                          <p:attrName>style.visibility</p:attrName>
                                        </p:attrNameLst>
                                      </p:cBhvr>
                                      <p:to>
                                        <p:strVal val="visible"/>
                                      </p:to>
                                    </p:set>
                                    <p:anim calcmode="lin" valueType="num">
                                      <p:cBhvr>
                                        <p:cTn id="36" dur="500" fill="hold"/>
                                        <p:tgtEl>
                                          <p:spTgt spid="31801"/>
                                        </p:tgtEl>
                                        <p:attrNameLst>
                                          <p:attrName>ppt_w</p:attrName>
                                        </p:attrNameLst>
                                      </p:cBhvr>
                                      <p:tavLst>
                                        <p:tav tm="0">
                                          <p:val>
                                            <p:fltVal val="0"/>
                                          </p:val>
                                        </p:tav>
                                        <p:tav tm="100000">
                                          <p:val>
                                            <p:strVal val="#ppt_w"/>
                                          </p:val>
                                        </p:tav>
                                      </p:tavLst>
                                    </p:anim>
                                    <p:anim calcmode="lin" valueType="num">
                                      <p:cBhvr>
                                        <p:cTn id="37" dur="500" fill="hold"/>
                                        <p:tgtEl>
                                          <p:spTgt spid="31801"/>
                                        </p:tgtEl>
                                        <p:attrNameLst>
                                          <p:attrName>ppt_h</p:attrName>
                                        </p:attrNameLst>
                                      </p:cBhvr>
                                      <p:tavLst>
                                        <p:tav tm="0">
                                          <p:val>
                                            <p:fltVal val="0"/>
                                          </p:val>
                                        </p:tav>
                                        <p:tav tm="100000">
                                          <p:val>
                                            <p:strVal val="#ppt_h"/>
                                          </p:val>
                                        </p:tav>
                                      </p:tavLst>
                                    </p:anim>
                                  </p:childTnLst>
                                </p:cTn>
                              </p:par>
                              <p:par>
                                <p:cTn id="38" presetID="22" presetClass="entr" presetSubtype="8" fill="hold" grpId="0" nodeType="withEffect">
                                  <p:stCondLst>
                                    <p:cond delay="250"/>
                                  </p:stCondLst>
                                  <p:childTnLst>
                                    <p:set>
                                      <p:cBhvr>
                                        <p:cTn id="39" dur="1" fill="hold">
                                          <p:stCondLst>
                                            <p:cond delay="0"/>
                                          </p:stCondLst>
                                        </p:cTn>
                                        <p:tgtEl>
                                          <p:spTgt spid="31766"/>
                                        </p:tgtEl>
                                        <p:attrNameLst>
                                          <p:attrName>style.visibility</p:attrName>
                                        </p:attrNameLst>
                                      </p:cBhvr>
                                      <p:to>
                                        <p:strVal val="visible"/>
                                      </p:to>
                                    </p:set>
                                    <p:animEffect transition="in" filter="wipe(left)">
                                      <p:cBhvr>
                                        <p:cTn id="40" dur="500"/>
                                        <p:tgtEl>
                                          <p:spTgt spid="31766"/>
                                        </p:tgtEl>
                                      </p:cBhvr>
                                    </p:animEffect>
                                  </p:childTnLst>
                                </p:cTn>
                              </p:par>
                              <p:par>
                                <p:cTn id="41" presetID="23" presetClass="entr" presetSubtype="16" fill="hold" grpId="0" nodeType="withEffect">
                                  <p:stCondLst>
                                    <p:cond delay="250"/>
                                  </p:stCondLst>
                                  <p:childTnLst>
                                    <p:set>
                                      <p:cBhvr>
                                        <p:cTn id="42" dur="1" fill="hold">
                                          <p:stCondLst>
                                            <p:cond delay="0"/>
                                          </p:stCondLst>
                                        </p:cTn>
                                        <p:tgtEl>
                                          <p:spTgt spid="31803"/>
                                        </p:tgtEl>
                                        <p:attrNameLst>
                                          <p:attrName>style.visibility</p:attrName>
                                        </p:attrNameLst>
                                      </p:cBhvr>
                                      <p:to>
                                        <p:strVal val="visible"/>
                                      </p:to>
                                    </p:set>
                                    <p:anim calcmode="lin" valueType="num">
                                      <p:cBhvr>
                                        <p:cTn id="43" dur="500" fill="hold"/>
                                        <p:tgtEl>
                                          <p:spTgt spid="31803"/>
                                        </p:tgtEl>
                                        <p:attrNameLst>
                                          <p:attrName>ppt_w</p:attrName>
                                        </p:attrNameLst>
                                      </p:cBhvr>
                                      <p:tavLst>
                                        <p:tav tm="0">
                                          <p:val>
                                            <p:fltVal val="0"/>
                                          </p:val>
                                        </p:tav>
                                        <p:tav tm="100000">
                                          <p:val>
                                            <p:strVal val="#ppt_w"/>
                                          </p:val>
                                        </p:tav>
                                      </p:tavLst>
                                    </p:anim>
                                    <p:anim calcmode="lin" valueType="num">
                                      <p:cBhvr>
                                        <p:cTn id="44" dur="500" fill="hold"/>
                                        <p:tgtEl>
                                          <p:spTgt spid="31803"/>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500"/>
                                  </p:stCondLst>
                                  <p:childTnLst>
                                    <p:set>
                                      <p:cBhvr>
                                        <p:cTn id="46" dur="1" fill="hold">
                                          <p:stCondLst>
                                            <p:cond delay="0"/>
                                          </p:stCondLst>
                                        </p:cTn>
                                        <p:tgtEl>
                                          <p:spTgt spid="31798"/>
                                        </p:tgtEl>
                                        <p:attrNameLst>
                                          <p:attrName>style.visibility</p:attrName>
                                        </p:attrNameLst>
                                      </p:cBhvr>
                                      <p:to>
                                        <p:strVal val="visible"/>
                                      </p:to>
                                    </p:set>
                                    <p:anim calcmode="lin" valueType="num">
                                      <p:cBhvr>
                                        <p:cTn id="47" dur="500" fill="hold"/>
                                        <p:tgtEl>
                                          <p:spTgt spid="31798"/>
                                        </p:tgtEl>
                                        <p:attrNameLst>
                                          <p:attrName>ppt_w</p:attrName>
                                        </p:attrNameLst>
                                      </p:cBhvr>
                                      <p:tavLst>
                                        <p:tav tm="0">
                                          <p:val>
                                            <p:fltVal val="0"/>
                                          </p:val>
                                        </p:tav>
                                        <p:tav tm="100000">
                                          <p:val>
                                            <p:strVal val="#ppt_w"/>
                                          </p:val>
                                        </p:tav>
                                      </p:tavLst>
                                    </p:anim>
                                    <p:anim calcmode="lin" valueType="num">
                                      <p:cBhvr>
                                        <p:cTn id="48" dur="500" fill="hold"/>
                                        <p:tgtEl>
                                          <p:spTgt spid="31798"/>
                                        </p:tgtEl>
                                        <p:attrNameLst>
                                          <p:attrName>ppt_h</p:attrName>
                                        </p:attrNameLst>
                                      </p:cBhvr>
                                      <p:tavLst>
                                        <p:tav tm="0">
                                          <p:val>
                                            <p:fltVal val="0"/>
                                          </p:val>
                                        </p:tav>
                                        <p:tav tm="100000">
                                          <p:val>
                                            <p:strVal val="#ppt_h"/>
                                          </p:val>
                                        </p:tav>
                                      </p:tavLst>
                                    </p:anim>
                                  </p:childTnLst>
                                </p:cTn>
                              </p:par>
                              <p:par>
                                <p:cTn id="49" presetID="22" presetClass="entr" presetSubtype="8" fill="hold" grpId="0" nodeType="withEffect">
                                  <p:stCondLst>
                                    <p:cond delay="500"/>
                                  </p:stCondLst>
                                  <p:childTnLst>
                                    <p:set>
                                      <p:cBhvr>
                                        <p:cTn id="50" dur="1" fill="hold">
                                          <p:stCondLst>
                                            <p:cond delay="0"/>
                                          </p:stCondLst>
                                        </p:cTn>
                                        <p:tgtEl>
                                          <p:spTgt spid="31785"/>
                                        </p:tgtEl>
                                        <p:attrNameLst>
                                          <p:attrName>style.visibility</p:attrName>
                                        </p:attrNameLst>
                                      </p:cBhvr>
                                      <p:to>
                                        <p:strVal val="visible"/>
                                      </p:to>
                                    </p:set>
                                    <p:animEffect transition="in" filter="wipe(left)">
                                      <p:cBhvr>
                                        <p:cTn id="51" dur="500"/>
                                        <p:tgtEl>
                                          <p:spTgt spid="31785"/>
                                        </p:tgtEl>
                                      </p:cBhvr>
                                    </p:animEffect>
                                  </p:childTnLst>
                                </p:cTn>
                              </p:par>
                              <p:par>
                                <p:cTn id="52" presetID="23" presetClass="entr" presetSubtype="16" fill="hold" grpId="0" nodeType="withEffect">
                                  <p:stCondLst>
                                    <p:cond delay="500"/>
                                  </p:stCondLst>
                                  <p:childTnLst>
                                    <p:set>
                                      <p:cBhvr>
                                        <p:cTn id="53" dur="1" fill="hold">
                                          <p:stCondLst>
                                            <p:cond delay="0"/>
                                          </p:stCondLst>
                                        </p:cTn>
                                        <p:tgtEl>
                                          <p:spTgt spid="31804"/>
                                        </p:tgtEl>
                                        <p:attrNameLst>
                                          <p:attrName>style.visibility</p:attrName>
                                        </p:attrNameLst>
                                      </p:cBhvr>
                                      <p:to>
                                        <p:strVal val="visible"/>
                                      </p:to>
                                    </p:set>
                                    <p:anim calcmode="lin" valueType="num">
                                      <p:cBhvr>
                                        <p:cTn id="54" dur="500" fill="hold"/>
                                        <p:tgtEl>
                                          <p:spTgt spid="31804"/>
                                        </p:tgtEl>
                                        <p:attrNameLst>
                                          <p:attrName>ppt_w</p:attrName>
                                        </p:attrNameLst>
                                      </p:cBhvr>
                                      <p:tavLst>
                                        <p:tav tm="0">
                                          <p:val>
                                            <p:fltVal val="0"/>
                                          </p:val>
                                        </p:tav>
                                        <p:tav tm="100000">
                                          <p:val>
                                            <p:strVal val="#ppt_w"/>
                                          </p:val>
                                        </p:tav>
                                      </p:tavLst>
                                    </p:anim>
                                    <p:anim calcmode="lin" valueType="num">
                                      <p:cBhvr>
                                        <p:cTn id="55" dur="500" fill="hold"/>
                                        <p:tgtEl>
                                          <p:spTgt spid="31804"/>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750"/>
                                  </p:stCondLst>
                                  <p:childTnLst>
                                    <p:set>
                                      <p:cBhvr>
                                        <p:cTn id="57" dur="1" fill="hold">
                                          <p:stCondLst>
                                            <p:cond delay="0"/>
                                          </p:stCondLst>
                                        </p:cTn>
                                        <p:tgtEl>
                                          <p:spTgt spid="31800"/>
                                        </p:tgtEl>
                                        <p:attrNameLst>
                                          <p:attrName>style.visibility</p:attrName>
                                        </p:attrNameLst>
                                      </p:cBhvr>
                                      <p:to>
                                        <p:strVal val="visible"/>
                                      </p:to>
                                    </p:set>
                                    <p:anim calcmode="lin" valueType="num">
                                      <p:cBhvr>
                                        <p:cTn id="58" dur="500" fill="hold"/>
                                        <p:tgtEl>
                                          <p:spTgt spid="31800"/>
                                        </p:tgtEl>
                                        <p:attrNameLst>
                                          <p:attrName>ppt_w</p:attrName>
                                        </p:attrNameLst>
                                      </p:cBhvr>
                                      <p:tavLst>
                                        <p:tav tm="0">
                                          <p:val>
                                            <p:fltVal val="0"/>
                                          </p:val>
                                        </p:tav>
                                        <p:tav tm="100000">
                                          <p:val>
                                            <p:strVal val="#ppt_w"/>
                                          </p:val>
                                        </p:tav>
                                      </p:tavLst>
                                    </p:anim>
                                    <p:anim calcmode="lin" valueType="num">
                                      <p:cBhvr>
                                        <p:cTn id="59" dur="500" fill="hold"/>
                                        <p:tgtEl>
                                          <p:spTgt spid="31800"/>
                                        </p:tgtEl>
                                        <p:attrNameLst>
                                          <p:attrName>ppt_h</p:attrName>
                                        </p:attrNameLst>
                                      </p:cBhvr>
                                      <p:tavLst>
                                        <p:tav tm="0">
                                          <p:val>
                                            <p:fltVal val="0"/>
                                          </p:val>
                                        </p:tav>
                                        <p:tav tm="100000">
                                          <p:val>
                                            <p:strVal val="#ppt_h"/>
                                          </p:val>
                                        </p:tav>
                                      </p:tavLst>
                                    </p:anim>
                                  </p:childTnLst>
                                </p:cTn>
                              </p:par>
                              <p:par>
                                <p:cTn id="60" presetID="22" presetClass="entr" presetSubtype="8" fill="hold" grpId="0" nodeType="withEffect">
                                  <p:stCondLst>
                                    <p:cond delay="750"/>
                                  </p:stCondLst>
                                  <p:childTnLst>
                                    <p:set>
                                      <p:cBhvr>
                                        <p:cTn id="61" dur="1" fill="hold">
                                          <p:stCondLst>
                                            <p:cond delay="0"/>
                                          </p:stCondLst>
                                        </p:cTn>
                                        <p:tgtEl>
                                          <p:spTgt spid="31784"/>
                                        </p:tgtEl>
                                        <p:attrNameLst>
                                          <p:attrName>style.visibility</p:attrName>
                                        </p:attrNameLst>
                                      </p:cBhvr>
                                      <p:to>
                                        <p:strVal val="visible"/>
                                      </p:to>
                                    </p:set>
                                    <p:animEffect transition="in" filter="wipe(left)">
                                      <p:cBhvr>
                                        <p:cTn id="62" dur="500"/>
                                        <p:tgtEl>
                                          <p:spTgt spid="31784"/>
                                        </p:tgtEl>
                                      </p:cBhvr>
                                    </p:animEffect>
                                  </p:childTnLst>
                                </p:cTn>
                              </p:par>
                              <p:par>
                                <p:cTn id="63" presetID="23" presetClass="entr" presetSubtype="16" fill="hold" grpId="0" nodeType="withEffect">
                                  <p:stCondLst>
                                    <p:cond delay="750"/>
                                  </p:stCondLst>
                                  <p:childTnLst>
                                    <p:set>
                                      <p:cBhvr>
                                        <p:cTn id="64" dur="1" fill="hold">
                                          <p:stCondLst>
                                            <p:cond delay="0"/>
                                          </p:stCondLst>
                                        </p:cTn>
                                        <p:tgtEl>
                                          <p:spTgt spid="31805"/>
                                        </p:tgtEl>
                                        <p:attrNameLst>
                                          <p:attrName>style.visibility</p:attrName>
                                        </p:attrNameLst>
                                      </p:cBhvr>
                                      <p:to>
                                        <p:strVal val="visible"/>
                                      </p:to>
                                    </p:set>
                                    <p:anim calcmode="lin" valueType="num">
                                      <p:cBhvr>
                                        <p:cTn id="65" dur="500" fill="hold"/>
                                        <p:tgtEl>
                                          <p:spTgt spid="31805"/>
                                        </p:tgtEl>
                                        <p:attrNameLst>
                                          <p:attrName>ppt_w</p:attrName>
                                        </p:attrNameLst>
                                      </p:cBhvr>
                                      <p:tavLst>
                                        <p:tav tm="0">
                                          <p:val>
                                            <p:fltVal val="0"/>
                                          </p:val>
                                        </p:tav>
                                        <p:tav tm="100000">
                                          <p:val>
                                            <p:strVal val="#ppt_w"/>
                                          </p:val>
                                        </p:tav>
                                      </p:tavLst>
                                    </p:anim>
                                    <p:anim calcmode="lin" valueType="num">
                                      <p:cBhvr>
                                        <p:cTn id="66" dur="500" fill="hold"/>
                                        <p:tgtEl>
                                          <p:spTgt spid="3180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p:bldP spid="31765" grpId="0" animBg="1"/>
      <p:bldP spid="31766" grpId="0" animBg="1"/>
      <p:bldP spid="31784" grpId="0" animBg="1"/>
      <p:bldP spid="31785" grpId="0" animBg="1"/>
      <p:bldP spid="31798" grpId="0" animBg="1"/>
      <p:bldP spid="31799" grpId="0" animBg="1"/>
      <p:bldP spid="31800" grpId="0" animBg="1"/>
      <p:bldP spid="31801" grpId="0" animBg="1"/>
      <p:bldP spid="31802" grpId="0"/>
      <p:bldP spid="31803" grpId="0"/>
      <p:bldP spid="31804" grpId="0"/>
      <p:bldP spid="3180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112">
            <a:extLst>
              <a:ext uri="{FF2B5EF4-FFF2-40B4-BE49-F238E27FC236}">
                <a16:creationId xmlns:a16="http://schemas.microsoft.com/office/drawing/2014/main" id="{79B4C7AF-F281-4315-8D57-05237C62D0E5}"/>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2771" name="TextBox 115">
            <a:extLst>
              <a:ext uri="{FF2B5EF4-FFF2-40B4-BE49-F238E27FC236}">
                <a16:creationId xmlns:a16="http://schemas.microsoft.com/office/drawing/2014/main" id="{0A53CFA2-8291-448E-9BF3-0AC78564E123}"/>
              </a:ext>
            </a:extLst>
          </p:cNvPr>
          <p:cNvSpPr txBox="1">
            <a:spLocks noChangeArrowheads="1"/>
          </p:cNvSpPr>
          <p:nvPr/>
        </p:nvSpPr>
        <p:spPr bwMode="auto">
          <a:xfrm>
            <a:off x="1222375" y="1177925"/>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32772" name="Rectangle 62">
            <a:extLst>
              <a:ext uri="{FF2B5EF4-FFF2-40B4-BE49-F238E27FC236}">
                <a16:creationId xmlns:a16="http://schemas.microsoft.com/office/drawing/2014/main" id="{7617E184-7E68-41AF-963B-223ABD86D76E}"/>
              </a:ext>
            </a:extLst>
          </p:cNvPr>
          <p:cNvSpPr>
            <a:spLocks noChangeArrowheads="1"/>
          </p:cNvSpPr>
          <p:nvPr/>
        </p:nvSpPr>
        <p:spPr bwMode="auto">
          <a:xfrm>
            <a:off x="5448300" y="2041525"/>
            <a:ext cx="571500" cy="27273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773" name="Rectangle 63">
            <a:extLst>
              <a:ext uri="{FF2B5EF4-FFF2-40B4-BE49-F238E27FC236}">
                <a16:creationId xmlns:a16="http://schemas.microsoft.com/office/drawing/2014/main" id="{13382335-4F5A-441F-9506-AA917FF85BA0}"/>
              </a:ext>
            </a:extLst>
          </p:cNvPr>
          <p:cNvSpPr>
            <a:spLocks noChangeArrowheads="1"/>
          </p:cNvSpPr>
          <p:nvPr/>
        </p:nvSpPr>
        <p:spPr bwMode="auto">
          <a:xfrm>
            <a:off x="6219825" y="3065463"/>
            <a:ext cx="573088" cy="1703387"/>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774" name="Rectangle 64">
            <a:extLst>
              <a:ext uri="{FF2B5EF4-FFF2-40B4-BE49-F238E27FC236}">
                <a16:creationId xmlns:a16="http://schemas.microsoft.com/office/drawing/2014/main" id="{7B12669C-D2FF-4124-8C40-BC80BEC0EF24}"/>
              </a:ext>
            </a:extLst>
          </p:cNvPr>
          <p:cNvSpPr>
            <a:spLocks noChangeArrowheads="1"/>
          </p:cNvSpPr>
          <p:nvPr/>
        </p:nvSpPr>
        <p:spPr bwMode="auto">
          <a:xfrm>
            <a:off x="7400925" y="3343275"/>
            <a:ext cx="571500" cy="142557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775" name="Rectangle 65">
            <a:extLst>
              <a:ext uri="{FF2B5EF4-FFF2-40B4-BE49-F238E27FC236}">
                <a16:creationId xmlns:a16="http://schemas.microsoft.com/office/drawing/2014/main" id="{6F04C541-9CDB-4B6D-B16C-A933FA7A7681}"/>
              </a:ext>
            </a:extLst>
          </p:cNvPr>
          <p:cNvSpPr>
            <a:spLocks noChangeArrowheads="1"/>
          </p:cNvSpPr>
          <p:nvPr/>
        </p:nvSpPr>
        <p:spPr bwMode="auto">
          <a:xfrm>
            <a:off x="8164513" y="2344738"/>
            <a:ext cx="573087" cy="242411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776" name="Rectangle 66">
            <a:extLst>
              <a:ext uri="{FF2B5EF4-FFF2-40B4-BE49-F238E27FC236}">
                <a16:creationId xmlns:a16="http://schemas.microsoft.com/office/drawing/2014/main" id="{83E1B9F0-7134-416A-A679-F05B23F1E301}"/>
              </a:ext>
            </a:extLst>
          </p:cNvPr>
          <p:cNvSpPr>
            <a:spLocks noChangeArrowheads="1"/>
          </p:cNvSpPr>
          <p:nvPr/>
        </p:nvSpPr>
        <p:spPr bwMode="auto">
          <a:xfrm>
            <a:off x="9344025" y="2274888"/>
            <a:ext cx="573088" cy="249396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777" name="Rectangle 67">
            <a:extLst>
              <a:ext uri="{FF2B5EF4-FFF2-40B4-BE49-F238E27FC236}">
                <a16:creationId xmlns:a16="http://schemas.microsoft.com/office/drawing/2014/main" id="{BE3DBD8A-900B-4A1E-827C-7F1E4486C519}"/>
              </a:ext>
            </a:extLst>
          </p:cNvPr>
          <p:cNvSpPr>
            <a:spLocks noChangeArrowheads="1"/>
          </p:cNvSpPr>
          <p:nvPr/>
        </p:nvSpPr>
        <p:spPr bwMode="auto">
          <a:xfrm>
            <a:off x="10107613" y="2649538"/>
            <a:ext cx="582612" cy="211931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2778" name="Rectangle 80">
            <a:extLst>
              <a:ext uri="{FF2B5EF4-FFF2-40B4-BE49-F238E27FC236}">
                <a16:creationId xmlns:a16="http://schemas.microsoft.com/office/drawing/2014/main" id="{9DAC98B2-B10B-40E2-9533-BF15DDDFAC80}"/>
              </a:ext>
            </a:extLst>
          </p:cNvPr>
          <p:cNvSpPr>
            <a:spLocks noChangeArrowheads="1"/>
          </p:cNvSpPr>
          <p:nvPr/>
        </p:nvSpPr>
        <p:spPr bwMode="auto">
          <a:xfrm>
            <a:off x="5561013" y="4906963"/>
            <a:ext cx="1571625"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900" b="1">
                <a:solidFill>
                  <a:srgbClr val="73848D"/>
                </a:solidFill>
                <a:latin typeface="Arial" panose="020B0604020202020204" pitchFamily="34" charset="0"/>
              </a:rPr>
              <a:t>74%</a:t>
            </a:r>
            <a:endParaRPr lang="ru-RU" altLang="ru-RU" sz="1800"/>
          </a:p>
        </p:txBody>
      </p:sp>
      <p:sp>
        <p:nvSpPr>
          <p:cNvPr id="32779" name="Rectangle 81">
            <a:extLst>
              <a:ext uri="{FF2B5EF4-FFF2-40B4-BE49-F238E27FC236}">
                <a16:creationId xmlns:a16="http://schemas.microsoft.com/office/drawing/2014/main" id="{FB8C0F2E-1D7C-4ACF-A16A-8548DC37D50F}"/>
              </a:ext>
            </a:extLst>
          </p:cNvPr>
          <p:cNvSpPr>
            <a:spLocks noChangeArrowheads="1"/>
          </p:cNvSpPr>
          <p:nvPr/>
        </p:nvSpPr>
        <p:spPr bwMode="auto">
          <a:xfrm>
            <a:off x="7504113" y="4906963"/>
            <a:ext cx="1571625"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900" b="1">
                <a:solidFill>
                  <a:srgbClr val="73848D"/>
                </a:solidFill>
                <a:latin typeface="Arial" panose="020B0604020202020204" pitchFamily="34" charset="0"/>
              </a:rPr>
              <a:t>48%</a:t>
            </a:r>
            <a:endParaRPr lang="ru-RU" altLang="ru-RU" sz="1800"/>
          </a:p>
        </p:txBody>
      </p:sp>
      <p:sp>
        <p:nvSpPr>
          <p:cNvPr id="32780" name="Rectangle 82">
            <a:extLst>
              <a:ext uri="{FF2B5EF4-FFF2-40B4-BE49-F238E27FC236}">
                <a16:creationId xmlns:a16="http://schemas.microsoft.com/office/drawing/2014/main" id="{1E8AA901-D958-4437-AF30-5E974C2ACC24}"/>
              </a:ext>
            </a:extLst>
          </p:cNvPr>
          <p:cNvSpPr>
            <a:spLocks noChangeArrowheads="1"/>
          </p:cNvSpPr>
          <p:nvPr/>
        </p:nvSpPr>
        <p:spPr bwMode="auto">
          <a:xfrm>
            <a:off x="9448800" y="4906963"/>
            <a:ext cx="1571625"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900" b="1">
                <a:solidFill>
                  <a:srgbClr val="73848D"/>
                </a:solidFill>
                <a:latin typeface="Arial" panose="020B0604020202020204" pitchFamily="34" charset="0"/>
              </a:rPr>
              <a:t>56%</a:t>
            </a:r>
            <a:endParaRPr lang="ru-RU" altLang="ru-RU" sz="1800"/>
          </a:p>
        </p:txBody>
      </p:sp>
      <p:sp>
        <p:nvSpPr>
          <p:cNvPr id="32781" name="TextBox 115">
            <a:extLst>
              <a:ext uri="{FF2B5EF4-FFF2-40B4-BE49-F238E27FC236}">
                <a16:creationId xmlns:a16="http://schemas.microsoft.com/office/drawing/2014/main" id="{B19FF134-8576-4042-8BF2-CA245276D748}"/>
              </a:ext>
            </a:extLst>
          </p:cNvPr>
          <p:cNvSpPr txBox="1">
            <a:spLocks noChangeArrowheads="1"/>
          </p:cNvSpPr>
          <p:nvPr/>
        </p:nvSpPr>
        <p:spPr bwMode="auto">
          <a:xfrm>
            <a:off x="5111750" y="5675313"/>
            <a:ext cx="19875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b="1" i="1">
              <a:solidFill>
                <a:srgbClr val="73858E"/>
              </a:solidFill>
              <a:latin typeface="Arial" panose="020B0604020202020204" pitchFamily="34" charset="0"/>
              <a:cs typeface="Arial" panose="020B0604020202020204" pitchFamily="34" charset="0"/>
            </a:endParaRPr>
          </a:p>
        </p:txBody>
      </p:sp>
      <p:sp>
        <p:nvSpPr>
          <p:cNvPr id="32782" name="TextBox 115">
            <a:extLst>
              <a:ext uri="{FF2B5EF4-FFF2-40B4-BE49-F238E27FC236}">
                <a16:creationId xmlns:a16="http://schemas.microsoft.com/office/drawing/2014/main" id="{956D4DCD-45BC-462C-B21A-DF848B70F35E}"/>
              </a:ext>
            </a:extLst>
          </p:cNvPr>
          <p:cNvSpPr txBox="1">
            <a:spLocks noChangeArrowheads="1"/>
          </p:cNvSpPr>
          <p:nvPr/>
        </p:nvSpPr>
        <p:spPr bwMode="auto">
          <a:xfrm>
            <a:off x="7099300" y="5675313"/>
            <a:ext cx="198913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b="1" i="1">
              <a:solidFill>
                <a:srgbClr val="73858E"/>
              </a:solidFill>
              <a:latin typeface="Arial" panose="020B0604020202020204" pitchFamily="34" charset="0"/>
              <a:cs typeface="Arial" panose="020B0604020202020204" pitchFamily="34" charset="0"/>
            </a:endParaRPr>
          </a:p>
        </p:txBody>
      </p:sp>
      <p:sp>
        <p:nvSpPr>
          <p:cNvPr id="32783" name="TextBox 115">
            <a:extLst>
              <a:ext uri="{FF2B5EF4-FFF2-40B4-BE49-F238E27FC236}">
                <a16:creationId xmlns:a16="http://schemas.microsoft.com/office/drawing/2014/main" id="{A192B2F4-8CEB-466E-B3C1-CC346499DE9C}"/>
              </a:ext>
            </a:extLst>
          </p:cNvPr>
          <p:cNvSpPr txBox="1">
            <a:spLocks noChangeArrowheads="1"/>
          </p:cNvSpPr>
          <p:nvPr/>
        </p:nvSpPr>
        <p:spPr bwMode="auto">
          <a:xfrm>
            <a:off x="9088438" y="5675313"/>
            <a:ext cx="19891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b="1" i="1">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46BBFB27-171D-4C40-BB8D-505CBEF98AF5}"/>
              </a:ext>
            </a:extLst>
          </p:cNvPr>
          <p:cNvGrpSpPr/>
          <p:nvPr/>
        </p:nvGrpSpPr>
        <p:grpSpPr>
          <a:xfrm>
            <a:off x="1319213" y="2057400"/>
            <a:ext cx="3600450" cy="1008063"/>
            <a:chOff x="1319213" y="2057400"/>
            <a:chExt cx="3600450" cy="1008063"/>
          </a:xfrm>
        </p:grpSpPr>
        <p:sp>
          <p:nvSpPr>
            <p:cNvPr id="87" name="Прямоугольник: скругленные углы 86">
              <a:extLst>
                <a:ext uri="{FF2B5EF4-FFF2-40B4-BE49-F238E27FC236}">
                  <a16:creationId xmlns:a16="http://schemas.microsoft.com/office/drawing/2014/main" id="{C61DBB4F-3BE8-43FC-9C6A-386FF11729C0}"/>
                </a:ext>
              </a:extLst>
            </p:cNvPr>
            <p:cNvSpPr/>
            <p:nvPr/>
          </p:nvSpPr>
          <p:spPr>
            <a:xfrm>
              <a:off x="1319213" y="2057400"/>
              <a:ext cx="3529012" cy="1008063"/>
            </a:xfrm>
            <a:prstGeom prst="roundRect">
              <a:avLst>
                <a:gd name="adj" fmla="val 7645"/>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solidFill>
                  <a:schemeClr val="accent1"/>
                </a:solidFill>
              </a:endParaRPr>
            </a:p>
          </p:txBody>
        </p:sp>
        <p:sp>
          <p:nvSpPr>
            <p:cNvPr id="32788" name="TextBox 115">
              <a:extLst>
                <a:ext uri="{FF2B5EF4-FFF2-40B4-BE49-F238E27FC236}">
                  <a16:creationId xmlns:a16="http://schemas.microsoft.com/office/drawing/2014/main" id="{B18730F6-4E11-4CE0-8A3C-A05C975BD7D5}"/>
                </a:ext>
              </a:extLst>
            </p:cNvPr>
            <p:cNvSpPr txBox="1">
              <a:spLocks noChangeArrowheads="1"/>
            </p:cNvSpPr>
            <p:nvPr/>
          </p:nvSpPr>
          <p:spPr bwMode="auto">
            <a:xfrm>
              <a:off x="1392238" y="2192338"/>
              <a:ext cx="35274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a:t>
              </a:r>
              <a:endParaRPr lang="ru-RU" altLang="ru-RU" sz="1200">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8E3FB45B-460C-454F-8C9C-30B2E250C850}"/>
              </a:ext>
            </a:extLst>
          </p:cNvPr>
          <p:cNvGrpSpPr/>
          <p:nvPr/>
        </p:nvGrpSpPr>
        <p:grpSpPr>
          <a:xfrm>
            <a:off x="1319213" y="3222625"/>
            <a:ext cx="3600450" cy="1008063"/>
            <a:chOff x="1319213" y="3222625"/>
            <a:chExt cx="3600450" cy="1008063"/>
          </a:xfrm>
        </p:grpSpPr>
        <p:sp>
          <p:nvSpPr>
            <p:cNvPr id="91" name="Прямоугольник: скругленные углы 90">
              <a:extLst>
                <a:ext uri="{FF2B5EF4-FFF2-40B4-BE49-F238E27FC236}">
                  <a16:creationId xmlns:a16="http://schemas.microsoft.com/office/drawing/2014/main" id="{0F954A42-CC2F-44B4-ABC6-FFA0FBD9BA49}"/>
                </a:ext>
              </a:extLst>
            </p:cNvPr>
            <p:cNvSpPr/>
            <p:nvPr/>
          </p:nvSpPr>
          <p:spPr>
            <a:xfrm>
              <a:off x="1319213" y="3222625"/>
              <a:ext cx="3529012" cy="1008063"/>
            </a:xfrm>
            <a:prstGeom prst="roundRect">
              <a:avLst>
                <a:gd name="adj" fmla="val 7645"/>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solidFill>
                  <a:schemeClr val="accent2"/>
                </a:solidFill>
              </a:endParaRPr>
            </a:p>
          </p:txBody>
        </p:sp>
        <p:sp>
          <p:nvSpPr>
            <p:cNvPr id="32789" name="TextBox 115">
              <a:extLst>
                <a:ext uri="{FF2B5EF4-FFF2-40B4-BE49-F238E27FC236}">
                  <a16:creationId xmlns:a16="http://schemas.microsoft.com/office/drawing/2014/main" id="{C4192031-1E09-45C1-8629-DB76BE765AE5}"/>
                </a:ext>
              </a:extLst>
            </p:cNvPr>
            <p:cNvSpPr txBox="1">
              <a:spLocks noChangeArrowheads="1"/>
            </p:cNvSpPr>
            <p:nvPr/>
          </p:nvSpPr>
          <p:spPr bwMode="auto">
            <a:xfrm>
              <a:off x="1392238" y="3340100"/>
              <a:ext cx="35274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a:t>
              </a:r>
              <a:endParaRPr lang="ru-RU" altLang="ru-RU" sz="1200">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E9BA7D32-3E52-480A-84B5-6D477861A035}"/>
              </a:ext>
            </a:extLst>
          </p:cNvPr>
          <p:cNvGrpSpPr/>
          <p:nvPr/>
        </p:nvGrpSpPr>
        <p:grpSpPr>
          <a:xfrm>
            <a:off x="1319213" y="4386263"/>
            <a:ext cx="3600450" cy="1008062"/>
            <a:chOff x="1319213" y="4386263"/>
            <a:chExt cx="3600450" cy="1008062"/>
          </a:xfrm>
        </p:grpSpPr>
        <p:sp>
          <p:nvSpPr>
            <p:cNvPr id="94" name="Прямоугольник: скругленные углы 93">
              <a:extLst>
                <a:ext uri="{FF2B5EF4-FFF2-40B4-BE49-F238E27FC236}">
                  <a16:creationId xmlns:a16="http://schemas.microsoft.com/office/drawing/2014/main" id="{DB869A61-0065-4C90-938C-6E26362D67D5}"/>
                </a:ext>
              </a:extLst>
            </p:cNvPr>
            <p:cNvSpPr/>
            <p:nvPr/>
          </p:nvSpPr>
          <p:spPr>
            <a:xfrm>
              <a:off x="1319213" y="4386263"/>
              <a:ext cx="3529012" cy="1008062"/>
            </a:xfrm>
            <a:prstGeom prst="roundRect">
              <a:avLst>
                <a:gd name="adj" fmla="val 7645"/>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solidFill>
                  <a:schemeClr val="accent5"/>
                </a:solidFill>
              </a:endParaRPr>
            </a:p>
          </p:txBody>
        </p:sp>
        <p:sp>
          <p:nvSpPr>
            <p:cNvPr id="32790" name="TextBox 115">
              <a:extLst>
                <a:ext uri="{FF2B5EF4-FFF2-40B4-BE49-F238E27FC236}">
                  <a16:creationId xmlns:a16="http://schemas.microsoft.com/office/drawing/2014/main" id="{BFC5A14D-9CB0-44EC-9851-CEA3D88E6226}"/>
                </a:ext>
              </a:extLst>
            </p:cNvPr>
            <p:cNvSpPr txBox="1">
              <a:spLocks noChangeArrowheads="1"/>
            </p:cNvSpPr>
            <p:nvPr/>
          </p:nvSpPr>
          <p:spPr bwMode="auto">
            <a:xfrm>
              <a:off x="1392238" y="4487863"/>
              <a:ext cx="35274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a:t>
              </a:r>
              <a:endParaRPr lang="ru-RU" altLang="ru-RU" sz="1200">
                <a:solidFill>
                  <a:srgbClr val="73858E"/>
                </a:solidFill>
                <a:latin typeface="Arial" panose="020B0604020202020204" pitchFamily="34" charset="0"/>
                <a:cs typeface="Arial" panose="020B0604020202020204" pitchFamily="34" charset="0"/>
              </a:endParaRPr>
            </a:p>
          </p:txBody>
        </p:sp>
      </p:grpSp>
      <p:grpSp>
        <p:nvGrpSpPr>
          <p:cNvPr id="5" name="Группа 4">
            <a:extLst>
              <a:ext uri="{FF2B5EF4-FFF2-40B4-BE49-F238E27FC236}">
                <a16:creationId xmlns:a16="http://schemas.microsoft.com/office/drawing/2014/main" id="{2A1067FE-06FB-47BB-A7F9-5E7A3AC757B5}"/>
              </a:ext>
            </a:extLst>
          </p:cNvPr>
          <p:cNvGrpSpPr/>
          <p:nvPr/>
        </p:nvGrpSpPr>
        <p:grpSpPr>
          <a:xfrm>
            <a:off x="1319213" y="5551488"/>
            <a:ext cx="3600450" cy="1008062"/>
            <a:chOff x="1319213" y="5551488"/>
            <a:chExt cx="3600450" cy="1008062"/>
          </a:xfrm>
        </p:grpSpPr>
        <p:sp>
          <p:nvSpPr>
            <p:cNvPr id="95" name="Прямоугольник: скругленные углы 94">
              <a:extLst>
                <a:ext uri="{FF2B5EF4-FFF2-40B4-BE49-F238E27FC236}">
                  <a16:creationId xmlns:a16="http://schemas.microsoft.com/office/drawing/2014/main" id="{18793065-B14D-4C02-A2B6-82C52ACE600E}"/>
                </a:ext>
              </a:extLst>
            </p:cNvPr>
            <p:cNvSpPr/>
            <p:nvPr/>
          </p:nvSpPr>
          <p:spPr>
            <a:xfrm>
              <a:off x="1319213" y="5551488"/>
              <a:ext cx="3529012" cy="1008062"/>
            </a:xfrm>
            <a:prstGeom prst="roundRect">
              <a:avLst>
                <a:gd name="adj" fmla="val 7645"/>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solidFill>
                  <a:schemeClr val="accent4"/>
                </a:solidFill>
              </a:endParaRPr>
            </a:p>
          </p:txBody>
        </p:sp>
        <p:sp>
          <p:nvSpPr>
            <p:cNvPr id="32791" name="TextBox 115">
              <a:extLst>
                <a:ext uri="{FF2B5EF4-FFF2-40B4-BE49-F238E27FC236}">
                  <a16:creationId xmlns:a16="http://schemas.microsoft.com/office/drawing/2014/main" id="{5949C746-E671-4393-9A60-F7DBD0CDBDB3}"/>
                </a:ext>
              </a:extLst>
            </p:cNvPr>
            <p:cNvSpPr txBox="1">
              <a:spLocks noChangeArrowheads="1"/>
            </p:cNvSpPr>
            <p:nvPr/>
          </p:nvSpPr>
          <p:spPr bwMode="auto">
            <a:xfrm>
              <a:off x="1392238" y="5676900"/>
              <a:ext cx="35274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a:t>
              </a:r>
              <a:endParaRPr lang="ru-RU" altLang="ru-RU" sz="1200">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500" fill="hold"/>
                                        <p:tgtEl>
                                          <p:spTgt spid="32770"/>
                                        </p:tgtEl>
                                        <p:attrNameLst>
                                          <p:attrName>ppt_x</p:attrName>
                                        </p:attrNameLst>
                                      </p:cBhvr>
                                      <p:tavLst>
                                        <p:tav tm="0">
                                          <p:val>
                                            <p:strVal val="#ppt_x"/>
                                          </p:val>
                                        </p:tav>
                                        <p:tav tm="100000">
                                          <p:val>
                                            <p:strVal val="#ppt_x"/>
                                          </p:val>
                                        </p:tav>
                                      </p:tavLst>
                                    </p:anim>
                                    <p:anim calcmode="lin" valueType="num">
                                      <p:cBhvr additive="base">
                                        <p:cTn id="8" dur="500" fill="hold"/>
                                        <p:tgtEl>
                                          <p:spTgt spid="3277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2771"/>
                                        </p:tgtEl>
                                        <p:attrNameLst>
                                          <p:attrName>style.visibility</p:attrName>
                                        </p:attrNameLst>
                                      </p:cBhvr>
                                      <p:to>
                                        <p:strVal val="visible"/>
                                      </p:to>
                                    </p:set>
                                    <p:anim calcmode="lin" valueType="num">
                                      <p:cBhvr additive="base">
                                        <p:cTn id="11" dur="500" fill="hold"/>
                                        <p:tgtEl>
                                          <p:spTgt spid="32771"/>
                                        </p:tgtEl>
                                        <p:attrNameLst>
                                          <p:attrName>ppt_x</p:attrName>
                                        </p:attrNameLst>
                                      </p:cBhvr>
                                      <p:tavLst>
                                        <p:tav tm="0">
                                          <p:val>
                                            <p:strVal val="#ppt_x"/>
                                          </p:val>
                                        </p:tav>
                                        <p:tav tm="100000">
                                          <p:val>
                                            <p:strVal val="#ppt_x"/>
                                          </p:val>
                                        </p:tav>
                                      </p:tavLst>
                                    </p:anim>
                                    <p:anim calcmode="lin" valueType="num">
                                      <p:cBhvr additive="base">
                                        <p:cTn id="12" dur="500" fill="hold"/>
                                        <p:tgtEl>
                                          <p:spTgt spid="32771"/>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32778"/>
                                        </p:tgtEl>
                                        <p:attrNameLst>
                                          <p:attrName>style.visibility</p:attrName>
                                        </p:attrNameLst>
                                      </p:cBhvr>
                                      <p:to>
                                        <p:strVal val="visible"/>
                                      </p:to>
                                    </p:set>
                                    <p:anim calcmode="lin" valueType="num">
                                      <p:cBhvr>
                                        <p:cTn id="32" dur="500" fill="hold"/>
                                        <p:tgtEl>
                                          <p:spTgt spid="32778"/>
                                        </p:tgtEl>
                                        <p:attrNameLst>
                                          <p:attrName>ppt_w</p:attrName>
                                        </p:attrNameLst>
                                      </p:cBhvr>
                                      <p:tavLst>
                                        <p:tav tm="0">
                                          <p:val>
                                            <p:fltVal val="0"/>
                                          </p:val>
                                        </p:tav>
                                        <p:tav tm="100000">
                                          <p:val>
                                            <p:strVal val="#ppt_w"/>
                                          </p:val>
                                        </p:tav>
                                      </p:tavLst>
                                    </p:anim>
                                    <p:anim calcmode="lin" valueType="num">
                                      <p:cBhvr>
                                        <p:cTn id="33" dur="500" fill="hold"/>
                                        <p:tgtEl>
                                          <p:spTgt spid="32778"/>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32781"/>
                                        </p:tgtEl>
                                        <p:attrNameLst>
                                          <p:attrName>style.visibility</p:attrName>
                                        </p:attrNameLst>
                                      </p:cBhvr>
                                      <p:to>
                                        <p:strVal val="visible"/>
                                      </p:to>
                                    </p:set>
                                    <p:anim calcmode="lin" valueType="num">
                                      <p:cBhvr>
                                        <p:cTn id="36" dur="500" fill="hold"/>
                                        <p:tgtEl>
                                          <p:spTgt spid="32781"/>
                                        </p:tgtEl>
                                        <p:attrNameLst>
                                          <p:attrName>ppt_w</p:attrName>
                                        </p:attrNameLst>
                                      </p:cBhvr>
                                      <p:tavLst>
                                        <p:tav tm="0">
                                          <p:val>
                                            <p:fltVal val="0"/>
                                          </p:val>
                                        </p:tav>
                                        <p:tav tm="100000">
                                          <p:val>
                                            <p:strVal val="#ppt_w"/>
                                          </p:val>
                                        </p:tav>
                                      </p:tavLst>
                                    </p:anim>
                                    <p:anim calcmode="lin" valueType="num">
                                      <p:cBhvr>
                                        <p:cTn id="37" dur="500" fill="hold"/>
                                        <p:tgtEl>
                                          <p:spTgt spid="32781"/>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32779"/>
                                        </p:tgtEl>
                                        <p:attrNameLst>
                                          <p:attrName>style.visibility</p:attrName>
                                        </p:attrNameLst>
                                      </p:cBhvr>
                                      <p:to>
                                        <p:strVal val="visible"/>
                                      </p:to>
                                    </p:set>
                                    <p:anim calcmode="lin" valueType="num">
                                      <p:cBhvr>
                                        <p:cTn id="40" dur="500" fill="hold"/>
                                        <p:tgtEl>
                                          <p:spTgt spid="32779"/>
                                        </p:tgtEl>
                                        <p:attrNameLst>
                                          <p:attrName>ppt_w</p:attrName>
                                        </p:attrNameLst>
                                      </p:cBhvr>
                                      <p:tavLst>
                                        <p:tav tm="0">
                                          <p:val>
                                            <p:fltVal val="0"/>
                                          </p:val>
                                        </p:tav>
                                        <p:tav tm="100000">
                                          <p:val>
                                            <p:strVal val="#ppt_w"/>
                                          </p:val>
                                        </p:tav>
                                      </p:tavLst>
                                    </p:anim>
                                    <p:anim calcmode="lin" valueType="num">
                                      <p:cBhvr>
                                        <p:cTn id="41" dur="500" fill="hold"/>
                                        <p:tgtEl>
                                          <p:spTgt spid="32779"/>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32782"/>
                                        </p:tgtEl>
                                        <p:attrNameLst>
                                          <p:attrName>style.visibility</p:attrName>
                                        </p:attrNameLst>
                                      </p:cBhvr>
                                      <p:to>
                                        <p:strVal val="visible"/>
                                      </p:to>
                                    </p:set>
                                    <p:anim calcmode="lin" valueType="num">
                                      <p:cBhvr>
                                        <p:cTn id="44" dur="500" fill="hold"/>
                                        <p:tgtEl>
                                          <p:spTgt spid="32782"/>
                                        </p:tgtEl>
                                        <p:attrNameLst>
                                          <p:attrName>ppt_w</p:attrName>
                                        </p:attrNameLst>
                                      </p:cBhvr>
                                      <p:tavLst>
                                        <p:tav tm="0">
                                          <p:val>
                                            <p:fltVal val="0"/>
                                          </p:val>
                                        </p:tav>
                                        <p:tav tm="100000">
                                          <p:val>
                                            <p:strVal val="#ppt_w"/>
                                          </p:val>
                                        </p:tav>
                                      </p:tavLst>
                                    </p:anim>
                                    <p:anim calcmode="lin" valueType="num">
                                      <p:cBhvr>
                                        <p:cTn id="45" dur="500" fill="hold"/>
                                        <p:tgtEl>
                                          <p:spTgt spid="32782"/>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32780"/>
                                        </p:tgtEl>
                                        <p:attrNameLst>
                                          <p:attrName>style.visibility</p:attrName>
                                        </p:attrNameLst>
                                      </p:cBhvr>
                                      <p:to>
                                        <p:strVal val="visible"/>
                                      </p:to>
                                    </p:set>
                                    <p:anim calcmode="lin" valueType="num">
                                      <p:cBhvr>
                                        <p:cTn id="48" dur="500" fill="hold"/>
                                        <p:tgtEl>
                                          <p:spTgt spid="32780"/>
                                        </p:tgtEl>
                                        <p:attrNameLst>
                                          <p:attrName>ppt_w</p:attrName>
                                        </p:attrNameLst>
                                      </p:cBhvr>
                                      <p:tavLst>
                                        <p:tav tm="0">
                                          <p:val>
                                            <p:fltVal val="0"/>
                                          </p:val>
                                        </p:tav>
                                        <p:tav tm="100000">
                                          <p:val>
                                            <p:strVal val="#ppt_w"/>
                                          </p:val>
                                        </p:tav>
                                      </p:tavLst>
                                    </p:anim>
                                    <p:anim calcmode="lin" valueType="num">
                                      <p:cBhvr>
                                        <p:cTn id="49" dur="500" fill="hold"/>
                                        <p:tgtEl>
                                          <p:spTgt spid="32780"/>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0"/>
                                  </p:stCondLst>
                                  <p:childTnLst>
                                    <p:set>
                                      <p:cBhvr>
                                        <p:cTn id="51" dur="1" fill="hold">
                                          <p:stCondLst>
                                            <p:cond delay="0"/>
                                          </p:stCondLst>
                                        </p:cTn>
                                        <p:tgtEl>
                                          <p:spTgt spid="32783"/>
                                        </p:tgtEl>
                                        <p:attrNameLst>
                                          <p:attrName>style.visibility</p:attrName>
                                        </p:attrNameLst>
                                      </p:cBhvr>
                                      <p:to>
                                        <p:strVal val="visible"/>
                                      </p:to>
                                    </p:set>
                                    <p:anim calcmode="lin" valueType="num">
                                      <p:cBhvr>
                                        <p:cTn id="52" dur="500" fill="hold"/>
                                        <p:tgtEl>
                                          <p:spTgt spid="32783"/>
                                        </p:tgtEl>
                                        <p:attrNameLst>
                                          <p:attrName>ppt_w</p:attrName>
                                        </p:attrNameLst>
                                      </p:cBhvr>
                                      <p:tavLst>
                                        <p:tav tm="0">
                                          <p:val>
                                            <p:fltVal val="0"/>
                                          </p:val>
                                        </p:tav>
                                        <p:tav tm="100000">
                                          <p:val>
                                            <p:strVal val="#ppt_w"/>
                                          </p:val>
                                        </p:tav>
                                      </p:tavLst>
                                    </p:anim>
                                    <p:anim calcmode="lin" valueType="num">
                                      <p:cBhvr>
                                        <p:cTn id="53" dur="500" fill="hold"/>
                                        <p:tgtEl>
                                          <p:spTgt spid="32783"/>
                                        </p:tgtEl>
                                        <p:attrNameLst>
                                          <p:attrName>ppt_h</p:attrName>
                                        </p:attrNameLst>
                                      </p:cBhvr>
                                      <p:tavLst>
                                        <p:tav tm="0">
                                          <p:val>
                                            <p:fltVal val="0"/>
                                          </p:val>
                                        </p:tav>
                                        <p:tav tm="100000">
                                          <p:val>
                                            <p:strVal val="#ppt_h"/>
                                          </p:val>
                                        </p:tav>
                                      </p:tavLst>
                                    </p:anim>
                                  </p:childTnLst>
                                </p:cTn>
                              </p:par>
                            </p:childTnLst>
                          </p:cTn>
                        </p:par>
                        <p:par>
                          <p:cTn id="54" fill="hold">
                            <p:stCondLst>
                              <p:cond delay="1250"/>
                            </p:stCondLst>
                            <p:childTnLst>
                              <p:par>
                                <p:cTn id="55" presetID="17" presetClass="entr" presetSubtype="4" fill="hold" grpId="0" nodeType="afterEffect">
                                  <p:stCondLst>
                                    <p:cond delay="0"/>
                                  </p:stCondLst>
                                  <p:childTnLst>
                                    <p:set>
                                      <p:cBhvr>
                                        <p:cTn id="56" dur="1" fill="hold">
                                          <p:stCondLst>
                                            <p:cond delay="0"/>
                                          </p:stCondLst>
                                        </p:cTn>
                                        <p:tgtEl>
                                          <p:spTgt spid="32772"/>
                                        </p:tgtEl>
                                        <p:attrNameLst>
                                          <p:attrName>style.visibility</p:attrName>
                                        </p:attrNameLst>
                                      </p:cBhvr>
                                      <p:to>
                                        <p:strVal val="visible"/>
                                      </p:to>
                                    </p:set>
                                    <p:anim calcmode="lin" valueType="num">
                                      <p:cBhvr>
                                        <p:cTn id="57" dur="500" fill="hold"/>
                                        <p:tgtEl>
                                          <p:spTgt spid="32772"/>
                                        </p:tgtEl>
                                        <p:attrNameLst>
                                          <p:attrName>ppt_x</p:attrName>
                                        </p:attrNameLst>
                                      </p:cBhvr>
                                      <p:tavLst>
                                        <p:tav tm="0">
                                          <p:val>
                                            <p:strVal val="#ppt_x"/>
                                          </p:val>
                                        </p:tav>
                                        <p:tav tm="100000">
                                          <p:val>
                                            <p:strVal val="#ppt_x"/>
                                          </p:val>
                                        </p:tav>
                                      </p:tavLst>
                                    </p:anim>
                                    <p:anim calcmode="lin" valueType="num">
                                      <p:cBhvr>
                                        <p:cTn id="58" dur="500" fill="hold"/>
                                        <p:tgtEl>
                                          <p:spTgt spid="32772"/>
                                        </p:tgtEl>
                                        <p:attrNameLst>
                                          <p:attrName>ppt_y</p:attrName>
                                        </p:attrNameLst>
                                      </p:cBhvr>
                                      <p:tavLst>
                                        <p:tav tm="0">
                                          <p:val>
                                            <p:strVal val="#ppt_y+#ppt_h/2"/>
                                          </p:val>
                                        </p:tav>
                                        <p:tav tm="100000">
                                          <p:val>
                                            <p:strVal val="#ppt_y"/>
                                          </p:val>
                                        </p:tav>
                                      </p:tavLst>
                                    </p:anim>
                                    <p:anim calcmode="lin" valueType="num">
                                      <p:cBhvr>
                                        <p:cTn id="59" dur="500" fill="hold"/>
                                        <p:tgtEl>
                                          <p:spTgt spid="32772"/>
                                        </p:tgtEl>
                                        <p:attrNameLst>
                                          <p:attrName>ppt_w</p:attrName>
                                        </p:attrNameLst>
                                      </p:cBhvr>
                                      <p:tavLst>
                                        <p:tav tm="0">
                                          <p:val>
                                            <p:strVal val="#ppt_w"/>
                                          </p:val>
                                        </p:tav>
                                        <p:tav tm="100000">
                                          <p:val>
                                            <p:strVal val="#ppt_w"/>
                                          </p:val>
                                        </p:tav>
                                      </p:tavLst>
                                    </p:anim>
                                    <p:anim calcmode="lin" valueType="num">
                                      <p:cBhvr>
                                        <p:cTn id="60" dur="500" fill="hold"/>
                                        <p:tgtEl>
                                          <p:spTgt spid="32772"/>
                                        </p:tgtEl>
                                        <p:attrNameLst>
                                          <p:attrName>ppt_h</p:attrName>
                                        </p:attrNameLst>
                                      </p:cBhvr>
                                      <p:tavLst>
                                        <p:tav tm="0">
                                          <p:val>
                                            <p:fltVal val="0"/>
                                          </p:val>
                                        </p:tav>
                                        <p:tav tm="100000">
                                          <p:val>
                                            <p:strVal val="#ppt_h"/>
                                          </p:val>
                                        </p:tav>
                                      </p:tavLst>
                                    </p:anim>
                                  </p:childTnLst>
                                </p:cTn>
                              </p:par>
                              <p:par>
                                <p:cTn id="61" presetID="17" presetClass="entr" presetSubtype="4" fill="hold" grpId="0" nodeType="withEffect">
                                  <p:stCondLst>
                                    <p:cond delay="250"/>
                                  </p:stCondLst>
                                  <p:childTnLst>
                                    <p:set>
                                      <p:cBhvr>
                                        <p:cTn id="62" dur="1" fill="hold">
                                          <p:stCondLst>
                                            <p:cond delay="0"/>
                                          </p:stCondLst>
                                        </p:cTn>
                                        <p:tgtEl>
                                          <p:spTgt spid="32773"/>
                                        </p:tgtEl>
                                        <p:attrNameLst>
                                          <p:attrName>style.visibility</p:attrName>
                                        </p:attrNameLst>
                                      </p:cBhvr>
                                      <p:to>
                                        <p:strVal val="visible"/>
                                      </p:to>
                                    </p:set>
                                    <p:anim calcmode="lin" valueType="num">
                                      <p:cBhvr>
                                        <p:cTn id="63" dur="500" fill="hold"/>
                                        <p:tgtEl>
                                          <p:spTgt spid="32773"/>
                                        </p:tgtEl>
                                        <p:attrNameLst>
                                          <p:attrName>ppt_x</p:attrName>
                                        </p:attrNameLst>
                                      </p:cBhvr>
                                      <p:tavLst>
                                        <p:tav tm="0">
                                          <p:val>
                                            <p:strVal val="#ppt_x"/>
                                          </p:val>
                                        </p:tav>
                                        <p:tav tm="100000">
                                          <p:val>
                                            <p:strVal val="#ppt_x"/>
                                          </p:val>
                                        </p:tav>
                                      </p:tavLst>
                                    </p:anim>
                                    <p:anim calcmode="lin" valueType="num">
                                      <p:cBhvr>
                                        <p:cTn id="64" dur="500" fill="hold"/>
                                        <p:tgtEl>
                                          <p:spTgt spid="32773"/>
                                        </p:tgtEl>
                                        <p:attrNameLst>
                                          <p:attrName>ppt_y</p:attrName>
                                        </p:attrNameLst>
                                      </p:cBhvr>
                                      <p:tavLst>
                                        <p:tav tm="0">
                                          <p:val>
                                            <p:strVal val="#ppt_y+#ppt_h/2"/>
                                          </p:val>
                                        </p:tav>
                                        <p:tav tm="100000">
                                          <p:val>
                                            <p:strVal val="#ppt_y"/>
                                          </p:val>
                                        </p:tav>
                                      </p:tavLst>
                                    </p:anim>
                                    <p:anim calcmode="lin" valueType="num">
                                      <p:cBhvr>
                                        <p:cTn id="65" dur="500" fill="hold"/>
                                        <p:tgtEl>
                                          <p:spTgt spid="32773"/>
                                        </p:tgtEl>
                                        <p:attrNameLst>
                                          <p:attrName>ppt_w</p:attrName>
                                        </p:attrNameLst>
                                      </p:cBhvr>
                                      <p:tavLst>
                                        <p:tav tm="0">
                                          <p:val>
                                            <p:strVal val="#ppt_w"/>
                                          </p:val>
                                        </p:tav>
                                        <p:tav tm="100000">
                                          <p:val>
                                            <p:strVal val="#ppt_w"/>
                                          </p:val>
                                        </p:tav>
                                      </p:tavLst>
                                    </p:anim>
                                    <p:anim calcmode="lin" valueType="num">
                                      <p:cBhvr>
                                        <p:cTn id="66" dur="500" fill="hold"/>
                                        <p:tgtEl>
                                          <p:spTgt spid="32773"/>
                                        </p:tgtEl>
                                        <p:attrNameLst>
                                          <p:attrName>ppt_h</p:attrName>
                                        </p:attrNameLst>
                                      </p:cBhvr>
                                      <p:tavLst>
                                        <p:tav tm="0">
                                          <p:val>
                                            <p:fltVal val="0"/>
                                          </p:val>
                                        </p:tav>
                                        <p:tav tm="100000">
                                          <p:val>
                                            <p:strVal val="#ppt_h"/>
                                          </p:val>
                                        </p:tav>
                                      </p:tavLst>
                                    </p:anim>
                                  </p:childTnLst>
                                </p:cTn>
                              </p:par>
                              <p:par>
                                <p:cTn id="67" presetID="17" presetClass="entr" presetSubtype="4" fill="hold" grpId="0" nodeType="withEffect">
                                  <p:stCondLst>
                                    <p:cond delay="500"/>
                                  </p:stCondLst>
                                  <p:childTnLst>
                                    <p:set>
                                      <p:cBhvr>
                                        <p:cTn id="68" dur="1" fill="hold">
                                          <p:stCondLst>
                                            <p:cond delay="0"/>
                                          </p:stCondLst>
                                        </p:cTn>
                                        <p:tgtEl>
                                          <p:spTgt spid="32774"/>
                                        </p:tgtEl>
                                        <p:attrNameLst>
                                          <p:attrName>style.visibility</p:attrName>
                                        </p:attrNameLst>
                                      </p:cBhvr>
                                      <p:to>
                                        <p:strVal val="visible"/>
                                      </p:to>
                                    </p:set>
                                    <p:anim calcmode="lin" valueType="num">
                                      <p:cBhvr>
                                        <p:cTn id="69" dur="500" fill="hold"/>
                                        <p:tgtEl>
                                          <p:spTgt spid="32774"/>
                                        </p:tgtEl>
                                        <p:attrNameLst>
                                          <p:attrName>ppt_x</p:attrName>
                                        </p:attrNameLst>
                                      </p:cBhvr>
                                      <p:tavLst>
                                        <p:tav tm="0">
                                          <p:val>
                                            <p:strVal val="#ppt_x"/>
                                          </p:val>
                                        </p:tav>
                                        <p:tav tm="100000">
                                          <p:val>
                                            <p:strVal val="#ppt_x"/>
                                          </p:val>
                                        </p:tav>
                                      </p:tavLst>
                                    </p:anim>
                                    <p:anim calcmode="lin" valueType="num">
                                      <p:cBhvr>
                                        <p:cTn id="70" dur="500" fill="hold"/>
                                        <p:tgtEl>
                                          <p:spTgt spid="32774"/>
                                        </p:tgtEl>
                                        <p:attrNameLst>
                                          <p:attrName>ppt_y</p:attrName>
                                        </p:attrNameLst>
                                      </p:cBhvr>
                                      <p:tavLst>
                                        <p:tav tm="0">
                                          <p:val>
                                            <p:strVal val="#ppt_y+#ppt_h/2"/>
                                          </p:val>
                                        </p:tav>
                                        <p:tav tm="100000">
                                          <p:val>
                                            <p:strVal val="#ppt_y"/>
                                          </p:val>
                                        </p:tav>
                                      </p:tavLst>
                                    </p:anim>
                                    <p:anim calcmode="lin" valueType="num">
                                      <p:cBhvr>
                                        <p:cTn id="71" dur="500" fill="hold"/>
                                        <p:tgtEl>
                                          <p:spTgt spid="32774"/>
                                        </p:tgtEl>
                                        <p:attrNameLst>
                                          <p:attrName>ppt_w</p:attrName>
                                        </p:attrNameLst>
                                      </p:cBhvr>
                                      <p:tavLst>
                                        <p:tav tm="0">
                                          <p:val>
                                            <p:strVal val="#ppt_w"/>
                                          </p:val>
                                        </p:tav>
                                        <p:tav tm="100000">
                                          <p:val>
                                            <p:strVal val="#ppt_w"/>
                                          </p:val>
                                        </p:tav>
                                      </p:tavLst>
                                    </p:anim>
                                    <p:anim calcmode="lin" valueType="num">
                                      <p:cBhvr>
                                        <p:cTn id="72" dur="500" fill="hold"/>
                                        <p:tgtEl>
                                          <p:spTgt spid="32774"/>
                                        </p:tgtEl>
                                        <p:attrNameLst>
                                          <p:attrName>ppt_h</p:attrName>
                                        </p:attrNameLst>
                                      </p:cBhvr>
                                      <p:tavLst>
                                        <p:tav tm="0">
                                          <p:val>
                                            <p:fltVal val="0"/>
                                          </p:val>
                                        </p:tav>
                                        <p:tav tm="100000">
                                          <p:val>
                                            <p:strVal val="#ppt_h"/>
                                          </p:val>
                                        </p:tav>
                                      </p:tavLst>
                                    </p:anim>
                                  </p:childTnLst>
                                </p:cTn>
                              </p:par>
                              <p:par>
                                <p:cTn id="73" presetID="17" presetClass="entr" presetSubtype="4" fill="hold" grpId="0" nodeType="withEffect">
                                  <p:stCondLst>
                                    <p:cond delay="750"/>
                                  </p:stCondLst>
                                  <p:childTnLst>
                                    <p:set>
                                      <p:cBhvr>
                                        <p:cTn id="74" dur="1" fill="hold">
                                          <p:stCondLst>
                                            <p:cond delay="0"/>
                                          </p:stCondLst>
                                        </p:cTn>
                                        <p:tgtEl>
                                          <p:spTgt spid="32775"/>
                                        </p:tgtEl>
                                        <p:attrNameLst>
                                          <p:attrName>style.visibility</p:attrName>
                                        </p:attrNameLst>
                                      </p:cBhvr>
                                      <p:to>
                                        <p:strVal val="visible"/>
                                      </p:to>
                                    </p:set>
                                    <p:anim calcmode="lin" valueType="num">
                                      <p:cBhvr>
                                        <p:cTn id="75" dur="500" fill="hold"/>
                                        <p:tgtEl>
                                          <p:spTgt spid="32775"/>
                                        </p:tgtEl>
                                        <p:attrNameLst>
                                          <p:attrName>ppt_x</p:attrName>
                                        </p:attrNameLst>
                                      </p:cBhvr>
                                      <p:tavLst>
                                        <p:tav tm="0">
                                          <p:val>
                                            <p:strVal val="#ppt_x"/>
                                          </p:val>
                                        </p:tav>
                                        <p:tav tm="100000">
                                          <p:val>
                                            <p:strVal val="#ppt_x"/>
                                          </p:val>
                                        </p:tav>
                                      </p:tavLst>
                                    </p:anim>
                                    <p:anim calcmode="lin" valueType="num">
                                      <p:cBhvr>
                                        <p:cTn id="76" dur="500" fill="hold"/>
                                        <p:tgtEl>
                                          <p:spTgt spid="32775"/>
                                        </p:tgtEl>
                                        <p:attrNameLst>
                                          <p:attrName>ppt_y</p:attrName>
                                        </p:attrNameLst>
                                      </p:cBhvr>
                                      <p:tavLst>
                                        <p:tav tm="0">
                                          <p:val>
                                            <p:strVal val="#ppt_y+#ppt_h/2"/>
                                          </p:val>
                                        </p:tav>
                                        <p:tav tm="100000">
                                          <p:val>
                                            <p:strVal val="#ppt_y"/>
                                          </p:val>
                                        </p:tav>
                                      </p:tavLst>
                                    </p:anim>
                                    <p:anim calcmode="lin" valueType="num">
                                      <p:cBhvr>
                                        <p:cTn id="77" dur="500" fill="hold"/>
                                        <p:tgtEl>
                                          <p:spTgt spid="32775"/>
                                        </p:tgtEl>
                                        <p:attrNameLst>
                                          <p:attrName>ppt_w</p:attrName>
                                        </p:attrNameLst>
                                      </p:cBhvr>
                                      <p:tavLst>
                                        <p:tav tm="0">
                                          <p:val>
                                            <p:strVal val="#ppt_w"/>
                                          </p:val>
                                        </p:tav>
                                        <p:tav tm="100000">
                                          <p:val>
                                            <p:strVal val="#ppt_w"/>
                                          </p:val>
                                        </p:tav>
                                      </p:tavLst>
                                    </p:anim>
                                    <p:anim calcmode="lin" valueType="num">
                                      <p:cBhvr>
                                        <p:cTn id="78" dur="500" fill="hold"/>
                                        <p:tgtEl>
                                          <p:spTgt spid="32775"/>
                                        </p:tgtEl>
                                        <p:attrNameLst>
                                          <p:attrName>ppt_h</p:attrName>
                                        </p:attrNameLst>
                                      </p:cBhvr>
                                      <p:tavLst>
                                        <p:tav tm="0">
                                          <p:val>
                                            <p:fltVal val="0"/>
                                          </p:val>
                                        </p:tav>
                                        <p:tav tm="100000">
                                          <p:val>
                                            <p:strVal val="#ppt_h"/>
                                          </p:val>
                                        </p:tav>
                                      </p:tavLst>
                                    </p:anim>
                                  </p:childTnLst>
                                </p:cTn>
                              </p:par>
                              <p:par>
                                <p:cTn id="79" presetID="17" presetClass="entr" presetSubtype="4" fill="hold" grpId="0" nodeType="withEffect">
                                  <p:stCondLst>
                                    <p:cond delay="1000"/>
                                  </p:stCondLst>
                                  <p:childTnLst>
                                    <p:set>
                                      <p:cBhvr>
                                        <p:cTn id="80" dur="1" fill="hold">
                                          <p:stCondLst>
                                            <p:cond delay="0"/>
                                          </p:stCondLst>
                                        </p:cTn>
                                        <p:tgtEl>
                                          <p:spTgt spid="32776"/>
                                        </p:tgtEl>
                                        <p:attrNameLst>
                                          <p:attrName>style.visibility</p:attrName>
                                        </p:attrNameLst>
                                      </p:cBhvr>
                                      <p:to>
                                        <p:strVal val="visible"/>
                                      </p:to>
                                    </p:set>
                                    <p:anim calcmode="lin" valueType="num">
                                      <p:cBhvr>
                                        <p:cTn id="81" dur="500" fill="hold"/>
                                        <p:tgtEl>
                                          <p:spTgt spid="32776"/>
                                        </p:tgtEl>
                                        <p:attrNameLst>
                                          <p:attrName>ppt_x</p:attrName>
                                        </p:attrNameLst>
                                      </p:cBhvr>
                                      <p:tavLst>
                                        <p:tav tm="0">
                                          <p:val>
                                            <p:strVal val="#ppt_x"/>
                                          </p:val>
                                        </p:tav>
                                        <p:tav tm="100000">
                                          <p:val>
                                            <p:strVal val="#ppt_x"/>
                                          </p:val>
                                        </p:tav>
                                      </p:tavLst>
                                    </p:anim>
                                    <p:anim calcmode="lin" valueType="num">
                                      <p:cBhvr>
                                        <p:cTn id="82" dur="500" fill="hold"/>
                                        <p:tgtEl>
                                          <p:spTgt spid="32776"/>
                                        </p:tgtEl>
                                        <p:attrNameLst>
                                          <p:attrName>ppt_y</p:attrName>
                                        </p:attrNameLst>
                                      </p:cBhvr>
                                      <p:tavLst>
                                        <p:tav tm="0">
                                          <p:val>
                                            <p:strVal val="#ppt_y+#ppt_h/2"/>
                                          </p:val>
                                        </p:tav>
                                        <p:tav tm="100000">
                                          <p:val>
                                            <p:strVal val="#ppt_y"/>
                                          </p:val>
                                        </p:tav>
                                      </p:tavLst>
                                    </p:anim>
                                    <p:anim calcmode="lin" valueType="num">
                                      <p:cBhvr>
                                        <p:cTn id="83" dur="500" fill="hold"/>
                                        <p:tgtEl>
                                          <p:spTgt spid="32776"/>
                                        </p:tgtEl>
                                        <p:attrNameLst>
                                          <p:attrName>ppt_w</p:attrName>
                                        </p:attrNameLst>
                                      </p:cBhvr>
                                      <p:tavLst>
                                        <p:tav tm="0">
                                          <p:val>
                                            <p:strVal val="#ppt_w"/>
                                          </p:val>
                                        </p:tav>
                                        <p:tav tm="100000">
                                          <p:val>
                                            <p:strVal val="#ppt_w"/>
                                          </p:val>
                                        </p:tav>
                                      </p:tavLst>
                                    </p:anim>
                                    <p:anim calcmode="lin" valueType="num">
                                      <p:cBhvr>
                                        <p:cTn id="84" dur="500" fill="hold"/>
                                        <p:tgtEl>
                                          <p:spTgt spid="32776"/>
                                        </p:tgtEl>
                                        <p:attrNameLst>
                                          <p:attrName>ppt_h</p:attrName>
                                        </p:attrNameLst>
                                      </p:cBhvr>
                                      <p:tavLst>
                                        <p:tav tm="0">
                                          <p:val>
                                            <p:fltVal val="0"/>
                                          </p:val>
                                        </p:tav>
                                        <p:tav tm="100000">
                                          <p:val>
                                            <p:strVal val="#ppt_h"/>
                                          </p:val>
                                        </p:tav>
                                      </p:tavLst>
                                    </p:anim>
                                  </p:childTnLst>
                                </p:cTn>
                              </p:par>
                              <p:par>
                                <p:cTn id="85" presetID="17" presetClass="entr" presetSubtype="4" fill="hold" grpId="0" nodeType="withEffect">
                                  <p:stCondLst>
                                    <p:cond delay="1250"/>
                                  </p:stCondLst>
                                  <p:childTnLst>
                                    <p:set>
                                      <p:cBhvr>
                                        <p:cTn id="86" dur="1" fill="hold">
                                          <p:stCondLst>
                                            <p:cond delay="0"/>
                                          </p:stCondLst>
                                        </p:cTn>
                                        <p:tgtEl>
                                          <p:spTgt spid="32777"/>
                                        </p:tgtEl>
                                        <p:attrNameLst>
                                          <p:attrName>style.visibility</p:attrName>
                                        </p:attrNameLst>
                                      </p:cBhvr>
                                      <p:to>
                                        <p:strVal val="visible"/>
                                      </p:to>
                                    </p:set>
                                    <p:anim calcmode="lin" valueType="num">
                                      <p:cBhvr>
                                        <p:cTn id="87" dur="500" fill="hold"/>
                                        <p:tgtEl>
                                          <p:spTgt spid="32777"/>
                                        </p:tgtEl>
                                        <p:attrNameLst>
                                          <p:attrName>ppt_x</p:attrName>
                                        </p:attrNameLst>
                                      </p:cBhvr>
                                      <p:tavLst>
                                        <p:tav tm="0">
                                          <p:val>
                                            <p:strVal val="#ppt_x"/>
                                          </p:val>
                                        </p:tav>
                                        <p:tav tm="100000">
                                          <p:val>
                                            <p:strVal val="#ppt_x"/>
                                          </p:val>
                                        </p:tav>
                                      </p:tavLst>
                                    </p:anim>
                                    <p:anim calcmode="lin" valueType="num">
                                      <p:cBhvr>
                                        <p:cTn id="88" dur="500" fill="hold"/>
                                        <p:tgtEl>
                                          <p:spTgt spid="32777"/>
                                        </p:tgtEl>
                                        <p:attrNameLst>
                                          <p:attrName>ppt_y</p:attrName>
                                        </p:attrNameLst>
                                      </p:cBhvr>
                                      <p:tavLst>
                                        <p:tav tm="0">
                                          <p:val>
                                            <p:strVal val="#ppt_y+#ppt_h/2"/>
                                          </p:val>
                                        </p:tav>
                                        <p:tav tm="100000">
                                          <p:val>
                                            <p:strVal val="#ppt_y"/>
                                          </p:val>
                                        </p:tav>
                                      </p:tavLst>
                                    </p:anim>
                                    <p:anim calcmode="lin" valueType="num">
                                      <p:cBhvr>
                                        <p:cTn id="89" dur="500" fill="hold"/>
                                        <p:tgtEl>
                                          <p:spTgt spid="32777"/>
                                        </p:tgtEl>
                                        <p:attrNameLst>
                                          <p:attrName>ppt_w</p:attrName>
                                        </p:attrNameLst>
                                      </p:cBhvr>
                                      <p:tavLst>
                                        <p:tav tm="0">
                                          <p:val>
                                            <p:strVal val="#ppt_w"/>
                                          </p:val>
                                        </p:tav>
                                        <p:tav tm="100000">
                                          <p:val>
                                            <p:strVal val="#ppt_w"/>
                                          </p:val>
                                        </p:tav>
                                      </p:tavLst>
                                    </p:anim>
                                    <p:anim calcmode="lin" valueType="num">
                                      <p:cBhvr>
                                        <p:cTn id="90" dur="500" fill="hold"/>
                                        <p:tgtEl>
                                          <p:spTgt spid="327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p:bldP spid="32772" grpId="0" animBg="1"/>
      <p:bldP spid="32773" grpId="0" animBg="1"/>
      <p:bldP spid="32774" grpId="0" animBg="1"/>
      <p:bldP spid="32775" grpId="0" animBg="1"/>
      <p:bldP spid="32776" grpId="0" animBg="1"/>
      <p:bldP spid="32777" grpId="0" animBg="1"/>
      <p:bldP spid="32778" grpId="0"/>
      <p:bldP spid="32779" grpId="0"/>
      <p:bldP spid="32780" grpId="0"/>
      <p:bldP spid="32781" grpId="0"/>
      <p:bldP spid="32782" grpId="0"/>
      <p:bldP spid="3278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112">
            <a:extLst>
              <a:ext uri="{FF2B5EF4-FFF2-40B4-BE49-F238E27FC236}">
                <a16:creationId xmlns:a16="http://schemas.microsoft.com/office/drawing/2014/main" id="{57FDA1A2-246C-4292-BE7F-18F74769C34F}"/>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3795" name="TextBox 115">
            <a:extLst>
              <a:ext uri="{FF2B5EF4-FFF2-40B4-BE49-F238E27FC236}">
                <a16:creationId xmlns:a16="http://schemas.microsoft.com/office/drawing/2014/main" id="{A0C9409A-71E2-4DB8-973A-2E552C0D0246}"/>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520D8D5C-C752-4B54-97E6-AB89709684E2}"/>
              </a:ext>
            </a:extLst>
          </p:cNvPr>
          <p:cNvGrpSpPr/>
          <p:nvPr/>
        </p:nvGrpSpPr>
        <p:grpSpPr>
          <a:xfrm>
            <a:off x="1323975" y="2020888"/>
            <a:ext cx="2205038" cy="4486275"/>
            <a:chOff x="1323975" y="2020888"/>
            <a:chExt cx="2205038" cy="4486275"/>
          </a:xfrm>
        </p:grpSpPr>
        <p:sp>
          <p:nvSpPr>
            <p:cNvPr id="33796" name="Freeform 41">
              <a:extLst>
                <a:ext uri="{FF2B5EF4-FFF2-40B4-BE49-F238E27FC236}">
                  <a16:creationId xmlns:a16="http://schemas.microsoft.com/office/drawing/2014/main" id="{30E9FE01-01FC-48DB-B64E-2D23979FED44}"/>
                </a:ext>
              </a:extLst>
            </p:cNvPr>
            <p:cNvSpPr>
              <a:spLocks noEditPoints="1"/>
            </p:cNvSpPr>
            <p:nvPr/>
          </p:nvSpPr>
          <p:spPr bwMode="auto">
            <a:xfrm>
              <a:off x="1323975" y="2020888"/>
              <a:ext cx="2205038" cy="3808412"/>
            </a:xfrm>
            <a:custGeom>
              <a:avLst/>
              <a:gdLst>
                <a:gd name="T0" fmla="*/ 2147483646 w 1389"/>
                <a:gd name="T1" fmla="*/ 63004692 h 2399"/>
                <a:gd name="T2" fmla="*/ 2147483646 w 1389"/>
                <a:gd name="T3" fmla="*/ 2147483646 h 2399"/>
                <a:gd name="T4" fmla="*/ 80645018 w 1389"/>
                <a:gd name="T5" fmla="*/ 2147483646 h 2399"/>
                <a:gd name="T6" fmla="*/ 80645018 w 1389"/>
                <a:gd name="T7" fmla="*/ 63004692 h 2399"/>
                <a:gd name="T8" fmla="*/ 2147483646 w 1389"/>
                <a:gd name="T9" fmla="*/ 63004692 h 2399"/>
                <a:gd name="T10" fmla="*/ 2147483646 w 1389"/>
                <a:gd name="T11" fmla="*/ 63004692 h 2399"/>
                <a:gd name="T12" fmla="*/ 2147483646 w 1389"/>
                <a:gd name="T13" fmla="*/ 0 h 2399"/>
                <a:gd name="T14" fmla="*/ 0 w 1389"/>
                <a:gd name="T15" fmla="*/ 0 h 2399"/>
                <a:gd name="T16" fmla="*/ 0 w 1389"/>
                <a:gd name="T17" fmla="*/ 2147483646 h 2399"/>
                <a:gd name="T18" fmla="*/ 2147483646 w 1389"/>
                <a:gd name="T19" fmla="*/ 2147483646 h 2399"/>
                <a:gd name="T20" fmla="*/ 2147483646 w 1389"/>
                <a:gd name="T21" fmla="*/ 0 h 2399"/>
                <a:gd name="T22" fmla="*/ 2147483646 w 1389"/>
                <a:gd name="T23" fmla="*/ 0 h 23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89" h="2399">
                  <a:moveTo>
                    <a:pt x="1357" y="25"/>
                  </a:moveTo>
                  <a:lnTo>
                    <a:pt x="1357" y="2368"/>
                  </a:lnTo>
                  <a:lnTo>
                    <a:pt x="32" y="2368"/>
                  </a:lnTo>
                  <a:lnTo>
                    <a:pt x="32" y="25"/>
                  </a:lnTo>
                  <a:lnTo>
                    <a:pt x="1357" y="25"/>
                  </a:lnTo>
                  <a:close/>
                  <a:moveTo>
                    <a:pt x="1389" y="0"/>
                  </a:moveTo>
                  <a:lnTo>
                    <a:pt x="0" y="0"/>
                  </a:lnTo>
                  <a:lnTo>
                    <a:pt x="0" y="2399"/>
                  </a:lnTo>
                  <a:lnTo>
                    <a:pt x="1389" y="2399"/>
                  </a:lnTo>
                  <a:lnTo>
                    <a:pt x="1389" y="0"/>
                  </a:lnTo>
                  <a:close/>
                </a:path>
              </a:pathLst>
            </a:custGeom>
            <a:solidFill>
              <a:srgbClr val="FF66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797" name="Freeform 42">
              <a:extLst>
                <a:ext uri="{FF2B5EF4-FFF2-40B4-BE49-F238E27FC236}">
                  <a16:creationId xmlns:a16="http://schemas.microsoft.com/office/drawing/2014/main" id="{064E423D-A7A9-4172-8A4A-1D4AC4F00C83}"/>
                </a:ext>
              </a:extLst>
            </p:cNvPr>
            <p:cNvSpPr>
              <a:spLocks noEditPoints="1"/>
            </p:cNvSpPr>
            <p:nvPr/>
          </p:nvSpPr>
          <p:spPr bwMode="auto">
            <a:xfrm>
              <a:off x="1323975" y="2020888"/>
              <a:ext cx="2205038" cy="3808412"/>
            </a:xfrm>
            <a:custGeom>
              <a:avLst/>
              <a:gdLst>
                <a:gd name="T0" fmla="*/ 2147483646 w 1389"/>
                <a:gd name="T1" fmla="*/ 63004692 h 2399"/>
                <a:gd name="T2" fmla="*/ 2147483646 w 1389"/>
                <a:gd name="T3" fmla="*/ 2147483646 h 2399"/>
                <a:gd name="T4" fmla="*/ 80645018 w 1389"/>
                <a:gd name="T5" fmla="*/ 2147483646 h 2399"/>
                <a:gd name="T6" fmla="*/ 80645018 w 1389"/>
                <a:gd name="T7" fmla="*/ 63004692 h 2399"/>
                <a:gd name="T8" fmla="*/ 2147483646 w 1389"/>
                <a:gd name="T9" fmla="*/ 63004692 h 2399"/>
                <a:gd name="T10" fmla="*/ 2147483646 w 1389"/>
                <a:gd name="T11" fmla="*/ 63004692 h 2399"/>
                <a:gd name="T12" fmla="*/ 2147483646 w 1389"/>
                <a:gd name="T13" fmla="*/ 0 h 2399"/>
                <a:gd name="T14" fmla="*/ 0 w 1389"/>
                <a:gd name="T15" fmla="*/ 0 h 2399"/>
                <a:gd name="T16" fmla="*/ 0 w 1389"/>
                <a:gd name="T17" fmla="*/ 2147483646 h 2399"/>
                <a:gd name="T18" fmla="*/ 2147483646 w 1389"/>
                <a:gd name="T19" fmla="*/ 2147483646 h 2399"/>
                <a:gd name="T20" fmla="*/ 2147483646 w 1389"/>
                <a:gd name="T21" fmla="*/ 0 h 2399"/>
                <a:gd name="T22" fmla="*/ 2147483646 w 1389"/>
                <a:gd name="T23" fmla="*/ 0 h 23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89" h="2399">
                  <a:moveTo>
                    <a:pt x="1357" y="25"/>
                  </a:moveTo>
                  <a:lnTo>
                    <a:pt x="1357" y="2368"/>
                  </a:lnTo>
                  <a:lnTo>
                    <a:pt x="32" y="2368"/>
                  </a:lnTo>
                  <a:lnTo>
                    <a:pt x="32" y="25"/>
                  </a:lnTo>
                  <a:lnTo>
                    <a:pt x="1357" y="25"/>
                  </a:lnTo>
                  <a:close/>
                  <a:moveTo>
                    <a:pt x="1389" y="0"/>
                  </a:moveTo>
                  <a:lnTo>
                    <a:pt x="0" y="0"/>
                  </a:lnTo>
                  <a:lnTo>
                    <a:pt x="0" y="2399"/>
                  </a:lnTo>
                  <a:lnTo>
                    <a:pt x="1389" y="2399"/>
                  </a:lnTo>
                  <a:lnTo>
                    <a:pt x="138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798" name="Rectangle 43">
              <a:extLst>
                <a:ext uri="{FF2B5EF4-FFF2-40B4-BE49-F238E27FC236}">
                  <a16:creationId xmlns:a16="http://schemas.microsoft.com/office/drawing/2014/main" id="{B7880FE4-8EDB-48A8-8817-E6F5BFE84FCE}"/>
                </a:ext>
              </a:extLst>
            </p:cNvPr>
            <p:cNvSpPr>
              <a:spLocks noChangeArrowheads="1"/>
            </p:cNvSpPr>
            <p:nvPr/>
          </p:nvSpPr>
          <p:spPr bwMode="auto">
            <a:xfrm>
              <a:off x="1323975" y="5699125"/>
              <a:ext cx="2205038" cy="1920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799" name="Oval 44">
              <a:extLst>
                <a:ext uri="{FF2B5EF4-FFF2-40B4-BE49-F238E27FC236}">
                  <a16:creationId xmlns:a16="http://schemas.microsoft.com/office/drawing/2014/main" id="{FBF3B163-5F75-42CC-B43F-4D1E5B1A1FCA}"/>
                </a:ext>
              </a:extLst>
            </p:cNvPr>
            <p:cNvSpPr>
              <a:spLocks noChangeArrowheads="1"/>
            </p:cNvSpPr>
            <p:nvPr/>
          </p:nvSpPr>
          <p:spPr bwMode="auto">
            <a:xfrm>
              <a:off x="1685925" y="5011738"/>
              <a:ext cx="1481138" cy="14954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00" name="Oval 45">
              <a:extLst>
                <a:ext uri="{FF2B5EF4-FFF2-40B4-BE49-F238E27FC236}">
                  <a16:creationId xmlns:a16="http://schemas.microsoft.com/office/drawing/2014/main" id="{BB9DBE84-FDC3-4EA5-9927-CDBBCB8BE484}"/>
                </a:ext>
              </a:extLst>
            </p:cNvPr>
            <p:cNvSpPr>
              <a:spLocks noChangeArrowheads="1"/>
            </p:cNvSpPr>
            <p:nvPr/>
          </p:nvSpPr>
          <p:spPr bwMode="auto">
            <a:xfrm>
              <a:off x="1897063" y="5233988"/>
              <a:ext cx="1057275" cy="1050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09" name="Freeform 54">
              <a:extLst>
                <a:ext uri="{FF2B5EF4-FFF2-40B4-BE49-F238E27FC236}">
                  <a16:creationId xmlns:a16="http://schemas.microsoft.com/office/drawing/2014/main" id="{ACF73763-286D-4A27-BE6C-CC6A75968E15}"/>
                </a:ext>
              </a:extLst>
            </p:cNvPr>
            <p:cNvSpPr>
              <a:spLocks/>
            </p:cNvSpPr>
            <p:nvPr/>
          </p:nvSpPr>
          <p:spPr bwMode="auto">
            <a:xfrm>
              <a:off x="2170113" y="5507038"/>
              <a:ext cx="522287" cy="525462"/>
            </a:xfrm>
            <a:custGeom>
              <a:avLst/>
              <a:gdLst>
                <a:gd name="T0" fmla="*/ 2147483646 w 52"/>
                <a:gd name="T1" fmla="*/ 2147483646 h 52"/>
                <a:gd name="T2" fmla="*/ 2147483646 w 52"/>
                <a:gd name="T3" fmla="*/ 2147483646 h 52"/>
                <a:gd name="T4" fmla="*/ 0 w 52"/>
                <a:gd name="T5" fmla="*/ 2147483646 h 52"/>
                <a:gd name="T6" fmla="*/ 2147483646 w 52"/>
                <a:gd name="T7" fmla="*/ 0 h 52"/>
                <a:gd name="T8" fmla="*/ 2147483646 w 52"/>
                <a:gd name="T9" fmla="*/ 2147483646 h 52"/>
                <a:gd name="T10" fmla="*/ 2147483646 w 52"/>
                <a:gd name="T11" fmla="*/ 2144349792 h 52"/>
                <a:gd name="T12" fmla="*/ 2147483646 w 52"/>
                <a:gd name="T13" fmla="*/ 2147483646 h 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52">
                  <a:moveTo>
                    <a:pt x="52" y="26"/>
                  </a:moveTo>
                  <a:cubicBezTo>
                    <a:pt x="52" y="41"/>
                    <a:pt x="41" y="52"/>
                    <a:pt x="26" y="52"/>
                  </a:cubicBezTo>
                  <a:cubicBezTo>
                    <a:pt x="12" y="52"/>
                    <a:pt x="0" y="41"/>
                    <a:pt x="0" y="26"/>
                  </a:cubicBezTo>
                  <a:cubicBezTo>
                    <a:pt x="0" y="12"/>
                    <a:pt x="12" y="0"/>
                    <a:pt x="26" y="0"/>
                  </a:cubicBezTo>
                  <a:cubicBezTo>
                    <a:pt x="26" y="26"/>
                    <a:pt x="26" y="26"/>
                    <a:pt x="26" y="26"/>
                  </a:cubicBezTo>
                  <a:cubicBezTo>
                    <a:pt x="52" y="21"/>
                    <a:pt x="52" y="21"/>
                    <a:pt x="52" y="21"/>
                  </a:cubicBezTo>
                  <a:cubicBezTo>
                    <a:pt x="52" y="23"/>
                    <a:pt x="52" y="24"/>
                    <a:pt x="52" y="26"/>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10" name="Freeform 55">
              <a:extLst>
                <a:ext uri="{FF2B5EF4-FFF2-40B4-BE49-F238E27FC236}">
                  <a16:creationId xmlns:a16="http://schemas.microsoft.com/office/drawing/2014/main" id="{794BF9B1-A47B-4375-833A-1723566725B5}"/>
                </a:ext>
              </a:extLst>
            </p:cNvPr>
            <p:cNvSpPr>
              <a:spLocks noEditPoints="1"/>
            </p:cNvSpPr>
            <p:nvPr/>
          </p:nvSpPr>
          <p:spPr bwMode="auto">
            <a:xfrm>
              <a:off x="2471738" y="5405438"/>
              <a:ext cx="312737" cy="312737"/>
            </a:xfrm>
            <a:custGeom>
              <a:avLst/>
              <a:gdLst>
                <a:gd name="T0" fmla="*/ 0 w 31"/>
                <a:gd name="T1" fmla="*/ 2147483646 h 31"/>
                <a:gd name="T2" fmla="*/ 0 w 31"/>
                <a:gd name="T3" fmla="*/ 0 h 31"/>
                <a:gd name="T4" fmla="*/ 305322107 w 31"/>
                <a:gd name="T5" fmla="*/ 0 h 31"/>
                <a:gd name="T6" fmla="*/ 2147483646 w 31"/>
                <a:gd name="T7" fmla="*/ 2147483646 h 31"/>
                <a:gd name="T8" fmla="*/ 2147483646 w 31"/>
                <a:gd name="T9" fmla="*/ 2147483646 h 31"/>
                <a:gd name="T10" fmla="*/ 0 w 31"/>
                <a:gd name="T11" fmla="*/ 2147483646 h 31"/>
                <a:gd name="T12" fmla="*/ 508873540 w 31"/>
                <a:gd name="T13" fmla="*/ 407092779 h 31"/>
                <a:gd name="T14" fmla="*/ 508873540 w 31"/>
                <a:gd name="T15" fmla="*/ 2147483646 h 31"/>
                <a:gd name="T16" fmla="*/ 2147483646 w 31"/>
                <a:gd name="T17" fmla="*/ 2137254746 h 31"/>
                <a:gd name="T18" fmla="*/ 508873540 w 31"/>
                <a:gd name="T19" fmla="*/ 407092779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1" h="31">
                  <a:moveTo>
                    <a:pt x="0" y="31"/>
                  </a:moveTo>
                  <a:cubicBezTo>
                    <a:pt x="0" y="0"/>
                    <a:pt x="0" y="0"/>
                    <a:pt x="0" y="0"/>
                  </a:cubicBezTo>
                  <a:cubicBezTo>
                    <a:pt x="3" y="0"/>
                    <a:pt x="3" y="0"/>
                    <a:pt x="3" y="0"/>
                  </a:cubicBezTo>
                  <a:cubicBezTo>
                    <a:pt x="16" y="0"/>
                    <a:pt x="27" y="9"/>
                    <a:pt x="30" y="22"/>
                  </a:cubicBezTo>
                  <a:cubicBezTo>
                    <a:pt x="31" y="24"/>
                    <a:pt x="31" y="24"/>
                    <a:pt x="31" y="24"/>
                  </a:cubicBezTo>
                  <a:lnTo>
                    <a:pt x="0" y="31"/>
                  </a:lnTo>
                  <a:close/>
                  <a:moveTo>
                    <a:pt x="5" y="4"/>
                  </a:moveTo>
                  <a:cubicBezTo>
                    <a:pt x="5" y="25"/>
                    <a:pt x="5" y="25"/>
                    <a:pt x="5" y="25"/>
                  </a:cubicBezTo>
                  <a:cubicBezTo>
                    <a:pt x="25" y="21"/>
                    <a:pt x="25" y="21"/>
                    <a:pt x="25" y="21"/>
                  </a:cubicBezTo>
                  <a:cubicBezTo>
                    <a:pt x="22" y="12"/>
                    <a:pt x="14" y="5"/>
                    <a:pt x="5" y="4"/>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18" name="Rectangle 70">
              <a:extLst>
                <a:ext uri="{FF2B5EF4-FFF2-40B4-BE49-F238E27FC236}">
                  <a16:creationId xmlns:a16="http://schemas.microsoft.com/office/drawing/2014/main" id="{A1060A9C-4096-4F9F-B21C-8BDC061B1941}"/>
                </a:ext>
              </a:extLst>
            </p:cNvPr>
            <p:cNvSpPr>
              <a:spLocks noChangeArrowheads="1"/>
            </p:cNvSpPr>
            <p:nvPr/>
          </p:nvSpPr>
          <p:spPr bwMode="auto">
            <a:xfrm>
              <a:off x="1616075" y="2192338"/>
              <a:ext cx="162401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900" b="1">
                  <a:solidFill>
                    <a:srgbClr val="73848D"/>
                  </a:solidFill>
                  <a:latin typeface="Arial" panose="020B0604020202020204" pitchFamily="34" charset="0"/>
                </a:rPr>
                <a:t>Your text here</a:t>
              </a:r>
              <a:endParaRPr lang="ru-RU" altLang="ru-RU" sz="1800"/>
            </a:p>
          </p:txBody>
        </p:sp>
        <p:sp>
          <p:nvSpPr>
            <p:cNvPr id="33824" name="TextBox 115">
              <a:extLst>
                <a:ext uri="{FF2B5EF4-FFF2-40B4-BE49-F238E27FC236}">
                  <a16:creationId xmlns:a16="http://schemas.microsoft.com/office/drawing/2014/main" id="{427A72FB-4040-44E5-A4FE-5C3596AD554C}"/>
                </a:ext>
              </a:extLst>
            </p:cNvPr>
            <p:cNvSpPr txBox="1">
              <a:spLocks noChangeArrowheads="1"/>
            </p:cNvSpPr>
            <p:nvPr/>
          </p:nvSpPr>
          <p:spPr bwMode="auto">
            <a:xfrm>
              <a:off x="1385888" y="2751138"/>
              <a:ext cx="2111375"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a:t>
              </a:r>
              <a:endParaRPr lang="ru-RU" altLang="ru-RU" sz="1400" i="1">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D4E8817C-7680-401D-AA0B-BF6631F9D794}"/>
              </a:ext>
            </a:extLst>
          </p:cNvPr>
          <p:cNvGrpSpPr/>
          <p:nvPr/>
        </p:nvGrpSpPr>
        <p:grpSpPr>
          <a:xfrm>
            <a:off x="3770313" y="2020888"/>
            <a:ext cx="2205037" cy="4486275"/>
            <a:chOff x="3770313" y="2020888"/>
            <a:chExt cx="2205037" cy="4486275"/>
          </a:xfrm>
        </p:grpSpPr>
        <p:sp>
          <p:nvSpPr>
            <p:cNvPr id="33801" name="Freeform 46">
              <a:extLst>
                <a:ext uri="{FF2B5EF4-FFF2-40B4-BE49-F238E27FC236}">
                  <a16:creationId xmlns:a16="http://schemas.microsoft.com/office/drawing/2014/main" id="{648A149C-E82C-46F0-9932-0ECDBCBE9464}"/>
                </a:ext>
              </a:extLst>
            </p:cNvPr>
            <p:cNvSpPr>
              <a:spLocks noEditPoints="1"/>
            </p:cNvSpPr>
            <p:nvPr/>
          </p:nvSpPr>
          <p:spPr bwMode="auto">
            <a:xfrm>
              <a:off x="3770313" y="2020888"/>
              <a:ext cx="2205037" cy="3808412"/>
            </a:xfrm>
            <a:custGeom>
              <a:avLst/>
              <a:gdLst>
                <a:gd name="T0" fmla="*/ 2147483646 w 1389"/>
                <a:gd name="T1" fmla="*/ 63004692 h 2399"/>
                <a:gd name="T2" fmla="*/ 2147483646 w 1389"/>
                <a:gd name="T3" fmla="*/ 2147483646 h 2399"/>
                <a:gd name="T4" fmla="*/ 80644982 w 1389"/>
                <a:gd name="T5" fmla="*/ 2147483646 h 2399"/>
                <a:gd name="T6" fmla="*/ 80644982 w 1389"/>
                <a:gd name="T7" fmla="*/ 63004692 h 2399"/>
                <a:gd name="T8" fmla="*/ 2147483646 w 1389"/>
                <a:gd name="T9" fmla="*/ 63004692 h 2399"/>
                <a:gd name="T10" fmla="*/ 2147483646 w 1389"/>
                <a:gd name="T11" fmla="*/ 63004692 h 2399"/>
                <a:gd name="T12" fmla="*/ 2147483646 w 1389"/>
                <a:gd name="T13" fmla="*/ 0 h 2399"/>
                <a:gd name="T14" fmla="*/ 0 w 1389"/>
                <a:gd name="T15" fmla="*/ 0 h 2399"/>
                <a:gd name="T16" fmla="*/ 0 w 1389"/>
                <a:gd name="T17" fmla="*/ 2147483646 h 2399"/>
                <a:gd name="T18" fmla="*/ 2147483646 w 1389"/>
                <a:gd name="T19" fmla="*/ 2147483646 h 2399"/>
                <a:gd name="T20" fmla="*/ 2147483646 w 1389"/>
                <a:gd name="T21" fmla="*/ 0 h 2399"/>
                <a:gd name="T22" fmla="*/ 2147483646 w 1389"/>
                <a:gd name="T23" fmla="*/ 0 h 23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89" h="2399">
                  <a:moveTo>
                    <a:pt x="1357" y="25"/>
                  </a:moveTo>
                  <a:lnTo>
                    <a:pt x="1357" y="2368"/>
                  </a:lnTo>
                  <a:lnTo>
                    <a:pt x="32" y="2368"/>
                  </a:lnTo>
                  <a:lnTo>
                    <a:pt x="32" y="25"/>
                  </a:lnTo>
                  <a:lnTo>
                    <a:pt x="1357" y="25"/>
                  </a:lnTo>
                  <a:close/>
                  <a:moveTo>
                    <a:pt x="1389" y="0"/>
                  </a:moveTo>
                  <a:lnTo>
                    <a:pt x="0" y="0"/>
                  </a:lnTo>
                  <a:lnTo>
                    <a:pt x="0" y="2399"/>
                  </a:lnTo>
                  <a:lnTo>
                    <a:pt x="1389" y="2399"/>
                  </a:lnTo>
                  <a:lnTo>
                    <a:pt x="1389"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02" name="Rectangle 47">
              <a:extLst>
                <a:ext uri="{FF2B5EF4-FFF2-40B4-BE49-F238E27FC236}">
                  <a16:creationId xmlns:a16="http://schemas.microsoft.com/office/drawing/2014/main" id="{3C2B164D-51EA-4F22-9718-EAD9DA59F46A}"/>
                </a:ext>
              </a:extLst>
            </p:cNvPr>
            <p:cNvSpPr>
              <a:spLocks noChangeArrowheads="1"/>
            </p:cNvSpPr>
            <p:nvPr/>
          </p:nvSpPr>
          <p:spPr bwMode="auto">
            <a:xfrm>
              <a:off x="3770313" y="5699125"/>
              <a:ext cx="2205037" cy="1920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03" name="Oval 48">
              <a:extLst>
                <a:ext uri="{FF2B5EF4-FFF2-40B4-BE49-F238E27FC236}">
                  <a16:creationId xmlns:a16="http://schemas.microsoft.com/office/drawing/2014/main" id="{33338922-1744-4AF6-81BC-8C55FB6146EF}"/>
                </a:ext>
              </a:extLst>
            </p:cNvPr>
            <p:cNvSpPr>
              <a:spLocks noChangeArrowheads="1"/>
            </p:cNvSpPr>
            <p:nvPr/>
          </p:nvSpPr>
          <p:spPr bwMode="auto">
            <a:xfrm>
              <a:off x="4122738" y="5011738"/>
              <a:ext cx="1490662" cy="14954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04" name="Oval 49">
              <a:extLst>
                <a:ext uri="{FF2B5EF4-FFF2-40B4-BE49-F238E27FC236}">
                  <a16:creationId xmlns:a16="http://schemas.microsoft.com/office/drawing/2014/main" id="{C63DD2D3-5142-4725-86E9-A19FF7EE5314}"/>
                </a:ext>
              </a:extLst>
            </p:cNvPr>
            <p:cNvSpPr>
              <a:spLocks noChangeArrowheads="1"/>
            </p:cNvSpPr>
            <p:nvPr/>
          </p:nvSpPr>
          <p:spPr bwMode="auto">
            <a:xfrm>
              <a:off x="4344988" y="5233988"/>
              <a:ext cx="1055687" cy="1050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13" name="Freeform 58">
              <a:extLst>
                <a:ext uri="{FF2B5EF4-FFF2-40B4-BE49-F238E27FC236}">
                  <a16:creationId xmlns:a16="http://schemas.microsoft.com/office/drawing/2014/main" id="{332508C2-961F-410E-B475-7E559F96F634}"/>
                </a:ext>
              </a:extLst>
            </p:cNvPr>
            <p:cNvSpPr>
              <a:spLocks/>
            </p:cNvSpPr>
            <p:nvPr/>
          </p:nvSpPr>
          <p:spPr bwMode="auto">
            <a:xfrm>
              <a:off x="4595813" y="5465763"/>
              <a:ext cx="442912" cy="444500"/>
            </a:xfrm>
            <a:custGeom>
              <a:avLst/>
              <a:gdLst>
                <a:gd name="T0" fmla="*/ 2147483646 w 44"/>
                <a:gd name="T1" fmla="*/ 918498636 h 44"/>
                <a:gd name="T2" fmla="*/ 1215934367 w 44"/>
                <a:gd name="T3" fmla="*/ 1326731477 h 44"/>
                <a:gd name="T4" fmla="*/ 303988625 w 44"/>
                <a:gd name="T5" fmla="*/ 2147483646 h 44"/>
                <a:gd name="T6" fmla="*/ 2147483646 w 44"/>
                <a:gd name="T7" fmla="*/ 2147483646 h 44"/>
                <a:gd name="T8" fmla="*/ 2147483646 w 44"/>
                <a:gd name="T9" fmla="*/ 2147483646 h 44"/>
                <a:gd name="T10" fmla="*/ 2147483646 w 44"/>
                <a:gd name="T11" fmla="*/ 2147483646 h 44"/>
                <a:gd name="T12" fmla="*/ 2147483646 w 44"/>
                <a:gd name="T13" fmla="*/ 2147483646 h 44"/>
                <a:gd name="T14" fmla="*/ 2147483646 w 44"/>
                <a:gd name="T15" fmla="*/ 2147483646 h 44"/>
                <a:gd name="T16" fmla="*/ 2147483646 w 44"/>
                <a:gd name="T17" fmla="*/ 2147483646 h 44"/>
                <a:gd name="T18" fmla="*/ 2147483646 w 44"/>
                <a:gd name="T19" fmla="*/ 0 h 44"/>
                <a:gd name="T20" fmla="*/ 2147483646 w 44"/>
                <a:gd name="T21" fmla="*/ 102053159 h 44"/>
                <a:gd name="T22" fmla="*/ 2147483646 w 44"/>
                <a:gd name="T23" fmla="*/ 714392318 h 44"/>
                <a:gd name="T24" fmla="*/ 2147483646 w 44"/>
                <a:gd name="T25" fmla="*/ 714392318 h 44"/>
                <a:gd name="T26" fmla="*/ 2147483646 w 44"/>
                <a:gd name="T27" fmla="*/ 918498636 h 4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4" h="44">
                  <a:moveTo>
                    <a:pt x="23" y="9"/>
                  </a:moveTo>
                  <a:cubicBezTo>
                    <a:pt x="12" y="13"/>
                    <a:pt x="12" y="13"/>
                    <a:pt x="12" y="13"/>
                  </a:cubicBezTo>
                  <a:cubicBezTo>
                    <a:pt x="4" y="16"/>
                    <a:pt x="0" y="25"/>
                    <a:pt x="3" y="33"/>
                  </a:cubicBezTo>
                  <a:cubicBezTo>
                    <a:pt x="6" y="41"/>
                    <a:pt x="15" y="44"/>
                    <a:pt x="23" y="41"/>
                  </a:cubicBezTo>
                  <a:cubicBezTo>
                    <a:pt x="34" y="37"/>
                    <a:pt x="34" y="37"/>
                    <a:pt x="34" y="37"/>
                  </a:cubicBezTo>
                  <a:cubicBezTo>
                    <a:pt x="35" y="37"/>
                    <a:pt x="36" y="37"/>
                    <a:pt x="36" y="38"/>
                  </a:cubicBezTo>
                  <a:cubicBezTo>
                    <a:pt x="36" y="38"/>
                    <a:pt x="36" y="38"/>
                    <a:pt x="36" y="38"/>
                  </a:cubicBezTo>
                  <a:cubicBezTo>
                    <a:pt x="37" y="40"/>
                    <a:pt x="40" y="41"/>
                    <a:pt x="42" y="40"/>
                  </a:cubicBezTo>
                  <a:cubicBezTo>
                    <a:pt x="44" y="39"/>
                    <a:pt x="44" y="39"/>
                    <a:pt x="44" y="39"/>
                  </a:cubicBezTo>
                  <a:cubicBezTo>
                    <a:pt x="28" y="0"/>
                    <a:pt x="28" y="0"/>
                    <a:pt x="28" y="0"/>
                  </a:cubicBezTo>
                  <a:cubicBezTo>
                    <a:pt x="26" y="1"/>
                    <a:pt x="26" y="1"/>
                    <a:pt x="26" y="1"/>
                  </a:cubicBezTo>
                  <a:cubicBezTo>
                    <a:pt x="24" y="2"/>
                    <a:pt x="23" y="4"/>
                    <a:pt x="23" y="7"/>
                  </a:cubicBezTo>
                  <a:cubicBezTo>
                    <a:pt x="23" y="7"/>
                    <a:pt x="23" y="7"/>
                    <a:pt x="23" y="7"/>
                  </a:cubicBezTo>
                  <a:cubicBezTo>
                    <a:pt x="24" y="7"/>
                    <a:pt x="23" y="8"/>
                    <a:pt x="23" y="9"/>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14" name="Freeform 59">
              <a:extLst>
                <a:ext uri="{FF2B5EF4-FFF2-40B4-BE49-F238E27FC236}">
                  <a16:creationId xmlns:a16="http://schemas.microsoft.com/office/drawing/2014/main" id="{23AADA05-5BF1-4789-AB2D-6642AEA51398}"/>
                </a:ext>
              </a:extLst>
            </p:cNvPr>
            <p:cNvSpPr>
              <a:spLocks/>
            </p:cNvSpPr>
            <p:nvPr/>
          </p:nvSpPr>
          <p:spPr bwMode="auto">
            <a:xfrm>
              <a:off x="4908550" y="5395913"/>
              <a:ext cx="231775" cy="484187"/>
            </a:xfrm>
            <a:custGeom>
              <a:avLst/>
              <a:gdLst>
                <a:gd name="T0" fmla="*/ 609296166 w 23"/>
                <a:gd name="T1" fmla="*/ 203509848 h 48"/>
                <a:gd name="T2" fmla="*/ 2147483646 w 23"/>
                <a:gd name="T3" fmla="*/ 2147483646 h 48"/>
                <a:gd name="T4" fmla="*/ 2132541621 w 23"/>
                <a:gd name="T5" fmla="*/ 2147483646 h 48"/>
                <a:gd name="T6" fmla="*/ 2132541621 w 23"/>
                <a:gd name="T7" fmla="*/ 2147483646 h 48"/>
                <a:gd name="T8" fmla="*/ 1726340817 w 23"/>
                <a:gd name="T9" fmla="*/ 2147483646 h 48"/>
                <a:gd name="T10" fmla="*/ 0 w 23"/>
                <a:gd name="T11" fmla="*/ 407009610 h 48"/>
                <a:gd name="T12" fmla="*/ 203095363 w 23"/>
                <a:gd name="T13" fmla="*/ 0 h 48"/>
                <a:gd name="T14" fmla="*/ 203095363 w 23"/>
                <a:gd name="T15" fmla="*/ 0 h 48"/>
                <a:gd name="T16" fmla="*/ 609296166 w 23"/>
                <a:gd name="T17" fmla="*/ 203509848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 h="48">
                  <a:moveTo>
                    <a:pt x="6" y="2"/>
                  </a:moveTo>
                  <a:cubicBezTo>
                    <a:pt x="23" y="44"/>
                    <a:pt x="23" y="44"/>
                    <a:pt x="23" y="44"/>
                  </a:cubicBezTo>
                  <a:cubicBezTo>
                    <a:pt x="23" y="45"/>
                    <a:pt x="23" y="47"/>
                    <a:pt x="21" y="47"/>
                  </a:cubicBezTo>
                  <a:cubicBezTo>
                    <a:pt x="21" y="47"/>
                    <a:pt x="21" y="47"/>
                    <a:pt x="21" y="47"/>
                  </a:cubicBezTo>
                  <a:cubicBezTo>
                    <a:pt x="20" y="48"/>
                    <a:pt x="18" y="47"/>
                    <a:pt x="17" y="46"/>
                  </a:cubicBezTo>
                  <a:cubicBezTo>
                    <a:pt x="0" y="4"/>
                    <a:pt x="0" y="4"/>
                    <a:pt x="0" y="4"/>
                  </a:cubicBezTo>
                  <a:cubicBezTo>
                    <a:pt x="0" y="3"/>
                    <a:pt x="1" y="1"/>
                    <a:pt x="2" y="0"/>
                  </a:cubicBezTo>
                  <a:cubicBezTo>
                    <a:pt x="2" y="0"/>
                    <a:pt x="2" y="0"/>
                    <a:pt x="2" y="0"/>
                  </a:cubicBezTo>
                  <a:cubicBezTo>
                    <a:pt x="3" y="0"/>
                    <a:pt x="5" y="0"/>
                    <a:pt x="6" y="2"/>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15" name="Freeform 60">
              <a:extLst>
                <a:ext uri="{FF2B5EF4-FFF2-40B4-BE49-F238E27FC236}">
                  <a16:creationId xmlns:a16="http://schemas.microsoft.com/office/drawing/2014/main" id="{68445CA7-BA91-4348-AF20-41F7C753B71A}"/>
                </a:ext>
              </a:extLst>
            </p:cNvPr>
            <p:cNvSpPr>
              <a:spLocks/>
            </p:cNvSpPr>
            <p:nvPr/>
          </p:nvSpPr>
          <p:spPr bwMode="auto">
            <a:xfrm>
              <a:off x="5008563" y="5546725"/>
              <a:ext cx="141287" cy="141288"/>
            </a:xfrm>
            <a:custGeom>
              <a:avLst/>
              <a:gdLst>
                <a:gd name="T0" fmla="*/ 509238716 w 14"/>
                <a:gd name="T1" fmla="*/ 101848464 h 14"/>
                <a:gd name="T2" fmla="*/ 101847743 w 14"/>
                <a:gd name="T3" fmla="*/ 916636176 h 14"/>
                <a:gd name="T4" fmla="*/ 1018477431 w 14"/>
                <a:gd name="T5" fmla="*/ 1222181568 h 14"/>
                <a:gd name="T6" fmla="*/ 1324020661 w 14"/>
                <a:gd name="T7" fmla="*/ 407393856 h 14"/>
                <a:gd name="T8" fmla="*/ 509238716 w 14"/>
                <a:gd name="T9" fmla="*/ 101848464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4">
                  <a:moveTo>
                    <a:pt x="5" y="1"/>
                  </a:moveTo>
                  <a:cubicBezTo>
                    <a:pt x="2" y="2"/>
                    <a:pt x="0" y="6"/>
                    <a:pt x="1" y="9"/>
                  </a:cubicBezTo>
                  <a:cubicBezTo>
                    <a:pt x="3" y="12"/>
                    <a:pt x="6" y="14"/>
                    <a:pt x="10" y="12"/>
                  </a:cubicBezTo>
                  <a:cubicBezTo>
                    <a:pt x="13" y="11"/>
                    <a:pt x="14" y="7"/>
                    <a:pt x="13" y="4"/>
                  </a:cubicBezTo>
                  <a:cubicBezTo>
                    <a:pt x="12" y="1"/>
                    <a:pt x="8" y="0"/>
                    <a:pt x="5" y="1"/>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16" name="Freeform 61">
              <a:extLst>
                <a:ext uri="{FF2B5EF4-FFF2-40B4-BE49-F238E27FC236}">
                  <a16:creationId xmlns:a16="http://schemas.microsoft.com/office/drawing/2014/main" id="{75770930-D0A7-4B54-BD4F-B23879968058}"/>
                </a:ext>
              </a:extLst>
            </p:cNvPr>
            <p:cNvSpPr>
              <a:spLocks/>
            </p:cNvSpPr>
            <p:nvPr/>
          </p:nvSpPr>
          <p:spPr bwMode="auto">
            <a:xfrm>
              <a:off x="4686300" y="5759450"/>
              <a:ext cx="201613" cy="363538"/>
            </a:xfrm>
            <a:custGeom>
              <a:avLst/>
              <a:gdLst>
                <a:gd name="T0" fmla="*/ 1727531071 w 20"/>
                <a:gd name="T1" fmla="*/ 2147483646 h 36"/>
                <a:gd name="T2" fmla="*/ 1727531071 w 20"/>
                <a:gd name="T3" fmla="*/ 2147483646 h 36"/>
                <a:gd name="T4" fmla="*/ 1219436069 w 20"/>
                <a:gd name="T5" fmla="*/ 2147483646 h 36"/>
                <a:gd name="T6" fmla="*/ 0 w 20"/>
                <a:gd name="T7" fmla="*/ 305927325 h 36"/>
                <a:gd name="T8" fmla="*/ 711341067 w 20"/>
                <a:gd name="T9" fmla="*/ 0 h 36"/>
                <a:gd name="T10" fmla="*/ 2032390088 w 20"/>
                <a:gd name="T11" fmla="*/ 2147483646 h 36"/>
                <a:gd name="T12" fmla="*/ 1727531071 w 20"/>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36">
                  <a:moveTo>
                    <a:pt x="17" y="35"/>
                  </a:moveTo>
                  <a:cubicBezTo>
                    <a:pt x="17" y="35"/>
                    <a:pt x="17" y="35"/>
                    <a:pt x="17" y="35"/>
                  </a:cubicBezTo>
                  <a:cubicBezTo>
                    <a:pt x="15" y="36"/>
                    <a:pt x="13" y="35"/>
                    <a:pt x="12" y="33"/>
                  </a:cubicBezTo>
                  <a:cubicBezTo>
                    <a:pt x="0" y="3"/>
                    <a:pt x="0" y="3"/>
                    <a:pt x="0" y="3"/>
                  </a:cubicBezTo>
                  <a:cubicBezTo>
                    <a:pt x="7" y="0"/>
                    <a:pt x="7" y="0"/>
                    <a:pt x="7" y="0"/>
                  </a:cubicBezTo>
                  <a:cubicBezTo>
                    <a:pt x="20" y="30"/>
                    <a:pt x="20" y="30"/>
                    <a:pt x="20" y="30"/>
                  </a:cubicBezTo>
                  <a:cubicBezTo>
                    <a:pt x="20" y="32"/>
                    <a:pt x="19" y="34"/>
                    <a:pt x="17" y="35"/>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17" name="Freeform 62">
              <a:extLst>
                <a:ext uri="{FF2B5EF4-FFF2-40B4-BE49-F238E27FC236}">
                  <a16:creationId xmlns:a16="http://schemas.microsoft.com/office/drawing/2014/main" id="{8DA07981-DB15-4890-9D6D-A5B76E6E9123}"/>
                </a:ext>
              </a:extLst>
            </p:cNvPr>
            <p:cNvSpPr>
              <a:spLocks/>
            </p:cNvSpPr>
            <p:nvPr/>
          </p:nvSpPr>
          <p:spPr bwMode="auto">
            <a:xfrm>
              <a:off x="4818063" y="5810250"/>
              <a:ext cx="120650" cy="192088"/>
            </a:xfrm>
            <a:custGeom>
              <a:avLst/>
              <a:gdLst>
                <a:gd name="T0" fmla="*/ 202169183 w 12"/>
                <a:gd name="T1" fmla="*/ 1941989460 h 19"/>
                <a:gd name="T2" fmla="*/ 0 w 12"/>
                <a:gd name="T3" fmla="*/ 1533145317 h 19"/>
                <a:gd name="T4" fmla="*/ 404348421 w 12"/>
                <a:gd name="T5" fmla="*/ 102211036 h 19"/>
                <a:gd name="T6" fmla="*/ 909781433 w 12"/>
                <a:gd name="T7" fmla="*/ 0 h 19"/>
                <a:gd name="T8" fmla="*/ 202169183 w 12"/>
                <a:gd name="T9" fmla="*/ 194198946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9">
                  <a:moveTo>
                    <a:pt x="2" y="19"/>
                  </a:moveTo>
                  <a:cubicBezTo>
                    <a:pt x="0" y="15"/>
                    <a:pt x="0" y="15"/>
                    <a:pt x="0" y="15"/>
                  </a:cubicBezTo>
                  <a:cubicBezTo>
                    <a:pt x="7" y="12"/>
                    <a:pt x="4" y="1"/>
                    <a:pt x="4" y="1"/>
                  </a:cubicBezTo>
                  <a:cubicBezTo>
                    <a:pt x="9" y="0"/>
                    <a:pt x="9" y="0"/>
                    <a:pt x="9" y="0"/>
                  </a:cubicBezTo>
                  <a:cubicBezTo>
                    <a:pt x="9" y="1"/>
                    <a:pt x="12" y="15"/>
                    <a:pt x="2" y="19"/>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25" name="Rectangle 70">
              <a:extLst>
                <a:ext uri="{FF2B5EF4-FFF2-40B4-BE49-F238E27FC236}">
                  <a16:creationId xmlns:a16="http://schemas.microsoft.com/office/drawing/2014/main" id="{B9951786-4CB0-4033-8948-3E5BB69B5559}"/>
                </a:ext>
              </a:extLst>
            </p:cNvPr>
            <p:cNvSpPr>
              <a:spLocks noChangeArrowheads="1"/>
            </p:cNvSpPr>
            <p:nvPr/>
          </p:nvSpPr>
          <p:spPr bwMode="auto">
            <a:xfrm>
              <a:off x="4040188" y="2192338"/>
              <a:ext cx="162401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900" b="1">
                  <a:solidFill>
                    <a:srgbClr val="73848D"/>
                  </a:solidFill>
                  <a:latin typeface="Arial" panose="020B0604020202020204" pitchFamily="34" charset="0"/>
                </a:rPr>
                <a:t>Your text here</a:t>
              </a:r>
              <a:endParaRPr lang="ru-RU" altLang="ru-RU" sz="1800"/>
            </a:p>
          </p:txBody>
        </p:sp>
        <p:sp>
          <p:nvSpPr>
            <p:cNvPr id="33826" name="TextBox 115">
              <a:extLst>
                <a:ext uri="{FF2B5EF4-FFF2-40B4-BE49-F238E27FC236}">
                  <a16:creationId xmlns:a16="http://schemas.microsoft.com/office/drawing/2014/main" id="{FE368A4D-D23C-429F-978B-A908CAFAFA95}"/>
                </a:ext>
              </a:extLst>
            </p:cNvPr>
            <p:cNvSpPr txBox="1">
              <a:spLocks noChangeArrowheads="1"/>
            </p:cNvSpPr>
            <p:nvPr/>
          </p:nvSpPr>
          <p:spPr bwMode="auto">
            <a:xfrm>
              <a:off x="3810000" y="2751138"/>
              <a:ext cx="2111375"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a:t>
              </a:r>
              <a:endParaRPr lang="ru-RU" altLang="ru-RU" sz="1400" i="1">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154A17CB-D65D-4CDF-9284-C4C725CF9414}"/>
              </a:ext>
            </a:extLst>
          </p:cNvPr>
          <p:cNvGrpSpPr/>
          <p:nvPr/>
        </p:nvGrpSpPr>
        <p:grpSpPr>
          <a:xfrm>
            <a:off x="6216650" y="2020888"/>
            <a:ext cx="2205038" cy="4486275"/>
            <a:chOff x="6216650" y="2020888"/>
            <a:chExt cx="2205038" cy="4486275"/>
          </a:xfrm>
        </p:grpSpPr>
        <p:sp>
          <p:nvSpPr>
            <p:cNvPr id="33805" name="Freeform 50">
              <a:extLst>
                <a:ext uri="{FF2B5EF4-FFF2-40B4-BE49-F238E27FC236}">
                  <a16:creationId xmlns:a16="http://schemas.microsoft.com/office/drawing/2014/main" id="{73E7E35F-6BC1-4CFE-A99D-D7581446F4F8}"/>
                </a:ext>
              </a:extLst>
            </p:cNvPr>
            <p:cNvSpPr>
              <a:spLocks noEditPoints="1"/>
            </p:cNvSpPr>
            <p:nvPr/>
          </p:nvSpPr>
          <p:spPr bwMode="auto">
            <a:xfrm>
              <a:off x="6216650" y="2020888"/>
              <a:ext cx="2205038" cy="3808412"/>
            </a:xfrm>
            <a:custGeom>
              <a:avLst/>
              <a:gdLst>
                <a:gd name="T0" fmla="*/ 2147483646 w 1389"/>
                <a:gd name="T1" fmla="*/ 63004692 h 2399"/>
                <a:gd name="T2" fmla="*/ 2147483646 w 1389"/>
                <a:gd name="T3" fmla="*/ 2147483646 h 2399"/>
                <a:gd name="T4" fmla="*/ 80645018 w 1389"/>
                <a:gd name="T5" fmla="*/ 2147483646 h 2399"/>
                <a:gd name="T6" fmla="*/ 80645018 w 1389"/>
                <a:gd name="T7" fmla="*/ 63004692 h 2399"/>
                <a:gd name="T8" fmla="*/ 2147483646 w 1389"/>
                <a:gd name="T9" fmla="*/ 63004692 h 2399"/>
                <a:gd name="T10" fmla="*/ 2147483646 w 1389"/>
                <a:gd name="T11" fmla="*/ 63004692 h 2399"/>
                <a:gd name="T12" fmla="*/ 2147483646 w 1389"/>
                <a:gd name="T13" fmla="*/ 0 h 2399"/>
                <a:gd name="T14" fmla="*/ 0 w 1389"/>
                <a:gd name="T15" fmla="*/ 0 h 2399"/>
                <a:gd name="T16" fmla="*/ 0 w 1389"/>
                <a:gd name="T17" fmla="*/ 2147483646 h 2399"/>
                <a:gd name="T18" fmla="*/ 2147483646 w 1389"/>
                <a:gd name="T19" fmla="*/ 2147483646 h 2399"/>
                <a:gd name="T20" fmla="*/ 2147483646 w 1389"/>
                <a:gd name="T21" fmla="*/ 0 h 2399"/>
                <a:gd name="T22" fmla="*/ 2147483646 w 1389"/>
                <a:gd name="T23" fmla="*/ 0 h 23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89" h="2399">
                  <a:moveTo>
                    <a:pt x="1357" y="25"/>
                  </a:moveTo>
                  <a:lnTo>
                    <a:pt x="1357" y="2368"/>
                  </a:lnTo>
                  <a:lnTo>
                    <a:pt x="32" y="2368"/>
                  </a:lnTo>
                  <a:lnTo>
                    <a:pt x="32" y="25"/>
                  </a:lnTo>
                  <a:lnTo>
                    <a:pt x="1357" y="25"/>
                  </a:lnTo>
                  <a:close/>
                  <a:moveTo>
                    <a:pt x="1389" y="0"/>
                  </a:moveTo>
                  <a:lnTo>
                    <a:pt x="0" y="0"/>
                  </a:lnTo>
                  <a:lnTo>
                    <a:pt x="0" y="2399"/>
                  </a:lnTo>
                  <a:lnTo>
                    <a:pt x="1389" y="2399"/>
                  </a:lnTo>
                  <a:lnTo>
                    <a:pt x="1389"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06" name="Rectangle 51">
              <a:extLst>
                <a:ext uri="{FF2B5EF4-FFF2-40B4-BE49-F238E27FC236}">
                  <a16:creationId xmlns:a16="http://schemas.microsoft.com/office/drawing/2014/main" id="{677C01E7-34BB-47FA-BE8A-644A7CA18EFB}"/>
                </a:ext>
              </a:extLst>
            </p:cNvPr>
            <p:cNvSpPr>
              <a:spLocks noChangeArrowheads="1"/>
            </p:cNvSpPr>
            <p:nvPr/>
          </p:nvSpPr>
          <p:spPr bwMode="auto">
            <a:xfrm>
              <a:off x="6216650" y="5699125"/>
              <a:ext cx="2205038" cy="1920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07" name="Oval 52">
              <a:extLst>
                <a:ext uri="{FF2B5EF4-FFF2-40B4-BE49-F238E27FC236}">
                  <a16:creationId xmlns:a16="http://schemas.microsoft.com/office/drawing/2014/main" id="{75CCC0A9-69DC-4CB0-9F91-A3BD73AFB62A}"/>
                </a:ext>
              </a:extLst>
            </p:cNvPr>
            <p:cNvSpPr>
              <a:spLocks noChangeArrowheads="1"/>
            </p:cNvSpPr>
            <p:nvPr/>
          </p:nvSpPr>
          <p:spPr bwMode="auto">
            <a:xfrm>
              <a:off x="6569075" y="5011738"/>
              <a:ext cx="1490663" cy="14954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08" name="Oval 53">
              <a:extLst>
                <a:ext uri="{FF2B5EF4-FFF2-40B4-BE49-F238E27FC236}">
                  <a16:creationId xmlns:a16="http://schemas.microsoft.com/office/drawing/2014/main" id="{6B9B7960-1702-4E38-BA49-BBCD1EF83C30}"/>
                </a:ext>
              </a:extLst>
            </p:cNvPr>
            <p:cNvSpPr>
              <a:spLocks noChangeArrowheads="1"/>
            </p:cNvSpPr>
            <p:nvPr/>
          </p:nvSpPr>
          <p:spPr bwMode="auto">
            <a:xfrm>
              <a:off x="6791325" y="5233988"/>
              <a:ext cx="1055688" cy="1050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11" name="Freeform 56">
              <a:extLst>
                <a:ext uri="{FF2B5EF4-FFF2-40B4-BE49-F238E27FC236}">
                  <a16:creationId xmlns:a16="http://schemas.microsoft.com/office/drawing/2014/main" id="{26931E5F-0E7B-4B39-B0F3-AFC3A98A080B}"/>
                </a:ext>
              </a:extLst>
            </p:cNvPr>
            <p:cNvSpPr>
              <a:spLocks noEditPoints="1"/>
            </p:cNvSpPr>
            <p:nvPr/>
          </p:nvSpPr>
          <p:spPr bwMode="auto">
            <a:xfrm>
              <a:off x="7072313" y="5465763"/>
              <a:ext cx="484187" cy="585787"/>
            </a:xfrm>
            <a:custGeom>
              <a:avLst/>
              <a:gdLst>
                <a:gd name="T0" fmla="*/ 0 w 48"/>
                <a:gd name="T1" fmla="*/ 1020057163 h 58"/>
                <a:gd name="T2" fmla="*/ 0 w 48"/>
                <a:gd name="T3" fmla="*/ 2147483646 h 58"/>
                <a:gd name="T4" fmla="*/ 2147483646 w 48"/>
                <a:gd name="T5" fmla="*/ 2147483646 h 58"/>
                <a:gd name="T6" fmla="*/ 2147483646 w 48"/>
                <a:gd name="T7" fmla="*/ 2147483646 h 58"/>
                <a:gd name="T8" fmla="*/ 2147483646 w 48"/>
                <a:gd name="T9" fmla="*/ 1020057163 h 58"/>
                <a:gd name="T10" fmla="*/ 2147483646 w 48"/>
                <a:gd name="T11" fmla="*/ 0 h 58"/>
                <a:gd name="T12" fmla="*/ 0 w 48"/>
                <a:gd name="T13" fmla="*/ 1020057163 h 58"/>
                <a:gd name="T14" fmla="*/ 2147483646 w 48"/>
                <a:gd name="T15" fmla="*/ 1530085744 h 58"/>
                <a:gd name="T16" fmla="*/ 2147483646 w 48"/>
                <a:gd name="T17" fmla="*/ 2040114325 h 58"/>
                <a:gd name="T18" fmla="*/ 1831548287 w 48"/>
                <a:gd name="T19" fmla="*/ 2147483646 h 58"/>
                <a:gd name="T20" fmla="*/ 712269339 w 48"/>
                <a:gd name="T21" fmla="*/ 2147483646 h 58"/>
                <a:gd name="T22" fmla="*/ 712269339 w 48"/>
                <a:gd name="T23" fmla="*/ 2147483646 h 58"/>
                <a:gd name="T24" fmla="*/ 1221028829 w 48"/>
                <a:gd name="T25" fmla="*/ 2147483646 h 58"/>
                <a:gd name="T26" fmla="*/ 1831548287 w 48"/>
                <a:gd name="T27" fmla="*/ 2147483646 h 58"/>
                <a:gd name="T28" fmla="*/ 2147483646 w 48"/>
                <a:gd name="T29" fmla="*/ 1530085744 h 58"/>
                <a:gd name="T30" fmla="*/ 2147483646 w 48"/>
                <a:gd name="T31" fmla="*/ 1530085744 h 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 h="58">
                  <a:moveTo>
                    <a:pt x="0" y="10"/>
                  </a:moveTo>
                  <a:cubicBezTo>
                    <a:pt x="0" y="26"/>
                    <a:pt x="0" y="26"/>
                    <a:pt x="0" y="26"/>
                  </a:cubicBezTo>
                  <a:cubicBezTo>
                    <a:pt x="0" y="41"/>
                    <a:pt x="11" y="55"/>
                    <a:pt x="24" y="58"/>
                  </a:cubicBezTo>
                  <a:cubicBezTo>
                    <a:pt x="38" y="55"/>
                    <a:pt x="48" y="41"/>
                    <a:pt x="48" y="26"/>
                  </a:cubicBezTo>
                  <a:cubicBezTo>
                    <a:pt x="48" y="10"/>
                    <a:pt x="48" y="10"/>
                    <a:pt x="48" y="10"/>
                  </a:cubicBezTo>
                  <a:cubicBezTo>
                    <a:pt x="24" y="0"/>
                    <a:pt x="24" y="0"/>
                    <a:pt x="24" y="0"/>
                  </a:cubicBezTo>
                  <a:lnTo>
                    <a:pt x="0" y="10"/>
                  </a:lnTo>
                  <a:close/>
                  <a:moveTo>
                    <a:pt x="43" y="15"/>
                  </a:moveTo>
                  <a:cubicBezTo>
                    <a:pt x="44" y="17"/>
                    <a:pt x="44" y="19"/>
                    <a:pt x="43" y="20"/>
                  </a:cubicBezTo>
                  <a:cubicBezTo>
                    <a:pt x="18" y="45"/>
                    <a:pt x="18" y="45"/>
                    <a:pt x="18" y="45"/>
                  </a:cubicBezTo>
                  <a:cubicBezTo>
                    <a:pt x="7" y="34"/>
                    <a:pt x="7" y="34"/>
                    <a:pt x="7" y="34"/>
                  </a:cubicBezTo>
                  <a:cubicBezTo>
                    <a:pt x="6" y="32"/>
                    <a:pt x="6" y="30"/>
                    <a:pt x="7" y="29"/>
                  </a:cubicBezTo>
                  <a:cubicBezTo>
                    <a:pt x="8" y="28"/>
                    <a:pt x="11" y="28"/>
                    <a:pt x="12" y="29"/>
                  </a:cubicBezTo>
                  <a:cubicBezTo>
                    <a:pt x="18" y="35"/>
                    <a:pt x="18" y="35"/>
                    <a:pt x="18" y="35"/>
                  </a:cubicBezTo>
                  <a:cubicBezTo>
                    <a:pt x="38" y="15"/>
                    <a:pt x="38" y="15"/>
                    <a:pt x="38" y="15"/>
                  </a:cubicBezTo>
                  <a:cubicBezTo>
                    <a:pt x="40" y="14"/>
                    <a:pt x="42" y="14"/>
                    <a:pt x="43" y="15"/>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12" name="Freeform 57">
              <a:extLst>
                <a:ext uri="{FF2B5EF4-FFF2-40B4-BE49-F238E27FC236}">
                  <a16:creationId xmlns:a16="http://schemas.microsoft.com/office/drawing/2014/main" id="{F80968DF-AE48-4211-A5AF-F86946AD7B50}"/>
                </a:ext>
              </a:extLst>
            </p:cNvPr>
            <p:cNvSpPr>
              <a:spLocks noEditPoints="1"/>
            </p:cNvSpPr>
            <p:nvPr/>
          </p:nvSpPr>
          <p:spPr bwMode="auto">
            <a:xfrm>
              <a:off x="7011988" y="5384800"/>
              <a:ext cx="614362" cy="747713"/>
            </a:xfrm>
            <a:custGeom>
              <a:avLst/>
              <a:gdLst>
                <a:gd name="T0" fmla="*/ 2147483646 w 61"/>
                <a:gd name="T1" fmla="*/ 0 h 74"/>
                <a:gd name="T2" fmla="*/ 0 w 61"/>
                <a:gd name="T3" fmla="*/ 1327241096 h 74"/>
                <a:gd name="T4" fmla="*/ 0 w 61"/>
                <a:gd name="T5" fmla="*/ 2147483646 h 74"/>
                <a:gd name="T6" fmla="*/ 2147483646 w 61"/>
                <a:gd name="T7" fmla="*/ 2147483646 h 74"/>
                <a:gd name="T8" fmla="*/ 2147483646 w 61"/>
                <a:gd name="T9" fmla="*/ 2147483646 h 74"/>
                <a:gd name="T10" fmla="*/ 2147483646 w 61"/>
                <a:gd name="T11" fmla="*/ 1327241096 h 74"/>
                <a:gd name="T12" fmla="*/ 2147483646 w 61"/>
                <a:gd name="T13" fmla="*/ 0 h 74"/>
                <a:gd name="T14" fmla="*/ 2147483646 w 61"/>
                <a:gd name="T15" fmla="*/ 2147483646 h 74"/>
                <a:gd name="T16" fmla="*/ 2147483646 w 61"/>
                <a:gd name="T17" fmla="*/ 2147483646 h 74"/>
                <a:gd name="T18" fmla="*/ 2147483646 w 61"/>
                <a:gd name="T19" fmla="*/ 2147483646 h 74"/>
                <a:gd name="T20" fmla="*/ 2147483646 w 61"/>
                <a:gd name="T21" fmla="*/ 2147483646 h 74"/>
                <a:gd name="T22" fmla="*/ 304310620 w 61"/>
                <a:gd name="T23" fmla="*/ 2147483646 h 74"/>
                <a:gd name="T24" fmla="*/ 304310620 w 61"/>
                <a:gd name="T25" fmla="*/ 1633530612 h 74"/>
                <a:gd name="T26" fmla="*/ 2147483646 w 61"/>
                <a:gd name="T27" fmla="*/ 408382653 h 74"/>
                <a:gd name="T28" fmla="*/ 2147483646 w 61"/>
                <a:gd name="T29" fmla="*/ 1633530612 h 74"/>
                <a:gd name="T30" fmla="*/ 2147483646 w 61"/>
                <a:gd name="T31" fmla="*/ 2147483646 h 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1" h="74">
                  <a:moveTo>
                    <a:pt x="30" y="0"/>
                  </a:moveTo>
                  <a:cubicBezTo>
                    <a:pt x="0" y="13"/>
                    <a:pt x="0" y="13"/>
                    <a:pt x="0" y="13"/>
                  </a:cubicBezTo>
                  <a:cubicBezTo>
                    <a:pt x="0" y="34"/>
                    <a:pt x="0" y="34"/>
                    <a:pt x="0" y="34"/>
                  </a:cubicBezTo>
                  <a:cubicBezTo>
                    <a:pt x="0" y="52"/>
                    <a:pt x="13" y="70"/>
                    <a:pt x="30" y="74"/>
                  </a:cubicBezTo>
                  <a:cubicBezTo>
                    <a:pt x="48" y="70"/>
                    <a:pt x="61" y="52"/>
                    <a:pt x="61" y="34"/>
                  </a:cubicBezTo>
                  <a:cubicBezTo>
                    <a:pt x="61" y="13"/>
                    <a:pt x="61" y="13"/>
                    <a:pt x="61" y="13"/>
                  </a:cubicBezTo>
                  <a:lnTo>
                    <a:pt x="30" y="0"/>
                  </a:lnTo>
                  <a:close/>
                  <a:moveTo>
                    <a:pt x="57" y="34"/>
                  </a:moveTo>
                  <a:cubicBezTo>
                    <a:pt x="57" y="51"/>
                    <a:pt x="46" y="66"/>
                    <a:pt x="31" y="69"/>
                  </a:cubicBezTo>
                  <a:cubicBezTo>
                    <a:pt x="30" y="69"/>
                    <a:pt x="30" y="69"/>
                    <a:pt x="30" y="69"/>
                  </a:cubicBezTo>
                  <a:cubicBezTo>
                    <a:pt x="30" y="69"/>
                    <a:pt x="30" y="69"/>
                    <a:pt x="30" y="69"/>
                  </a:cubicBezTo>
                  <a:cubicBezTo>
                    <a:pt x="15" y="66"/>
                    <a:pt x="3" y="51"/>
                    <a:pt x="3" y="34"/>
                  </a:cubicBezTo>
                  <a:cubicBezTo>
                    <a:pt x="3" y="16"/>
                    <a:pt x="3" y="16"/>
                    <a:pt x="3" y="16"/>
                  </a:cubicBezTo>
                  <a:cubicBezTo>
                    <a:pt x="30" y="4"/>
                    <a:pt x="30" y="4"/>
                    <a:pt x="30" y="4"/>
                  </a:cubicBezTo>
                  <a:cubicBezTo>
                    <a:pt x="57" y="16"/>
                    <a:pt x="57" y="16"/>
                    <a:pt x="57" y="16"/>
                  </a:cubicBezTo>
                  <a:lnTo>
                    <a:pt x="57" y="34"/>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27" name="Rectangle 70">
              <a:extLst>
                <a:ext uri="{FF2B5EF4-FFF2-40B4-BE49-F238E27FC236}">
                  <a16:creationId xmlns:a16="http://schemas.microsoft.com/office/drawing/2014/main" id="{5AE09450-F46E-4992-886A-7C87A8C1FD6C}"/>
                </a:ext>
              </a:extLst>
            </p:cNvPr>
            <p:cNvSpPr>
              <a:spLocks noChangeArrowheads="1"/>
            </p:cNvSpPr>
            <p:nvPr/>
          </p:nvSpPr>
          <p:spPr bwMode="auto">
            <a:xfrm>
              <a:off x="6475413" y="2192338"/>
              <a:ext cx="162401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900" b="1">
                  <a:solidFill>
                    <a:srgbClr val="73848D"/>
                  </a:solidFill>
                  <a:latin typeface="Arial" panose="020B0604020202020204" pitchFamily="34" charset="0"/>
                </a:rPr>
                <a:t>Your text here</a:t>
              </a:r>
              <a:endParaRPr lang="ru-RU" altLang="ru-RU" sz="1800"/>
            </a:p>
          </p:txBody>
        </p:sp>
        <p:sp>
          <p:nvSpPr>
            <p:cNvPr id="33828" name="TextBox 115">
              <a:extLst>
                <a:ext uri="{FF2B5EF4-FFF2-40B4-BE49-F238E27FC236}">
                  <a16:creationId xmlns:a16="http://schemas.microsoft.com/office/drawing/2014/main" id="{C87F5B05-73D1-4DD5-A284-6A063C8F3943}"/>
                </a:ext>
              </a:extLst>
            </p:cNvPr>
            <p:cNvSpPr txBox="1">
              <a:spLocks noChangeArrowheads="1"/>
            </p:cNvSpPr>
            <p:nvPr/>
          </p:nvSpPr>
          <p:spPr bwMode="auto">
            <a:xfrm>
              <a:off x="6245225" y="2751138"/>
              <a:ext cx="2111375"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a:t>
              </a:r>
              <a:endParaRPr lang="ru-RU" altLang="ru-RU" sz="1400" i="1">
                <a:solidFill>
                  <a:srgbClr val="73858E"/>
                </a:solidFill>
                <a:latin typeface="Arial" panose="020B0604020202020204" pitchFamily="34" charset="0"/>
                <a:cs typeface="Arial" panose="020B0604020202020204" pitchFamily="34" charset="0"/>
              </a:endParaRPr>
            </a:p>
          </p:txBody>
        </p:sp>
      </p:grpSp>
      <p:grpSp>
        <p:nvGrpSpPr>
          <p:cNvPr id="5" name="Группа 4">
            <a:extLst>
              <a:ext uri="{FF2B5EF4-FFF2-40B4-BE49-F238E27FC236}">
                <a16:creationId xmlns:a16="http://schemas.microsoft.com/office/drawing/2014/main" id="{78C726DB-625A-48D3-BCAB-57D1138CD163}"/>
              </a:ext>
            </a:extLst>
          </p:cNvPr>
          <p:cNvGrpSpPr/>
          <p:nvPr/>
        </p:nvGrpSpPr>
        <p:grpSpPr>
          <a:xfrm>
            <a:off x="8662988" y="2020888"/>
            <a:ext cx="2195512" cy="4486275"/>
            <a:chOff x="8662988" y="2020888"/>
            <a:chExt cx="2195512" cy="4486275"/>
          </a:xfrm>
        </p:grpSpPr>
        <p:sp>
          <p:nvSpPr>
            <p:cNvPr id="33819" name="Freeform 90">
              <a:extLst>
                <a:ext uri="{FF2B5EF4-FFF2-40B4-BE49-F238E27FC236}">
                  <a16:creationId xmlns:a16="http://schemas.microsoft.com/office/drawing/2014/main" id="{19474DDB-A057-4E68-9E3E-F74BA460A363}"/>
                </a:ext>
              </a:extLst>
            </p:cNvPr>
            <p:cNvSpPr>
              <a:spLocks noEditPoints="1"/>
            </p:cNvSpPr>
            <p:nvPr/>
          </p:nvSpPr>
          <p:spPr bwMode="auto">
            <a:xfrm>
              <a:off x="8662988" y="2020888"/>
              <a:ext cx="2195512" cy="3808412"/>
            </a:xfrm>
            <a:custGeom>
              <a:avLst/>
              <a:gdLst>
                <a:gd name="T0" fmla="*/ 2147483646 w 1383"/>
                <a:gd name="T1" fmla="*/ 63004692 h 2399"/>
                <a:gd name="T2" fmla="*/ 2147483646 w 1383"/>
                <a:gd name="T3" fmla="*/ 2147483646 h 2399"/>
                <a:gd name="T4" fmla="*/ 65524048 w 1383"/>
                <a:gd name="T5" fmla="*/ 2147483646 h 2399"/>
                <a:gd name="T6" fmla="*/ 65524048 w 1383"/>
                <a:gd name="T7" fmla="*/ 63004692 h 2399"/>
                <a:gd name="T8" fmla="*/ 2147483646 w 1383"/>
                <a:gd name="T9" fmla="*/ 63004692 h 2399"/>
                <a:gd name="T10" fmla="*/ 2147483646 w 1383"/>
                <a:gd name="T11" fmla="*/ 63004692 h 2399"/>
                <a:gd name="T12" fmla="*/ 2147483646 w 1383"/>
                <a:gd name="T13" fmla="*/ 0 h 2399"/>
                <a:gd name="T14" fmla="*/ 0 w 1383"/>
                <a:gd name="T15" fmla="*/ 0 h 2399"/>
                <a:gd name="T16" fmla="*/ 0 w 1383"/>
                <a:gd name="T17" fmla="*/ 2147483646 h 2399"/>
                <a:gd name="T18" fmla="*/ 2147483646 w 1383"/>
                <a:gd name="T19" fmla="*/ 2147483646 h 2399"/>
                <a:gd name="T20" fmla="*/ 2147483646 w 1383"/>
                <a:gd name="T21" fmla="*/ 0 h 2399"/>
                <a:gd name="T22" fmla="*/ 2147483646 w 1383"/>
                <a:gd name="T23" fmla="*/ 0 h 23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83" h="2399">
                  <a:moveTo>
                    <a:pt x="1357" y="25"/>
                  </a:moveTo>
                  <a:lnTo>
                    <a:pt x="1357" y="2368"/>
                  </a:lnTo>
                  <a:lnTo>
                    <a:pt x="26" y="2368"/>
                  </a:lnTo>
                  <a:lnTo>
                    <a:pt x="26" y="25"/>
                  </a:lnTo>
                  <a:lnTo>
                    <a:pt x="1357" y="25"/>
                  </a:lnTo>
                  <a:close/>
                  <a:moveTo>
                    <a:pt x="1383" y="0"/>
                  </a:moveTo>
                  <a:lnTo>
                    <a:pt x="0" y="0"/>
                  </a:lnTo>
                  <a:lnTo>
                    <a:pt x="0" y="2399"/>
                  </a:lnTo>
                  <a:lnTo>
                    <a:pt x="1383" y="2399"/>
                  </a:lnTo>
                  <a:lnTo>
                    <a:pt x="1383"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20" name="Rectangle 91">
              <a:extLst>
                <a:ext uri="{FF2B5EF4-FFF2-40B4-BE49-F238E27FC236}">
                  <a16:creationId xmlns:a16="http://schemas.microsoft.com/office/drawing/2014/main" id="{47DE96A8-076A-4CB9-A9DD-4169CDBA662C}"/>
                </a:ext>
              </a:extLst>
            </p:cNvPr>
            <p:cNvSpPr>
              <a:spLocks noChangeArrowheads="1"/>
            </p:cNvSpPr>
            <p:nvPr/>
          </p:nvSpPr>
          <p:spPr bwMode="auto">
            <a:xfrm>
              <a:off x="8662988" y="5699125"/>
              <a:ext cx="2195512" cy="192088"/>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21" name="Oval 92">
              <a:extLst>
                <a:ext uri="{FF2B5EF4-FFF2-40B4-BE49-F238E27FC236}">
                  <a16:creationId xmlns:a16="http://schemas.microsoft.com/office/drawing/2014/main" id="{A2CD546A-6D6D-4669-B683-84D8F32EA9F7}"/>
                </a:ext>
              </a:extLst>
            </p:cNvPr>
            <p:cNvSpPr>
              <a:spLocks noChangeArrowheads="1"/>
            </p:cNvSpPr>
            <p:nvPr/>
          </p:nvSpPr>
          <p:spPr bwMode="auto">
            <a:xfrm>
              <a:off x="9015413" y="5011738"/>
              <a:ext cx="1490662" cy="149542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22" name="Oval 93">
              <a:extLst>
                <a:ext uri="{FF2B5EF4-FFF2-40B4-BE49-F238E27FC236}">
                  <a16:creationId xmlns:a16="http://schemas.microsoft.com/office/drawing/2014/main" id="{D74E145F-8CED-4874-B1A5-1ACC8DB917E5}"/>
                </a:ext>
              </a:extLst>
            </p:cNvPr>
            <p:cNvSpPr>
              <a:spLocks noChangeArrowheads="1"/>
            </p:cNvSpPr>
            <p:nvPr/>
          </p:nvSpPr>
          <p:spPr bwMode="auto">
            <a:xfrm>
              <a:off x="9237663" y="5233988"/>
              <a:ext cx="1057275" cy="1050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3823" name="Freeform 103">
              <a:extLst>
                <a:ext uri="{FF2B5EF4-FFF2-40B4-BE49-F238E27FC236}">
                  <a16:creationId xmlns:a16="http://schemas.microsoft.com/office/drawing/2014/main" id="{0E4A96E0-328B-4892-B604-2E443FC8FA69}"/>
                </a:ext>
              </a:extLst>
            </p:cNvPr>
            <p:cNvSpPr>
              <a:spLocks/>
            </p:cNvSpPr>
            <p:nvPr/>
          </p:nvSpPr>
          <p:spPr bwMode="auto">
            <a:xfrm>
              <a:off x="9478963" y="5375275"/>
              <a:ext cx="503237" cy="687388"/>
            </a:xfrm>
            <a:custGeom>
              <a:avLst/>
              <a:gdLst>
                <a:gd name="T0" fmla="*/ 2147483646 w 50"/>
                <a:gd name="T1" fmla="*/ 2147483646 h 68"/>
                <a:gd name="T2" fmla="*/ 2147483646 w 50"/>
                <a:gd name="T3" fmla="*/ 2147483646 h 68"/>
                <a:gd name="T4" fmla="*/ 2147483646 w 50"/>
                <a:gd name="T5" fmla="*/ 2147483646 h 68"/>
                <a:gd name="T6" fmla="*/ 2147483646 w 50"/>
                <a:gd name="T7" fmla="*/ 1941507189 h 68"/>
                <a:gd name="T8" fmla="*/ 2147483646 w 50"/>
                <a:gd name="T9" fmla="*/ 1839328984 h 68"/>
                <a:gd name="T10" fmla="*/ 2147483646 w 50"/>
                <a:gd name="T11" fmla="*/ 1430585840 h 68"/>
                <a:gd name="T12" fmla="*/ 2147483646 w 50"/>
                <a:gd name="T13" fmla="*/ 1839328984 h 68"/>
                <a:gd name="T14" fmla="*/ 2147483646 w 50"/>
                <a:gd name="T15" fmla="*/ 2145883815 h 68"/>
                <a:gd name="T16" fmla="*/ 2147483646 w 50"/>
                <a:gd name="T17" fmla="*/ 2043695502 h 68"/>
                <a:gd name="T18" fmla="*/ 2147483646 w 50"/>
                <a:gd name="T19" fmla="*/ 2147483646 h 68"/>
                <a:gd name="T20" fmla="*/ 2147483646 w 50"/>
                <a:gd name="T21" fmla="*/ 2147483646 h 68"/>
                <a:gd name="T22" fmla="*/ 2147483646 w 50"/>
                <a:gd name="T23" fmla="*/ 2147483646 h 68"/>
                <a:gd name="T24" fmla="*/ 2147483646 w 50"/>
                <a:gd name="T25" fmla="*/ 1941507189 h 68"/>
                <a:gd name="T26" fmla="*/ 2147483646 w 50"/>
                <a:gd name="T27" fmla="*/ 1328397527 h 68"/>
                <a:gd name="T28" fmla="*/ 2147483646 w 50"/>
                <a:gd name="T29" fmla="*/ 613109661 h 68"/>
                <a:gd name="T30" fmla="*/ 2147483646 w 50"/>
                <a:gd name="T31" fmla="*/ 510921348 h 68"/>
                <a:gd name="T32" fmla="*/ 2147483646 w 50"/>
                <a:gd name="T33" fmla="*/ 306554831 h 68"/>
                <a:gd name="T34" fmla="*/ 2147483646 w 50"/>
                <a:gd name="T35" fmla="*/ 204366518 h 68"/>
                <a:gd name="T36" fmla="*/ 2147483646 w 50"/>
                <a:gd name="T37" fmla="*/ 102188313 h 68"/>
                <a:gd name="T38" fmla="*/ 2147483646 w 50"/>
                <a:gd name="T39" fmla="*/ 102188313 h 68"/>
                <a:gd name="T40" fmla="*/ 2025981838 w 50"/>
                <a:gd name="T41" fmla="*/ 510921348 h 68"/>
                <a:gd name="T42" fmla="*/ 2025981838 w 50"/>
                <a:gd name="T43" fmla="*/ 1328397527 h 68"/>
                <a:gd name="T44" fmla="*/ 2147483646 w 50"/>
                <a:gd name="T45" fmla="*/ 1941507189 h 68"/>
                <a:gd name="T46" fmla="*/ 2147483646 w 50"/>
                <a:gd name="T47" fmla="*/ 1941507189 h 68"/>
                <a:gd name="T48" fmla="*/ 1823388687 w 50"/>
                <a:gd name="T49" fmla="*/ 2147483646 h 68"/>
                <a:gd name="T50" fmla="*/ 810392735 w 50"/>
                <a:gd name="T51" fmla="*/ 2147483646 h 68"/>
                <a:gd name="T52" fmla="*/ 810392735 w 50"/>
                <a:gd name="T53" fmla="*/ 2147483646 h 68"/>
                <a:gd name="T54" fmla="*/ 1012995952 w 50"/>
                <a:gd name="T55" fmla="*/ 2043695502 h 68"/>
                <a:gd name="T56" fmla="*/ 1215589103 w 50"/>
                <a:gd name="T57" fmla="*/ 2145883815 h 68"/>
                <a:gd name="T58" fmla="*/ 1620785471 w 50"/>
                <a:gd name="T59" fmla="*/ 1839328984 h 68"/>
                <a:gd name="T60" fmla="*/ 1215589103 w 50"/>
                <a:gd name="T61" fmla="*/ 1430585840 h 68"/>
                <a:gd name="T62" fmla="*/ 911694343 w 50"/>
                <a:gd name="T63" fmla="*/ 1839328984 h 68"/>
                <a:gd name="T64" fmla="*/ 911694343 w 50"/>
                <a:gd name="T65" fmla="*/ 1941507189 h 68"/>
                <a:gd name="T66" fmla="*/ 709091127 w 50"/>
                <a:gd name="T67" fmla="*/ 2147483646 h 68"/>
                <a:gd name="T68" fmla="*/ 709091127 w 50"/>
                <a:gd name="T69" fmla="*/ 2147483646 h 68"/>
                <a:gd name="T70" fmla="*/ 0 w 50"/>
                <a:gd name="T71" fmla="*/ 2147483646 h 68"/>
                <a:gd name="T72" fmla="*/ 405196368 w 50"/>
                <a:gd name="T73" fmla="*/ 2147483646 h 68"/>
                <a:gd name="T74" fmla="*/ 810392735 w 50"/>
                <a:gd name="T75" fmla="*/ 2147483646 h 68"/>
                <a:gd name="T76" fmla="*/ 911694343 w 50"/>
                <a:gd name="T77" fmla="*/ 2147483646 h 68"/>
                <a:gd name="T78" fmla="*/ 2147483646 w 50"/>
                <a:gd name="T79" fmla="*/ 2147483646 h 68"/>
                <a:gd name="T80" fmla="*/ 2147483646 w 50"/>
                <a:gd name="T81" fmla="*/ 2147483646 h 68"/>
                <a:gd name="T82" fmla="*/ 2147483646 w 50"/>
                <a:gd name="T83" fmla="*/ 2147483646 h 68"/>
                <a:gd name="T84" fmla="*/ 2147483646 w 50"/>
                <a:gd name="T85" fmla="*/ 2147483646 h 68"/>
                <a:gd name="T86" fmla="*/ 2147483646 w 50"/>
                <a:gd name="T87" fmla="*/ 2147483646 h 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0" h="68">
                  <a:moveTo>
                    <a:pt x="50" y="26"/>
                  </a:moveTo>
                  <a:cubicBezTo>
                    <a:pt x="45" y="26"/>
                    <a:pt x="45" y="26"/>
                    <a:pt x="45" y="26"/>
                  </a:cubicBezTo>
                  <a:cubicBezTo>
                    <a:pt x="45" y="22"/>
                    <a:pt x="45" y="22"/>
                    <a:pt x="45" y="22"/>
                  </a:cubicBezTo>
                  <a:cubicBezTo>
                    <a:pt x="42" y="19"/>
                    <a:pt x="42" y="19"/>
                    <a:pt x="42" y="19"/>
                  </a:cubicBezTo>
                  <a:cubicBezTo>
                    <a:pt x="42" y="19"/>
                    <a:pt x="42" y="18"/>
                    <a:pt x="42" y="18"/>
                  </a:cubicBezTo>
                  <a:cubicBezTo>
                    <a:pt x="42" y="16"/>
                    <a:pt x="41" y="14"/>
                    <a:pt x="39" y="14"/>
                  </a:cubicBezTo>
                  <a:cubicBezTo>
                    <a:pt x="37" y="14"/>
                    <a:pt x="36" y="16"/>
                    <a:pt x="36" y="18"/>
                  </a:cubicBezTo>
                  <a:cubicBezTo>
                    <a:pt x="36" y="20"/>
                    <a:pt x="37" y="21"/>
                    <a:pt x="39" y="21"/>
                  </a:cubicBezTo>
                  <a:cubicBezTo>
                    <a:pt x="40" y="21"/>
                    <a:pt x="40" y="20"/>
                    <a:pt x="41" y="20"/>
                  </a:cubicBezTo>
                  <a:cubicBezTo>
                    <a:pt x="43" y="23"/>
                    <a:pt x="43" y="23"/>
                    <a:pt x="43" y="23"/>
                  </a:cubicBezTo>
                  <a:cubicBezTo>
                    <a:pt x="43" y="26"/>
                    <a:pt x="43" y="26"/>
                    <a:pt x="43" y="26"/>
                  </a:cubicBezTo>
                  <a:cubicBezTo>
                    <a:pt x="35" y="26"/>
                    <a:pt x="35" y="26"/>
                    <a:pt x="35" y="26"/>
                  </a:cubicBezTo>
                  <a:cubicBezTo>
                    <a:pt x="35" y="21"/>
                    <a:pt x="32" y="20"/>
                    <a:pt x="28" y="19"/>
                  </a:cubicBezTo>
                  <a:cubicBezTo>
                    <a:pt x="31" y="19"/>
                    <a:pt x="33" y="16"/>
                    <a:pt x="33" y="13"/>
                  </a:cubicBezTo>
                  <a:cubicBezTo>
                    <a:pt x="33" y="6"/>
                    <a:pt x="33" y="6"/>
                    <a:pt x="33" y="6"/>
                  </a:cubicBezTo>
                  <a:cubicBezTo>
                    <a:pt x="33" y="5"/>
                    <a:pt x="33" y="5"/>
                    <a:pt x="33" y="5"/>
                  </a:cubicBezTo>
                  <a:cubicBezTo>
                    <a:pt x="34" y="4"/>
                    <a:pt x="34" y="4"/>
                    <a:pt x="34" y="3"/>
                  </a:cubicBezTo>
                  <a:cubicBezTo>
                    <a:pt x="34" y="2"/>
                    <a:pt x="34" y="2"/>
                    <a:pt x="34" y="2"/>
                  </a:cubicBezTo>
                  <a:cubicBezTo>
                    <a:pt x="34" y="1"/>
                    <a:pt x="33" y="0"/>
                    <a:pt x="32" y="1"/>
                  </a:cubicBezTo>
                  <a:cubicBezTo>
                    <a:pt x="24" y="1"/>
                    <a:pt x="24" y="1"/>
                    <a:pt x="24" y="1"/>
                  </a:cubicBezTo>
                  <a:cubicBezTo>
                    <a:pt x="22" y="1"/>
                    <a:pt x="20" y="3"/>
                    <a:pt x="20" y="5"/>
                  </a:cubicBezTo>
                  <a:cubicBezTo>
                    <a:pt x="20" y="13"/>
                    <a:pt x="20" y="13"/>
                    <a:pt x="20" y="13"/>
                  </a:cubicBezTo>
                  <a:cubicBezTo>
                    <a:pt x="20" y="16"/>
                    <a:pt x="22" y="19"/>
                    <a:pt x="25" y="19"/>
                  </a:cubicBezTo>
                  <a:cubicBezTo>
                    <a:pt x="25" y="19"/>
                    <a:pt x="25" y="19"/>
                    <a:pt x="25" y="19"/>
                  </a:cubicBezTo>
                  <a:cubicBezTo>
                    <a:pt x="21" y="19"/>
                    <a:pt x="18" y="21"/>
                    <a:pt x="18" y="26"/>
                  </a:cubicBezTo>
                  <a:cubicBezTo>
                    <a:pt x="8" y="26"/>
                    <a:pt x="8" y="26"/>
                    <a:pt x="8" y="26"/>
                  </a:cubicBezTo>
                  <a:cubicBezTo>
                    <a:pt x="8" y="23"/>
                    <a:pt x="8" y="23"/>
                    <a:pt x="8" y="23"/>
                  </a:cubicBezTo>
                  <a:cubicBezTo>
                    <a:pt x="10" y="20"/>
                    <a:pt x="10" y="20"/>
                    <a:pt x="10" y="20"/>
                  </a:cubicBezTo>
                  <a:cubicBezTo>
                    <a:pt x="11" y="20"/>
                    <a:pt x="12" y="21"/>
                    <a:pt x="12" y="21"/>
                  </a:cubicBezTo>
                  <a:cubicBezTo>
                    <a:pt x="14" y="21"/>
                    <a:pt x="16" y="20"/>
                    <a:pt x="16" y="18"/>
                  </a:cubicBezTo>
                  <a:cubicBezTo>
                    <a:pt x="16" y="16"/>
                    <a:pt x="14" y="14"/>
                    <a:pt x="12" y="14"/>
                  </a:cubicBezTo>
                  <a:cubicBezTo>
                    <a:pt x="10" y="14"/>
                    <a:pt x="9" y="16"/>
                    <a:pt x="9" y="18"/>
                  </a:cubicBezTo>
                  <a:cubicBezTo>
                    <a:pt x="9" y="18"/>
                    <a:pt x="9" y="19"/>
                    <a:pt x="9" y="19"/>
                  </a:cubicBezTo>
                  <a:cubicBezTo>
                    <a:pt x="7" y="22"/>
                    <a:pt x="7" y="22"/>
                    <a:pt x="7" y="22"/>
                  </a:cubicBezTo>
                  <a:cubicBezTo>
                    <a:pt x="7" y="26"/>
                    <a:pt x="7" y="26"/>
                    <a:pt x="7" y="26"/>
                  </a:cubicBezTo>
                  <a:cubicBezTo>
                    <a:pt x="0" y="26"/>
                    <a:pt x="0" y="26"/>
                    <a:pt x="0" y="26"/>
                  </a:cubicBezTo>
                  <a:cubicBezTo>
                    <a:pt x="4" y="38"/>
                    <a:pt x="4" y="38"/>
                    <a:pt x="4" y="38"/>
                  </a:cubicBezTo>
                  <a:cubicBezTo>
                    <a:pt x="8" y="38"/>
                    <a:pt x="8" y="38"/>
                    <a:pt x="8" y="38"/>
                  </a:cubicBezTo>
                  <a:cubicBezTo>
                    <a:pt x="9" y="68"/>
                    <a:pt x="9" y="68"/>
                    <a:pt x="9" y="68"/>
                  </a:cubicBezTo>
                  <a:cubicBezTo>
                    <a:pt x="43" y="68"/>
                    <a:pt x="43" y="68"/>
                    <a:pt x="43" y="68"/>
                  </a:cubicBezTo>
                  <a:cubicBezTo>
                    <a:pt x="44" y="38"/>
                    <a:pt x="44" y="38"/>
                    <a:pt x="44" y="38"/>
                  </a:cubicBezTo>
                  <a:cubicBezTo>
                    <a:pt x="48" y="38"/>
                    <a:pt x="48" y="38"/>
                    <a:pt x="48" y="38"/>
                  </a:cubicBezTo>
                  <a:cubicBezTo>
                    <a:pt x="50" y="26"/>
                    <a:pt x="50" y="26"/>
                    <a:pt x="50" y="26"/>
                  </a:cubicBezTo>
                  <a:cubicBezTo>
                    <a:pt x="50" y="26"/>
                    <a:pt x="50" y="26"/>
                    <a:pt x="50" y="26"/>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3829" name="Rectangle 70">
              <a:extLst>
                <a:ext uri="{FF2B5EF4-FFF2-40B4-BE49-F238E27FC236}">
                  <a16:creationId xmlns:a16="http://schemas.microsoft.com/office/drawing/2014/main" id="{87D55FAD-61AE-49FD-89B4-BA3518261DB6}"/>
                </a:ext>
              </a:extLst>
            </p:cNvPr>
            <p:cNvSpPr>
              <a:spLocks noChangeArrowheads="1"/>
            </p:cNvSpPr>
            <p:nvPr/>
          </p:nvSpPr>
          <p:spPr bwMode="auto">
            <a:xfrm>
              <a:off x="8939213" y="2192338"/>
              <a:ext cx="162401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1900" b="1">
                  <a:solidFill>
                    <a:srgbClr val="73848D"/>
                  </a:solidFill>
                  <a:latin typeface="Arial" panose="020B0604020202020204" pitchFamily="34" charset="0"/>
                </a:rPr>
                <a:t>Your text here</a:t>
              </a:r>
              <a:endParaRPr lang="ru-RU" altLang="ru-RU" sz="1800"/>
            </a:p>
          </p:txBody>
        </p:sp>
        <p:sp>
          <p:nvSpPr>
            <p:cNvPr id="33830" name="TextBox 115">
              <a:extLst>
                <a:ext uri="{FF2B5EF4-FFF2-40B4-BE49-F238E27FC236}">
                  <a16:creationId xmlns:a16="http://schemas.microsoft.com/office/drawing/2014/main" id="{33E24C69-1EB7-41D7-9644-B9F94CD601CB}"/>
                </a:ext>
              </a:extLst>
            </p:cNvPr>
            <p:cNvSpPr txBox="1">
              <a:spLocks noChangeArrowheads="1"/>
            </p:cNvSpPr>
            <p:nvPr/>
          </p:nvSpPr>
          <p:spPr bwMode="auto">
            <a:xfrm>
              <a:off x="8709025" y="2751138"/>
              <a:ext cx="2111375"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a:t>
              </a:r>
              <a:endParaRPr lang="ru-RU" altLang="ru-RU" sz="1400" i="1">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additive="base">
                                        <p:cTn id="7" dur="500" fill="hold"/>
                                        <p:tgtEl>
                                          <p:spTgt spid="33794"/>
                                        </p:tgtEl>
                                        <p:attrNameLst>
                                          <p:attrName>ppt_x</p:attrName>
                                        </p:attrNameLst>
                                      </p:cBhvr>
                                      <p:tavLst>
                                        <p:tav tm="0">
                                          <p:val>
                                            <p:strVal val="#ppt_x"/>
                                          </p:val>
                                        </p:tav>
                                        <p:tav tm="100000">
                                          <p:val>
                                            <p:strVal val="#ppt_x"/>
                                          </p:val>
                                        </p:tav>
                                      </p:tavLst>
                                    </p:anim>
                                    <p:anim calcmode="lin" valueType="num">
                                      <p:cBhvr additive="base">
                                        <p:cTn id="8" dur="500" fill="hold"/>
                                        <p:tgtEl>
                                          <p:spTgt spid="3379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3795"/>
                                        </p:tgtEl>
                                        <p:attrNameLst>
                                          <p:attrName>style.visibility</p:attrName>
                                        </p:attrNameLst>
                                      </p:cBhvr>
                                      <p:to>
                                        <p:strVal val="visible"/>
                                      </p:to>
                                    </p:set>
                                    <p:anim calcmode="lin" valueType="num">
                                      <p:cBhvr additive="base">
                                        <p:cTn id="11" dur="500" fill="hold"/>
                                        <p:tgtEl>
                                          <p:spTgt spid="33795"/>
                                        </p:tgtEl>
                                        <p:attrNameLst>
                                          <p:attrName>ppt_x</p:attrName>
                                        </p:attrNameLst>
                                      </p:cBhvr>
                                      <p:tavLst>
                                        <p:tav tm="0">
                                          <p:val>
                                            <p:strVal val="#ppt_x"/>
                                          </p:val>
                                        </p:tav>
                                        <p:tav tm="100000">
                                          <p:val>
                                            <p:strVal val="#ppt_x"/>
                                          </p:val>
                                        </p:tav>
                                      </p:tavLst>
                                    </p:anim>
                                    <p:anim calcmode="lin" valueType="num">
                                      <p:cBhvr additive="base">
                                        <p:cTn id="12" dur="500" fill="hold"/>
                                        <p:tgtEl>
                                          <p:spTgt spid="33795"/>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5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5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75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112">
            <a:extLst>
              <a:ext uri="{FF2B5EF4-FFF2-40B4-BE49-F238E27FC236}">
                <a16:creationId xmlns:a16="http://schemas.microsoft.com/office/drawing/2014/main" id="{E67B5CFE-9AAE-4427-A471-185D3995D1CD}"/>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grpSp>
        <p:nvGrpSpPr>
          <p:cNvPr id="4" name="Группа 3">
            <a:extLst>
              <a:ext uri="{FF2B5EF4-FFF2-40B4-BE49-F238E27FC236}">
                <a16:creationId xmlns:a16="http://schemas.microsoft.com/office/drawing/2014/main" id="{32E532DE-A6B5-4EB0-9FC3-19281A90D4B3}"/>
              </a:ext>
            </a:extLst>
          </p:cNvPr>
          <p:cNvGrpSpPr/>
          <p:nvPr/>
        </p:nvGrpSpPr>
        <p:grpSpPr>
          <a:xfrm>
            <a:off x="1066800" y="4352925"/>
            <a:ext cx="3787775" cy="2105025"/>
            <a:chOff x="1066800" y="4352925"/>
            <a:chExt cx="3787775" cy="2105025"/>
          </a:xfrm>
        </p:grpSpPr>
        <p:sp>
          <p:nvSpPr>
            <p:cNvPr id="34819" name="TextBox 115">
              <a:extLst>
                <a:ext uri="{FF2B5EF4-FFF2-40B4-BE49-F238E27FC236}">
                  <a16:creationId xmlns:a16="http://schemas.microsoft.com/office/drawing/2014/main" id="{8788A7EE-DE10-4367-9576-76CF29141C8F}"/>
                </a:ext>
              </a:extLst>
            </p:cNvPr>
            <p:cNvSpPr txBox="1">
              <a:spLocks noChangeArrowheads="1"/>
            </p:cNvSpPr>
            <p:nvPr/>
          </p:nvSpPr>
          <p:spPr bwMode="auto">
            <a:xfrm>
              <a:off x="1066800" y="4887913"/>
              <a:ext cx="37877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i="1">
                <a:solidFill>
                  <a:srgbClr val="73858E"/>
                </a:solidFill>
                <a:latin typeface="Arial" panose="020B0604020202020204" pitchFamily="34" charset="0"/>
                <a:cs typeface="Arial" panose="020B0604020202020204" pitchFamily="34" charset="0"/>
              </a:endParaRPr>
            </a:p>
          </p:txBody>
        </p:sp>
        <p:sp>
          <p:nvSpPr>
            <p:cNvPr id="34820" name="Rectangle 88">
              <a:extLst>
                <a:ext uri="{FF2B5EF4-FFF2-40B4-BE49-F238E27FC236}">
                  <a16:creationId xmlns:a16="http://schemas.microsoft.com/office/drawing/2014/main" id="{0565CDDF-8C6C-4DA1-828E-20E76436C320}"/>
                </a:ext>
              </a:extLst>
            </p:cNvPr>
            <p:cNvSpPr>
              <a:spLocks noChangeArrowheads="1"/>
            </p:cNvSpPr>
            <p:nvPr/>
          </p:nvSpPr>
          <p:spPr bwMode="auto">
            <a:xfrm>
              <a:off x="1147763" y="4352925"/>
              <a:ext cx="13096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2400" b="1" dirty="0">
                  <a:solidFill>
                    <a:schemeClr val="accent4"/>
                  </a:solidFill>
                  <a:latin typeface="Arial" panose="020B0604020202020204" pitchFamily="34" charset="0"/>
                </a:rPr>
                <a:t>Your text</a:t>
              </a:r>
              <a:endParaRPr lang="ru-RU" altLang="ru-RU" sz="1600" dirty="0">
                <a:solidFill>
                  <a:schemeClr val="accent4"/>
                </a:solidFill>
              </a:endParaRPr>
            </a:p>
          </p:txBody>
        </p:sp>
      </p:grpSp>
      <p:grpSp>
        <p:nvGrpSpPr>
          <p:cNvPr id="6" name="Группа 5">
            <a:extLst>
              <a:ext uri="{FF2B5EF4-FFF2-40B4-BE49-F238E27FC236}">
                <a16:creationId xmlns:a16="http://schemas.microsoft.com/office/drawing/2014/main" id="{ED265B40-0BEC-42F7-B53D-1866778FE73D}"/>
              </a:ext>
            </a:extLst>
          </p:cNvPr>
          <p:cNvGrpSpPr/>
          <p:nvPr/>
        </p:nvGrpSpPr>
        <p:grpSpPr>
          <a:xfrm>
            <a:off x="7337425" y="4352925"/>
            <a:ext cx="3787775" cy="2105025"/>
            <a:chOff x="7337425" y="4352925"/>
            <a:chExt cx="3787775" cy="2105025"/>
          </a:xfrm>
        </p:grpSpPr>
        <p:sp>
          <p:nvSpPr>
            <p:cNvPr id="34823" name="TextBox 115">
              <a:extLst>
                <a:ext uri="{FF2B5EF4-FFF2-40B4-BE49-F238E27FC236}">
                  <a16:creationId xmlns:a16="http://schemas.microsoft.com/office/drawing/2014/main" id="{068A9DC1-CE07-4F93-A4DF-8C0F66DC4E36}"/>
                </a:ext>
              </a:extLst>
            </p:cNvPr>
            <p:cNvSpPr txBox="1">
              <a:spLocks noChangeArrowheads="1"/>
            </p:cNvSpPr>
            <p:nvPr/>
          </p:nvSpPr>
          <p:spPr bwMode="auto">
            <a:xfrm>
              <a:off x="7337425" y="4887913"/>
              <a:ext cx="37877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i="1">
                <a:solidFill>
                  <a:srgbClr val="73858E"/>
                </a:solidFill>
                <a:latin typeface="Arial" panose="020B0604020202020204" pitchFamily="34" charset="0"/>
                <a:cs typeface="Arial" panose="020B0604020202020204" pitchFamily="34" charset="0"/>
              </a:endParaRPr>
            </a:p>
          </p:txBody>
        </p:sp>
        <p:sp>
          <p:nvSpPr>
            <p:cNvPr id="34824" name="Rectangle 88">
              <a:extLst>
                <a:ext uri="{FF2B5EF4-FFF2-40B4-BE49-F238E27FC236}">
                  <a16:creationId xmlns:a16="http://schemas.microsoft.com/office/drawing/2014/main" id="{940319F9-6DFE-4306-BE63-1FFC3AE174A9}"/>
                </a:ext>
              </a:extLst>
            </p:cNvPr>
            <p:cNvSpPr>
              <a:spLocks noChangeArrowheads="1"/>
            </p:cNvSpPr>
            <p:nvPr/>
          </p:nvSpPr>
          <p:spPr bwMode="auto">
            <a:xfrm>
              <a:off x="9656763" y="4352925"/>
              <a:ext cx="13096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ru-RU" sz="2400" b="1" dirty="0">
                  <a:solidFill>
                    <a:schemeClr val="accent2"/>
                  </a:solidFill>
                  <a:latin typeface="Arial" panose="020B0604020202020204" pitchFamily="34" charset="0"/>
                </a:rPr>
                <a:t>Your text</a:t>
              </a:r>
              <a:endParaRPr lang="ru-RU" altLang="ru-RU" sz="1600" dirty="0">
                <a:solidFill>
                  <a:schemeClr val="accent2"/>
                </a:solidFill>
              </a:endParaRPr>
            </a:p>
          </p:txBody>
        </p:sp>
      </p:grpSp>
      <p:grpSp>
        <p:nvGrpSpPr>
          <p:cNvPr id="5" name="Группа 4">
            <a:extLst>
              <a:ext uri="{FF2B5EF4-FFF2-40B4-BE49-F238E27FC236}">
                <a16:creationId xmlns:a16="http://schemas.microsoft.com/office/drawing/2014/main" id="{DF18CC5A-12E0-41A6-8AA3-1B4B492F8DB2}"/>
              </a:ext>
            </a:extLst>
          </p:cNvPr>
          <p:cNvGrpSpPr/>
          <p:nvPr/>
        </p:nvGrpSpPr>
        <p:grpSpPr>
          <a:xfrm>
            <a:off x="7337425" y="1109663"/>
            <a:ext cx="3787775" cy="2106612"/>
            <a:chOff x="7337425" y="1109663"/>
            <a:chExt cx="3787775" cy="2106612"/>
          </a:xfrm>
        </p:grpSpPr>
        <p:sp>
          <p:nvSpPr>
            <p:cNvPr id="34825" name="TextBox 115">
              <a:extLst>
                <a:ext uri="{FF2B5EF4-FFF2-40B4-BE49-F238E27FC236}">
                  <a16:creationId xmlns:a16="http://schemas.microsoft.com/office/drawing/2014/main" id="{8D9D4A8B-9462-4811-8703-5B2671F603BC}"/>
                </a:ext>
              </a:extLst>
            </p:cNvPr>
            <p:cNvSpPr txBox="1">
              <a:spLocks noChangeArrowheads="1"/>
            </p:cNvSpPr>
            <p:nvPr/>
          </p:nvSpPr>
          <p:spPr bwMode="auto">
            <a:xfrm>
              <a:off x="7337425" y="1646238"/>
              <a:ext cx="37877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i="1">
                <a:solidFill>
                  <a:srgbClr val="73858E"/>
                </a:solidFill>
                <a:latin typeface="Arial" panose="020B0604020202020204" pitchFamily="34" charset="0"/>
                <a:cs typeface="Arial" panose="020B0604020202020204" pitchFamily="34" charset="0"/>
              </a:endParaRPr>
            </a:p>
          </p:txBody>
        </p:sp>
        <p:sp>
          <p:nvSpPr>
            <p:cNvPr id="34826" name="Rectangle 88">
              <a:extLst>
                <a:ext uri="{FF2B5EF4-FFF2-40B4-BE49-F238E27FC236}">
                  <a16:creationId xmlns:a16="http://schemas.microsoft.com/office/drawing/2014/main" id="{190D4598-1165-4EF5-89DF-2B249D925D5D}"/>
                </a:ext>
              </a:extLst>
            </p:cNvPr>
            <p:cNvSpPr>
              <a:spLocks noChangeArrowheads="1"/>
            </p:cNvSpPr>
            <p:nvPr/>
          </p:nvSpPr>
          <p:spPr bwMode="auto">
            <a:xfrm>
              <a:off x="9656763" y="1109663"/>
              <a:ext cx="13096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ru-RU" sz="2400" b="1" dirty="0">
                  <a:solidFill>
                    <a:schemeClr val="accent5"/>
                  </a:solidFill>
                  <a:latin typeface="Arial" panose="020B0604020202020204" pitchFamily="34" charset="0"/>
                </a:rPr>
                <a:t>Your text</a:t>
              </a:r>
              <a:endParaRPr lang="ru-RU" altLang="ru-RU" sz="1600" dirty="0">
                <a:solidFill>
                  <a:schemeClr val="accent5"/>
                </a:solidFill>
              </a:endParaRPr>
            </a:p>
          </p:txBody>
        </p:sp>
      </p:grpSp>
      <p:sp>
        <p:nvSpPr>
          <p:cNvPr id="34827" name="Freeform 34">
            <a:extLst>
              <a:ext uri="{FF2B5EF4-FFF2-40B4-BE49-F238E27FC236}">
                <a16:creationId xmlns:a16="http://schemas.microsoft.com/office/drawing/2014/main" id="{DF6A50AF-283B-4046-9EB2-5489197E5286}"/>
              </a:ext>
            </a:extLst>
          </p:cNvPr>
          <p:cNvSpPr>
            <a:spLocks/>
          </p:cNvSpPr>
          <p:nvPr/>
        </p:nvSpPr>
        <p:spPr bwMode="auto">
          <a:xfrm>
            <a:off x="4316413" y="1893888"/>
            <a:ext cx="1779587" cy="1758950"/>
          </a:xfrm>
          <a:custGeom>
            <a:avLst/>
            <a:gdLst>
              <a:gd name="T0" fmla="*/ 2147483646 w 178"/>
              <a:gd name="T1" fmla="*/ 2147483646 h 176"/>
              <a:gd name="T2" fmla="*/ 2147483646 w 178"/>
              <a:gd name="T3" fmla="*/ 1997617528 h 176"/>
              <a:gd name="T4" fmla="*/ 2147483646 w 178"/>
              <a:gd name="T5" fmla="*/ 599282260 h 176"/>
              <a:gd name="T6" fmla="*/ 2147483646 w 178"/>
              <a:gd name="T7" fmla="*/ 2147483646 h 176"/>
              <a:gd name="T8" fmla="*/ 2147483646 w 178"/>
              <a:gd name="T9" fmla="*/ 2147483646 h 176"/>
              <a:gd name="T10" fmla="*/ 2147483646 w 178"/>
              <a:gd name="T11" fmla="*/ 2147483646 h 176"/>
              <a:gd name="T12" fmla="*/ 2147483646 w 178"/>
              <a:gd name="T13" fmla="*/ 2147483646 h 176"/>
              <a:gd name="T14" fmla="*/ 2147483646 w 178"/>
              <a:gd name="T15" fmla="*/ 2147483646 h 176"/>
              <a:gd name="T16" fmla="*/ 499764017 w 178"/>
              <a:gd name="T17" fmla="*/ 2147483646 h 176"/>
              <a:gd name="T18" fmla="*/ 1799162457 w 178"/>
              <a:gd name="T19" fmla="*/ 2147483646 h 176"/>
              <a:gd name="T20" fmla="*/ 2147483646 w 178"/>
              <a:gd name="T21" fmla="*/ 2147483646 h 176"/>
              <a:gd name="T22" fmla="*/ 2147483646 w 178"/>
              <a:gd name="T23" fmla="*/ 2147483646 h 176"/>
              <a:gd name="T24" fmla="*/ 2147483646 w 178"/>
              <a:gd name="T25" fmla="*/ 2147483646 h 176"/>
              <a:gd name="T26" fmla="*/ 2147483646 w 178"/>
              <a:gd name="T27" fmla="*/ 2147483646 h 176"/>
              <a:gd name="T28" fmla="*/ 2147483646 w 178"/>
              <a:gd name="T29" fmla="*/ 2147483646 h 176"/>
              <a:gd name="T30" fmla="*/ 2147483646 w 178"/>
              <a:gd name="T31" fmla="*/ 2147483646 h 176"/>
              <a:gd name="T32" fmla="*/ 2147483646 w 178"/>
              <a:gd name="T33" fmla="*/ 2147483646 h 1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8" h="176">
                <a:moveTo>
                  <a:pt x="141" y="40"/>
                </a:moveTo>
                <a:cubicBezTo>
                  <a:pt x="143" y="34"/>
                  <a:pt x="143" y="27"/>
                  <a:pt x="141" y="20"/>
                </a:cubicBezTo>
                <a:cubicBezTo>
                  <a:pt x="135" y="7"/>
                  <a:pt x="121" y="0"/>
                  <a:pt x="107" y="6"/>
                </a:cubicBezTo>
                <a:cubicBezTo>
                  <a:pt x="94" y="11"/>
                  <a:pt x="88" y="26"/>
                  <a:pt x="93" y="39"/>
                </a:cubicBezTo>
                <a:cubicBezTo>
                  <a:pt x="96" y="46"/>
                  <a:pt x="101" y="51"/>
                  <a:pt x="107" y="54"/>
                </a:cubicBezTo>
                <a:cubicBezTo>
                  <a:pt x="97" y="60"/>
                  <a:pt x="87" y="67"/>
                  <a:pt x="78" y="76"/>
                </a:cubicBezTo>
                <a:cubicBezTo>
                  <a:pt x="69" y="86"/>
                  <a:pt x="60" y="97"/>
                  <a:pt x="54" y="109"/>
                </a:cubicBezTo>
                <a:cubicBezTo>
                  <a:pt x="52" y="101"/>
                  <a:pt x="47" y="94"/>
                  <a:pt x="39" y="91"/>
                </a:cubicBezTo>
                <a:cubicBezTo>
                  <a:pt x="26" y="85"/>
                  <a:pt x="11" y="91"/>
                  <a:pt x="5" y="104"/>
                </a:cubicBezTo>
                <a:cubicBezTo>
                  <a:pt x="0" y="117"/>
                  <a:pt x="5" y="132"/>
                  <a:pt x="18" y="138"/>
                </a:cubicBezTo>
                <a:cubicBezTo>
                  <a:pt x="27" y="142"/>
                  <a:pt x="36" y="141"/>
                  <a:pt x="43" y="136"/>
                </a:cubicBezTo>
                <a:cubicBezTo>
                  <a:pt x="39" y="149"/>
                  <a:pt x="37" y="162"/>
                  <a:pt x="37" y="176"/>
                </a:cubicBezTo>
                <a:cubicBezTo>
                  <a:pt x="69" y="176"/>
                  <a:pt x="69" y="176"/>
                  <a:pt x="69" y="176"/>
                </a:cubicBezTo>
                <a:cubicBezTo>
                  <a:pt x="69" y="146"/>
                  <a:pt x="81" y="118"/>
                  <a:pt x="101" y="98"/>
                </a:cubicBezTo>
                <a:cubicBezTo>
                  <a:pt x="120" y="78"/>
                  <a:pt x="148" y="66"/>
                  <a:pt x="178" y="66"/>
                </a:cubicBezTo>
                <a:cubicBezTo>
                  <a:pt x="178" y="35"/>
                  <a:pt x="178" y="35"/>
                  <a:pt x="178" y="35"/>
                </a:cubicBezTo>
                <a:cubicBezTo>
                  <a:pt x="165" y="35"/>
                  <a:pt x="153" y="36"/>
                  <a:pt x="141" y="4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4828" name="Freeform 35">
            <a:extLst>
              <a:ext uri="{FF2B5EF4-FFF2-40B4-BE49-F238E27FC236}">
                <a16:creationId xmlns:a16="http://schemas.microsoft.com/office/drawing/2014/main" id="{6CE384A4-0EEE-45BB-B17C-D52331C70188}"/>
              </a:ext>
            </a:extLst>
          </p:cNvPr>
          <p:cNvSpPr>
            <a:spLocks/>
          </p:cNvSpPr>
          <p:nvPr/>
        </p:nvSpPr>
        <p:spPr bwMode="auto">
          <a:xfrm>
            <a:off x="6096000" y="1873250"/>
            <a:ext cx="1779588" cy="1779588"/>
          </a:xfrm>
          <a:custGeom>
            <a:avLst/>
            <a:gdLst>
              <a:gd name="T0" fmla="*/ 2147483646 w 178"/>
              <a:gd name="T1" fmla="*/ 2147483646 h 178"/>
              <a:gd name="T2" fmla="*/ 2147483646 w 178"/>
              <a:gd name="T3" fmla="*/ 2147483646 h 178"/>
              <a:gd name="T4" fmla="*/ 2147483646 w 178"/>
              <a:gd name="T5" fmla="*/ 2147483646 h 178"/>
              <a:gd name="T6" fmla="*/ 2147483646 w 178"/>
              <a:gd name="T7" fmla="*/ 2147483646 h 178"/>
              <a:gd name="T8" fmla="*/ 2147483646 w 178"/>
              <a:gd name="T9" fmla="*/ 2147483646 h 178"/>
              <a:gd name="T10" fmla="*/ 2147483646 w 178"/>
              <a:gd name="T11" fmla="*/ 2147483646 h 178"/>
              <a:gd name="T12" fmla="*/ 2147483646 w 178"/>
              <a:gd name="T13" fmla="*/ 699678015 h 178"/>
              <a:gd name="T14" fmla="*/ 2147483646 w 178"/>
              <a:gd name="T15" fmla="*/ 1599259749 h 178"/>
              <a:gd name="T16" fmla="*/ 2147483646 w 178"/>
              <a:gd name="T17" fmla="*/ 2147483646 h 178"/>
              <a:gd name="T18" fmla="*/ 0 w 178"/>
              <a:gd name="T19" fmla="*/ 2147483646 h 178"/>
              <a:gd name="T20" fmla="*/ 0 w 178"/>
              <a:gd name="T21" fmla="*/ 2147483646 h 178"/>
              <a:gd name="T22" fmla="*/ 2147483646 w 178"/>
              <a:gd name="T23" fmla="*/ 2147483646 h 178"/>
              <a:gd name="T24" fmla="*/ 2147483646 w 178"/>
              <a:gd name="T25" fmla="*/ 2147483646 h 178"/>
              <a:gd name="T26" fmla="*/ 2147483646 w 178"/>
              <a:gd name="T27" fmla="*/ 2147483646 h 178"/>
              <a:gd name="T28" fmla="*/ 2147483646 w 178"/>
              <a:gd name="T29" fmla="*/ 2147483646 h 178"/>
              <a:gd name="T30" fmla="*/ 2147483646 w 178"/>
              <a:gd name="T31" fmla="*/ 2147483646 h 178"/>
              <a:gd name="T32" fmla="*/ 2147483646 w 178"/>
              <a:gd name="T33" fmla="*/ 2147483646 h 1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8" h="178">
                <a:moveTo>
                  <a:pt x="174" y="106"/>
                </a:moveTo>
                <a:cubicBezTo>
                  <a:pt x="170" y="92"/>
                  <a:pt x="156" y="84"/>
                  <a:pt x="142" y="88"/>
                </a:cubicBezTo>
                <a:cubicBezTo>
                  <a:pt x="132" y="91"/>
                  <a:pt x="125" y="100"/>
                  <a:pt x="124" y="110"/>
                </a:cubicBezTo>
                <a:cubicBezTo>
                  <a:pt x="118" y="98"/>
                  <a:pt x="109" y="87"/>
                  <a:pt x="100" y="78"/>
                </a:cubicBezTo>
                <a:cubicBezTo>
                  <a:pt x="91" y="69"/>
                  <a:pt x="80" y="61"/>
                  <a:pt x="69" y="54"/>
                </a:cubicBezTo>
                <a:cubicBezTo>
                  <a:pt x="77" y="53"/>
                  <a:pt x="84" y="49"/>
                  <a:pt x="88" y="42"/>
                </a:cubicBezTo>
                <a:cubicBezTo>
                  <a:pt x="95" y="29"/>
                  <a:pt x="91" y="14"/>
                  <a:pt x="78" y="7"/>
                </a:cubicBezTo>
                <a:cubicBezTo>
                  <a:pt x="66" y="0"/>
                  <a:pt x="50" y="4"/>
                  <a:pt x="43" y="16"/>
                </a:cubicBezTo>
                <a:cubicBezTo>
                  <a:pt x="38" y="25"/>
                  <a:pt x="39" y="36"/>
                  <a:pt x="45" y="44"/>
                </a:cubicBezTo>
                <a:cubicBezTo>
                  <a:pt x="31" y="39"/>
                  <a:pt x="16" y="37"/>
                  <a:pt x="0" y="37"/>
                </a:cubicBezTo>
                <a:cubicBezTo>
                  <a:pt x="0" y="68"/>
                  <a:pt x="0" y="68"/>
                  <a:pt x="0" y="68"/>
                </a:cubicBezTo>
                <a:cubicBezTo>
                  <a:pt x="30" y="68"/>
                  <a:pt x="58" y="80"/>
                  <a:pt x="78" y="100"/>
                </a:cubicBezTo>
                <a:cubicBezTo>
                  <a:pt x="98" y="120"/>
                  <a:pt x="110" y="148"/>
                  <a:pt x="110" y="178"/>
                </a:cubicBezTo>
                <a:cubicBezTo>
                  <a:pt x="141" y="178"/>
                  <a:pt x="141" y="178"/>
                  <a:pt x="141" y="178"/>
                </a:cubicBezTo>
                <a:cubicBezTo>
                  <a:pt x="141" y="162"/>
                  <a:pt x="139" y="147"/>
                  <a:pt x="134" y="133"/>
                </a:cubicBezTo>
                <a:cubicBezTo>
                  <a:pt x="140" y="138"/>
                  <a:pt x="149" y="140"/>
                  <a:pt x="157" y="137"/>
                </a:cubicBezTo>
                <a:cubicBezTo>
                  <a:pt x="170" y="133"/>
                  <a:pt x="178" y="119"/>
                  <a:pt x="174" y="106"/>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4829" name="Freeform 36">
            <a:extLst>
              <a:ext uri="{FF2B5EF4-FFF2-40B4-BE49-F238E27FC236}">
                <a16:creationId xmlns:a16="http://schemas.microsoft.com/office/drawing/2014/main" id="{F6CAAFC3-07AD-4D40-9E86-BDF5EFADAEAC}"/>
              </a:ext>
            </a:extLst>
          </p:cNvPr>
          <p:cNvSpPr>
            <a:spLocks/>
          </p:cNvSpPr>
          <p:nvPr/>
        </p:nvSpPr>
        <p:spPr bwMode="auto">
          <a:xfrm>
            <a:off x="6096000" y="4022725"/>
            <a:ext cx="1790700" cy="1747838"/>
          </a:xfrm>
          <a:custGeom>
            <a:avLst/>
            <a:gdLst>
              <a:gd name="T0" fmla="*/ 2147483646 w 179"/>
              <a:gd name="T1" fmla="*/ 2147483646 h 175"/>
              <a:gd name="T2" fmla="*/ 2147483646 w 179"/>
              <a:gd name="T3" fmla="*/ 2147483646 h 175"/>
              <a:gd name="T4" fmla="*/ 2147483646 w 179"/>
              <a:gd name="T5" fmla="*/ 2147483646 h 175"/>
              <a:gd name="T6" fmla="*/ 2147483646 w 179"/>
              <a:gd name="T7" fmla="*/ 2147483646 h 175"/>
              <a:gd name="T8" fmla="*/ 2147483646 w 179"/>
              <a:gd name="T9" fmla="*/ 2147483646 h 175"/>
              <a:gd name="T10" fmla="*/ 2147483646 w 179"/>
              <a:gd name="T11" fmla="*/ 2147483646 h 175"/>
              <a:gd name="T12" fmla="*/ 2147483646 w 179"/>
              <a:gd name="T13" fmla="*/ 2147483646 h 175"/>
              <a:gd name="T14" fmla="*/ 2147483646 w 179"/>
              <a:gd name="T15" fmla="*/ 2147483646 h 175"/>
              <a:gd name="T16" fmla="*/ 2147483646 w 179"/>
              <a:gd name="T17" fmla="*/ 2147483646 h 175"/>
              <a:gd name="T18" fmla="*/ 2147483646 w 179"/>
              <a:gd name="T19" fmla="*/ 2147483646 h 175"/>
              <a:gd name="T20" fmla="*/ 2147483646 w 179"/>
              <a:gd name="T21" fmla="*/ 2147483646 h 175"/>
              <a:gd name="T22" fmla="*/ 2147483646 w 179"/>
              <a:gd name="T23" fmla="*/ 0 h 175"/>
              <a:gd name="T24" fmla="*/ 2147483646 w 179"/>
              <a:gd name="T25" fmla="*/ 0 h 175"/>
              <a:gd name="T26" fmla="*/ 2147483646 w 179"/>
              <a:gd name="T27" fmla="*/ 2147483646 h 175"/>
              <a:gd name="T28" fmla="*/ 0 w 179"/>
              <a:gd name="T29" fmla="*/ 2147483646 h 175"/>
              <a:gd name="T30" fmla="*/ 0 w 179"/>
              <a:gd name="T31" fmla="*/ 2147483646 h 175"/>
              <a:gd name="T32" fmla="*/ 2147483646 w 179"/>
              <a:gd name="T33" fmla="*/ 2147483646 h 1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9" h="175">
                <a:moveTo>
                  <a:pt x="38" y="136"/>
                </a:moveTo>
                <a:cubicBezTo>
                  <a:pt x="35" y="142"/>
                  <a:pt x="35" y="149"/>
                  <a:pt x="38" y="155"/>
                </a:cubicBezTo>
                <a:cubicBezTo>
                  <a:pt x="43" y="168"/>
                  <a:pt x="58" y="175"/>
                  <a:pt x="71" y="170"/>
                </a:cubicBezTo>
                <a:cubicBezTo>
                  <a:pt x="84" y="164"/>
                  <a:pt x="91" y="149"/>
                  <a:pt x="85" y="136"/>
                </a:cubicBezTo>
                <a:cubicBezTo>
                  <a:pt x="83" y="129"/>
                  <a:pt x="77" y="124"/>
                  <a:pt x="71" y="122"/>
                </a:cubicBezTo>
                <a:cubicBezTo>
                  <a:pt x="82" y="116"/>
                  <a:pt x="91" y="108"/>
                  <a:pt x="100" y="99"/>
                </a:cubicBezTo>
                <a:cubicBezTo>
                  <a:pt x="110" y="90"/>
                  <a:pt x="118" y="79"/>
                  <a:pt x="125" y="67"/>
                </a:cubicBezTo>
                <a:cubicBezTo>
                  <a:pt x="126" y="74"/>
                  <a:pt x="131" y="81"/>
                  <a:pt x="139" y="84"/>
                </a:cubicBezTo>
                <a:cubicBezTo>
                  <a:pt x="152" y="90"/>
                  <a:pt x="167" y="84"/>
                  <a:pt x="173" y="71"/>
                </a:cubicBezTo>
                <a:cubicBezTo>
                  <a:pt x="179" y="58"/>
                  <a:pt x="173" y="43"/>
                  <a:pt x="160" y="37"/>
                </a:cubicBezTo>
                <a:cubicBezTo>
                  <a:pt x="152" y="34"/>
                  <a:pt x="143" y="35"/>
                  <a:pt x="136" y="39"/>
                </a:cubicBezTo>
                <a:cubicBezTo>
                  <a:pt x="140" y="27"/>
                  <a:pt x="142" y="13"/>
                  <a:pt x="142" y="0"/>
                </a:cubicBezTo>
                <a:cubicBezTo>
                  <a:pt x="110" y="0"/>
                  <a:pt x="110" y="0"/>
                  <a:pt x="110" y="0"/>
                </a:cubicBezTo>
                <a:cubicBezTo>
                  <a:pt x="110" y="30"/>
                  <a:pt x="98" y="57"/>
                  <a:pt x="78" y="77"/>
                </a:cubicBezTo>
                <a:cubicBezTo>
                  <a:pt x="58" y="97"/>
                  <a:pt x="31" y="109"/>
                  <a:pt x="0" y="109"/>
                </a:cubicBezTo>
                <a:cubicBezTo>
                  <a:pt x="0" y="141"/>
                  <a:pt x="0" y="141"/>
                  <a:pt x="0" y="141"/>
                </a:cubicBezTo>
                <a:cubicBezTo>
                  <a:pt x="13" y="141"/>
                  <a:pt x="26" y="139"/>
                  <a:pt x="38" y="1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4830" name="Freeform 37">
            <a:extLst>
              <a:ext uri="{FF2B5EF4-FFF2-40B4-BE49-F238E27FC236}">
                <a16:creationId xmlns:a16="http://schemas.microsoft.com/office/drawing/2014/main" id="{56D23952-5019-419A-8AA4-9A75D31ACBA0}"/>
              </a:ext>
            </a:extLst>
          </p:cNvPr>
          <p:cNvSpPr>
            <a:spLocks/>
          </p:cNvSpPr>
          <p:nvPr/>
        </p:nvSpPr>
        <p:spPr bwMode="auto">
          <a:xfrm>
            <a:off x="4316413" y="4022725"/>
            <a:ext cx="1779587" cy="1778000"/>
          </a:xfrm>
          <a:custGeom>
            <a:avLst/>
            <a:gdLst>
              <a:gd name="T0" fmla="*/ 399817212 w 178"/>
              <a:gd name="T1" fmla="*/ 2147483646 h 178"/>
              <a:gd name="T2" fmla="*/ 2147483646 w 178"/>
              <a:gd name="T3" fmla="*/ 2147483646 h 178"/>
              <a:gd name="T4" fmla="*/ 2147483646 w 178"/>
              <a:gd name="T5" fmla="*/ 2147483646 h 178"/>
              <a:gd name="T6" fmla="*/ 2147483646 w 178"/>
              <a:gd name="T7" fmla="*/ 2147483646 h 178"/>
              <a:gd name="T8" fmla="*/ 2147483646 w 178"/>
              <a:gd name="T9" fmla="*/ 2147483646 h 178"/>
              <a:gd name="T10" fmla="*/ 2147483646 w 178"/>
              <a:gd name="T11" fmla="*/ 2147483646 h 178"/>
              <a:gd name="T12" fmla="*/ 2147483646 w 178"/>
              <a:gd name="T13" fmla="*/ 2147483646 h 178"/>
              <a:gd name="T14" fmla="*/ 2147483646 w 178"/>
              <a:gd name="T15" fmla="*/ 2147483646 h 178"/>
              <a:gd name="T16" fmla="*/ 2147483646 w 178"/>
              <a:gd name="T17" fmla="*/ 2147483646 h 178"/>
              <a:gd name="T18" fmla="*/ 2147483646 w 178"/>
              <a:gd name="T19" fmla="*/ 2147483646 h 178"/>
              <a:gd name="T20" fmla="*/ 2147483646 w 178"/>
              <a:gd name="T21" fmla="*/ 2147483646 h 178"/>
              <a:gd name="T22" fmla="*/ 2147483646 w 178"/>
              <a:gd name="T23" fmla="*/ 2147483646 h 178"/>
              <a:gd name="T24" fmla="*/ 2147483646 w 178"/>
              <a:gd name="T25" fmla="*/ 0 h 178"/>
              <a:gd name="T26" fmla="*/ 2147483646 w 178"/>
              <a:gd name="T27" fmla="*/ 0 h 178"/>
              <a:gd name="T28" fmla="*/ 2147483646 w 178"/>
              <a:gd name="T29" fmla="*/ 2147483646 h 178"/>
              <a:gd name="T30" fmla="*/ 2147483646 w 178"/>
              <a:gd name="T31" fmla="*/ 2147483646 h 178"/>
              <a:gd name="T32" fmla="*/ 399817212 w 178"/>
              <a:gd name="T33" fmla="*/ 2147483646 h 1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8" h="178">
                <a:moveTo>
                  <a:pt x="4" y="72"/>
                </a:moveTo>
                <a:cubicBezTo>
                  <a:pt x="8" y="85"/>
                  <a:pt x="22" y="93"/>
                  <a:pt x="36" y="89"/>
                </a:cubicBezTo>
                <a:cubicBezTo>
                  <a:pt x="46" y="86"/>
                  <a:pt x="53" y="78"/>
                  <a:pt x="54" y="68"/>
                </a:cubicBezTo>
                <a:cubicBezTo>
                  <a:pt x="61" y="79"/>
                  <a:pt x="69" y="90"/>
                  <a:pt x="78" y="99"/>
                </a:cubicBezTo>
                <a:cubicBezTo>
                  <a:pt x="88" y="109"/>
                  <a:pt x="98" y="117"/>
                  <a:pt x="110" y="123"/>
                </a:cubicBezTo>
                <a:cubicBezTo>
                  <a:pt x="102" y="124"/>
                  <a:pt x="95" y="128"/>
                  <a:pt x="91" y="136"/>
                </a:cubicBezTo>
                <a:cubicBezTo>
                  <a:pt x="83" y="148"/>
                  <a:pt x="88" y="164"/>
                  <a:pt x="100" y="171"/>
                </a:cubicBezTo>
                <a:cubicBezTo>
                  <a:pt x="112" y="178"/>
                  <a:pt x="128" y="174"/>
                  <a:pt x="135" y="161"/>
                </a:cubicBezTo>
                <a:cubicBezTo>
                  <a:pt x="140" y="152"/>
                  <a:pt x="139" y="142"/>
                  <a:pt x="134" y="134"/>
                </a:cubicBezTo>
                <a:cubicBezTo>
                  <a:pt x="148" y="138"/>
                  <a:pt x="163" y="141"/>
                  <a:pt x="178" y="141"/>
                </a:cubicBezTo>
                <a:cubicBezTo>
                  <a:pt x="178" y="109"/>
                  <a:pt x="178" y="109"/>
                  <a:pt x="178" y="109"/>
                </a:cubicBezTo>
                <a:cubicBezTo>
                  <a:pt x="148" y="109"/>
                  <a:pt x="121" y="97"/>
                  <a:pt x="101" y="77"/>
                </a:cubicBezTo>
                <a:cubicBezTo>
                  <a:pt x="81" y="57"/>
                  <a:pt x="69" y="30"/>
                  <a:pt x="69" y="0"/>
                </a:cubicBezTo>
                <a:cubicBezTo>
                  <a:pt x="37" y="0"/>
                  <a:pt x="37" y="0"/>
                  <a:pt x="37" y="0"/>
                </a:cubicBezTo>
                <a:cubicBezTo>
                  <a:pt x="37" y="15"/>
                  <a:pt x="40" y="30"/>
                  <a:pt x="44" y="44"/>
                </a:cubicBezTo>
                <a:cubicBezTo>
                  <a:pt x="38" y="39"/>
                  <a:pt x="30" y="38"/>
                  <a:pt x="22" y="40"/>
                </a:cubicBezTo>
                <a:cubicBezTo>
                  <a:pt x="8" y="44"/>
                  <a:pt x="0" y="58"/>
                  <a:pt x="4" y="7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2" name="Группа 1">
            <a:extLst>
              <a:ext uri="{FF2B5EF4-FFF2-40B4-BE49-F238E27FC236}">
                <a16:creationId xmlns:a16="http://schemas.microsoft.com/office/drawing/2014/main" id="{7986A05D-E74D-4195-81ED-76560B5FF455}"/>
              </a:ext>
            </a:extLst>
          </p:cNvPr>
          <p:cNvGrpSpPr/>
          <p:nvPr/>
        </p:nvGrpSpPr>
        <p:grpSpPr>
          <a:xfrm>
            <a:off x="5295900" y="3052763"/>
            <a:ext cx="1660525" cy="1649412"/>
            <a:chOff x="5295900" y="3052763"/>
            <a:chExt cx="1660525" cy="1649412"/>
          </a:xfrm>
        </p:grpSpPr>
        <p:sp>
          <p:nvSpPr>
            <p:cNvPr id="34831" name="Freeform 38">
              <a:extLst>
                <a:ext uri="{FF2B5EF4-FFF2-40B4-BE49-F238E27FC236}">
                  <a16:creationId xmlns:a16="http://schemas.microsoft.com/office/drawing/2014/main" id="{1992EE47-7789-4A7A-9175-DE8275F09BFC}"/>
                </a:ext>
              </a:extLst>
            </p:cNvPr>
            <p:cNvSpPr>
              <a:spLocks noEditPoints="1"/>
            </p:cNvSpPr>
            <p:nvPr/>
          </p:nvSpPr>
          <p:spPr bwMode="auto">
            <a:xfrm>
              <a:off x="5295900" y="3052763"/>
              <a:ext cx="1660525" cy="1649412"/>
            </a:xfrm>
            <a:custGeom>
              <a:avLst/>
              <a:gdLst>
                <a:gd name="T0" fmla="*/ 2147483646 w 166"/>
                <a:gd name="T1" fmla="*/ 2147483646 h 165"/>
                <a:gd name="T2" fmla="*/ 2147483646 w 166"/>
                <a:gd name="T3" fmla="*/ 2147483646 h 165"/>
                <a:gd name="T4" fmla="*/ 2147483646 w 166"/>
                <a:gd name="T5" fmla="*/ 0 h 165"/>
                <a:gd name="T6" fmla="*/ 2147483646 w 166"/>
                <a:gd name="T7" fmla="*/ 2147483646 h 165"/>
                <a:gd name="T8" fmla="*/ 1701077821 w 166"/>
                <a:gd name="T9" fmla="*/ 2147483646 h 165"/>
                <a:gd name="T10" fmla="*/ 2147483646 w 166"/>
                <a:gd name="T11" fmla="*/ 2147483646 h 165"/>
                <a:gd name="T12" fmla="*/ 2147483646 w 166"/>
                <a:gd name="T13" fmla="*/ 2147483646 h 165"/>
                <a:gd name="T14" fmla="*/ 2147483646 w 166"/>
                <a:gd name="T15" fmla="*/ 2147483646 h 165"/>
                <a:gd name="T16" fmla="*/ 2147483646 w 166"/>
                <a:gd name="T17" fmla="*/ 2147483646 h 165"/>
                <a:gd name="T18" fmla="*/ 2147483646 w 166"/>
                <a:gd name="T19" fmla="*/ 2147483646 h 165"/>
                <a:gd name="T20" fmla="*/ 2147483646 w 166"/>
                <a:gd name="T21" fmla="*/ 1998577526 h 165"/>
                <a:gd name="T22" fmla="*/ 2147483646 w 166"/>
                <a:gd name="T23" fmla="*/ 2147483646 h 165"/>
                <a:gd name="T24" fmla="*/ 2147483646 w 166"/>
                <a:gd name="T25" fmla="*/ 2147483646 h 165"/>
                <a:gd name="T26" fmla="*/ 2147483646 w 166"/>
                <a:gd name="T27" fmla="*/ 2147483646 h 165"/>
                <a:gd name="T28" fmla="*/ 2147483646 w 166"/>
                <a:gd name="T29" fmla="*/ 2147483646 h 165"/>
                <a:gd name="T30" fmla="*/ 2147483646 w 166"/>
                <a:gd name="T31" fmla="*/ 2147483646 h 165"/>
                <a:gd name="T32" fmla="*/ 2147483646 w 166"/>
                <a:gd name="T33" fmla="*/ 2147483646 h 165"/>
                <a:gd name="T34" fmla="*/ 2147483646 w 166"/>
                <a:gd name="T35" fmla="*/ 2147483646 h 165"/>
                <a:gd name="T36" fmla="*/ 2147483646 w 166"/>
                <a:gd name="T37" fmla="*/ 2147483646 h 165"/>
                <a:gd name="T38" fmla="*/ 2147483646 w 166"/>
                <a:gd name="T39" fmla="*/ 2147483646 h 165"/>
                <a:gd name="T40" fmla="*/ 2147483646 w 166"/>
                <a:gd name="T41" fmla="*/ 2147483646 h 165"/>
                <a:gd name="T42" fmla="*/ 2147483646 w 166"/>
                <a:gd name="T43" fmla="*/ 2147483646 h 165"/>
                <a:gd name="T44" fmla="*/ 2147483646 w 166"/>
                <a:gd name="T45" fmla="*/ 2147483646 h 165"/>
                <a:gd name="T46" fmla="*/ 2147483646 w 166"/>
                <a:gd name="T47" fmla="*/ 2147483646 h 165"/>
                <a:gd name="T48" fmla="*/ 2147483646 w 166"/>
                <a:gd name="T49" fmla="*/ 2147483646 h 165"/>
                <a:gd name="T50" fmla="*/ 2147483646 w 166"/>
                <a:gd name="T51" fmla="*/ 2147483646 h 165"/>
                <a:gd name="T52" fmla="*/ 2147483646 w 166"/>
                <a:gd name="T53" fmla="*/ 2147483646 h 165"/>
                <a:gd name="T54" fmla="*/ 2147483646 w 166"/>
                <a:gd name="T55" fmla="*/ 2147483646 h 165"/>
                <a:gd name="T56" fmla="*/ 2147483646 w 166"/>
                <a:gd name="T57" fmla="*/ 2147483646 h 165"/>
                <a:gd name="T58" fmla="*/ 2147483646 w 166"/>
                <a:gd name="T59" fmla="*/ 2147483646 h 165"/>
                <a:gd name="T60" fmla="*/ 2147483646 w 166"/>
                <a:gd name="T61" fmla="*/ 2147483646 h 165"/>
                <a:gd name="T62" fmla="*/ 2147483646 w 166"/>
                <a:gd name="T63" fmla="*/ 2147483646 h 165"/>
                <a:gd name="T64" fmla="*/ 2147483646 w 166"/>
                <a:gd name="T65" fmla="*/ 2147483646 h 165"/>
                <a:gd name="T66" fmla="*/ 2147483646 w 166"/>
                <a:gd name="T67" fmla="*/ 2147483646 h 165"/>
                <a:gd name="T68" fmla="*/ 2147483646 w 166"/>
                <a:gd name="T69" fmla="*/ 2147483646 h 165"/>
                <a:gd name="T70" fmla="*/ 2147483646 w 166"/>
                <a:gd name="T71" fmla="*/ 2147483646 h 165"/>
                <a:gd name="T72" fmla="*/ 2147483646 w 166"/>
                <a:gd name="T73" fmla="*/ 2147483646 h 165"/>
                <a:gd name="T74" fmla="*/ 2147483646 w 166"/>
                <a:gd name="T75" fmla="*/ 2147483646 h 165"/>
                <a:gd name="T76" fmla="*/ 2147483646 w 166"/>
                <a:gd name="T77" fmla="*/ 2147483646 h 165"/>
                <a:gd name="T78" fmla="*/ 2147483646 w 166"/>
                <a:gd name="T79" fmla="*/ 2147483646 h 165"/>
                <a:gd name="T80" fmla="*/ 2147483646 w 166"/>
                <a:gd name="T81" fmla="*/ 2147483646 h 165"/>
                <a:gd name="T82" fmla="*/ 2147483646 w 166"/>
                <a:gd name="T83" fmla="*/ 2147483646 h 165"/>
                <a:gd name="T84" fmla="*/ 2147483646 w 166"/>
                <a:gd name="T85" fmla="*/ 2147483646 h 165"/>
                <a:gd name="T86" fmla="*/ 2147483646 w 166"/>
                <a:gd name="T87" fmla="*/ 2147483646 h 165"/>
                <a:gd name="T88" fmla="*/ 2147483646 w 166"/>
                <a:gd name="T89" fmla="*/ 2147483646 h 165"/>
                <a:gd name="T90" fmla="*/ 2147483646 w 166"/>
                <a:gd name="T91" fmla="*/ 2147483646 h 165"/>
                <a:gd name="T92" fmla="*/ 2147483646 w 166"/>
                <a:gd name="T93" fmla="*/ 399717504 h 165"/>
                <a:gd name="T94" fmla="*/ 2147483646 w 166"/>
                <a:gd name="T95" fmla="*/ 2147483646 h 165"/>
                <a:gd name="T96" fmla="*/ 2001262729 w 166"/>
                <a:gd name="T97" fmla="*/ 2147483646 h 165"/>
                <a:gd name="T98" fmla="*/ 2147483646 w 166"/>
                <a:gd name="T99" fmla="*/ 2147483646 h 165"/>
                <a:gd name="T100" fmla="*/ 2147483646 w 166"/>
                <a:gd name="T101" fmla="*/ 2147483646 h 165"/>
                <a:gd name="T102" fmla="*/ 2001262729 w 166"/>
                <a:gd name="T103" fmla="*/ 2147483646 h 165"/>
                <a:gd name="T104" fmla="*/ 500318183 w 166"/>
                <a:gd name="T105" fmla="*/ 2147483646 h 165"/>
                <a:gd name="T106" fmla="*/ 2147483646 w 166"/>
                <a:gd name="T107" fmla="*/ 2147483646 h 165"/>
                <a:gd name="T108" fmla="*/ 2147483646 w 166"/>
                <a:gd name="T109" fmla="*/ 2147483646 h 165"/>
                <a:gd name="T110" fmla="*/ 2147483646 w 166"/>
                <a:gd name="T111" fmla="*/ 2147483646 h 165"/>
                <a:gd name="T112" fmla="*/ 2147483646 w 166"/>
                <a:gd name="T113" fmla="*/ 2147483646 h 165"/>
                <a:gd name="T114" fmla="*/ 2147483646 w 166"/>
                <a:gd name="T115" fmla="*/ 2147483646 h 165"/>
                <a:gd name="T116" fmla="*/ 2147483646 w 166"/>
                <a:gd name="T117" fmla="*/ 2147483646 h 165"/>
                <a:gd name="T118" fmla="*/ 2147483646 w 166"/>
                <a:gd name="T119" fmla="*/ 2147483646 h 165"/>
                <a:gd name="T120" fmla="*/ 2147483646 w 166"/>
                <a:gd name="T121" fmla="*/ 2147483646 h 16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6" h="165">
                  <a:moveTo>
                    <a:pt x="166" y="83"/>
                  </a:moveTo>
                  <a:cubicBezTo>
                    <a:pt x="166" y="72"/>
                    <a:pt x="154" y="62"/>
                    <a:pt x="136" y="56"/>
                  </a:cubicBezTo>
                  <a:cubicBezTo>
                    <a:pt x="136" y="54"/>
                    <a:pt x="137" y="53"/>
                    <a:pt x="137" y="51"/>
                  </a:cubicBezTo>
                  <a:cubicBezTo>
                    <a:pt x="137" y="51"/>
                    <a:pt x="137" y="51"/>
                    <a:pt x="138" y="50"/>
                  </a:cubicBezTo>
                  <a:cubicBezTo>
                    <a:pt x="142" y="50"/>
                    <a:pt x="146" y="46"/>
                    <a:pt x="146" y="42"/>
                  </a:cubicBezTo>
                  <a:cubicBezTo>
                    <a:pt x="146" y="38"/>
                    <a:pt x="143" y="35"/>
                    <a:pt x="140" y="34"/>
                  </a:cubicBezTo>
                  <a:cubicBezTo>
                    <a:pt x="140" y="26"/>
                    <a:pt x="137" y="20"/>
                    <a:pt x="132" y="16"/>
                  </a:cubicBezTo>
                  <a:cubicBezTo>
                    <a:pt x="126" y="11"/>
                    <a:pt x="116" y="12"/>
                    <a:pt x="105" y="18"/>
                  </a:cubicBezTo>
                  <a:cubicBezTo>
                    <a:pt x="99" y="7"/>
                    <a:pt x="91" y="0"/>
                    <a:pt x="83" y="0"/>
                  </a:cubicBezTo>
                  <a:cubicBezTo>
                    <a:pt x="72" y="0"/>
                    <a:pt x="63" y="11"/>
                    <a:pt x="56" y="30"/>
                  </a:cubicBezTo>
                  <a:cubicBezTo>
                    <a:pt x="54" y="29"/>
                    <a:pt x="51" y="28"/>
                    <a:pt x="48" y="28"/>
                  </a:cubicBezTo>
                  <a:cubicBezTo>
                    <a:pt x="48" y="27"/>
                    <a:pt x="49" y="27"/>
                    <a:pt x="49" y="27"/>
                  </a:cubicBezTo>
                  <a:cubicBezTo>
                    <a:pt x="49" y="22"/>
                    <a:pt x="45" y="19"/>
                    <a:pt x="40" y="19"/>
                  </a:cubicBezTo>
                  <a:cubicBezTo>
                    <a:pt x="36" y="19"/>
                    <a:pt x="32" y="22"/>
                    <a:pt x="32" y="26"/>
                  </a:cubicBezTo>
                  <a:cubicBezTo>
                    <a:pt x="25" y="27"/>
                    <a:pt x="20" y="29"/>
                    <a:pt x="17" y="33"/>
                  </a:cubicBezTo>
                  <a:cubicBezTo>
                    <a:pt x="12" y="40"/>
                    <a:pt x="13" y="50"/>
                    <a:pt x="18" y="61"/>
                  </a:cubicBezTo>
                  <a:cubicBezTo>
                    <a:pt x="7" y="67"/>
                    <a:pt x="0" y="74"/>
                    <a:pt x="0" y="83"/>
                  </a:cubicBezTo>
                  <a:cubicBezTo>
                    <a:pt x="0" y="93"/>
                    <a:pt x="12" y="103"/>
                    <a:pt x="30" y="109"/>
                  </a:cubicBezTo>
                  <a:cubicBezTo>
                    <a:pt x="30" y="111"/>
                    <a:pt x="29" y="113"/>
                    <a:pt x="29" y="114"/>
                  </a:cubicBezTo>
                  <a:cubicBezTo>
                    <a:pt x="24" y="131"/>
                    <a:pt x="26" y="143"/>
                    <a:pt x="34" y="149"/>
                  </a:cubicBezTo>
                  <a:cubicBezTo>
                    <a:pt x="34" y="150"/>
                    <a:pt x="35" y="150"/>
                    <a:pt x="36" y="150"/>
                  </a:cubicBezTo>
                  <a:cubicBezTo>
                    <a:pt x="37" y="154"/>
                    <a:pt x="40" y="157"/>
                    <a:pt x="44" y="157"/>
                  </a:cubicBezTo>
                  <a:cubicBezTo>
                    <a:pt x="48" y="157"/>
                    <a:pt x="51" y="154"/>
                    <a:pt x="52" y="151"/>
                  </a:cubicBezTo>
                  <a:cubicBezTo>
                    <a:pt x="55" y="150"/>
                    <a:pt x="58" y="149"/>
                    <a:pt x="62" y="147"/>
                  </a:cubicBezTo>
                  <a:cubicBezTo>
                    <a:pt x="67" y="159"/>
                    <a:pt x="75" y="165"/>
                    <a:pt x="83" y="165"/>
                  </a:cubicBezTo>
                  <a:cubicBezTo>
                    <a:pt x="94" y="165"/>
                    <a:pt x="103" y="154"/>
                    <a:pt x="110" y="135"/>
                  </a:cubicBezTo>
                  <a:cubicBezTo>
                    <a:pt x="111" y="136"/>
                    <a:pt x="113" y="136"/>
                    <a:pt x="115" y="137"/>
                  </a:cubicBezTo>
                  <a:cubicBezTo>
                    <a:pt x="121" y="139"/>
                    <a:pt x="126" y="139"/>
                    <a:pt x="131" y="139"/>
                  </a:cubicBezTo>
                  <a:cubicBezTo>
                    <a:pt x="139" y="139"/>
                    <a:pt x="146" y="137"/>
                    <a:pt x="149" y="132"/>
                  </a:cubicBezTo>
                  <a:cubicBezTo>
                    <a:pt x="154" y="125"/>
                    <a:pt x="153" y="115"/>
                    <a:pt x="148" y="104"/>
                  </a:cubicBezTo>
                  <a:cubicBezTo>
                    <a:pt x="159" y="98"/>
                    <a:pt x="166" y="91"/>
                    <a:pt x="166" y="83"/>
                  </a:cubicBezTo>
                  <a:close/>
                  <a:moveTo>
                    <a:pt x="122" y="17"/>
                  </a:moveTo>
                  <a:cubicBezTo>
                    <a:pt x="125" y="17"/>
                    <a:pt x="128" y="18"/>
                    <a:pt x="130" y="20"/>
                  </a:cubicBezTo>
                  <a:cubicBezTo>
                    <a:pt x="133" y="22"/>
                    <a:pt x="135" y="27"/>
                    <a:pt x="135" y="34"/>
                  </a:cubicBezTo>
                  <a:cubicBezTo>
                    <a:pt x="132" y="35"/>
                    <a:pt x="129" y="38"/>
                    <a:pt x="129" y="42"/>
                  </a:cubicBezTo>
                  <a:cubicBezTo>
                    <a:pt x="129" y="45"/>
                    <a:pt x="131" y="48"/>
                    <a:pt x="133" y="49"/>
                  </a:cubicBezTo>
                  <a:cubicBezTo>
                    <a:pt x="133" y="50"/>
                    <a:pt x="133" y="50"/>
                    <a:pt x="133" y="50"/>
                  </a:cubicBezTo>
                  <a:cubicBezTo>
                    <a:pt x="133" y="51"/>
                    <a:pt x="132" y="53"/>
                    <a:pt x="132" y="55"/>
                  </a:cubicBezTo>
                  <a:cubicBezTo>
                    <a:pt x="126" y="53"/>
                    <a:pt x="121" y="52"/>
                    <a:pt x="115" y="51"/>
                  </a:cubicBezTo>
                  <a:cubicBezTo>
                    <a:pt x="113" y="40"/>
                    <a:pt x="110" y="30"/>
                    <a:pt x="106" y="22"/>
                  </a:cubicBezTo>
                  <a:cubicBezTo>
                    <a:pt x="112" y="19"/>
                    <a:pt x="117" y="17"/>
                    <a:pt x="122" y="17"/>
                  </a:cubicBezTo>
                  <a:close/>
                  <a:moveTo>
                    <a:pt x="113" y="83"/>
                  </a:moveTo>
                  <a:cubicBezTo>
                    <a:pt x="113" y="86"/>
                    <a:pt x="113" y="89"/>
                    <a:pt x="113" y="92"/>
                  </a:cubicBezTo>
                  <a:cubicBezTo>
                    <a:pt x="111" y="95"/>
                    <a:pt x="109" y="98"/>
                    <a:pt x="107" y="101"/>
                  </a:cubicBezTo>
                  <a:cubicBezTo>
                    <a:pt x="104" y="105"/>
                    <a:pt x="101" y="108"/>
                    <a:pt x="98" y="112"/>
                  </a:cubicBezTo>
                  <a:cubicBezTo>
                    <a:pt x="93" y="112"/>
                    <a:pt x="88" y="113"/>
                    <a:pt x="83" y="113"/>
                  </a:cubicBezTo>
                  <a:cubicBezTo>
                    <a:pt x="80" y="113"/>
                    <a:pt x="77" y="113"/>
                    <a:pt x="73" y="112"/>
                  </a:cubicBezTo>
                  <a:cubicBezTo>
                    <a:pt x="71" y="111"/>
                    <a:pt x="68" y="109"/>
                    <a:pt x="65" y="107"/>
                  </a:cubicBezTo>
                  <a:cubicBezTo>
                    <a:pt x="61" y="104"/>
                    <a:pt x="57" y="101"/>
                    <a:pt x="54" y="97"/>
                  </a:cubicBezTo>
                  <a:cubicBezTo>
                    <a:pt x="53" y="93"/>
                    <a:pt x="53" y="88"/>
                    <a:pt x="53" y="83"/>
                  </a:cubicBezTo>
                  <a:cubicBezTo>
                    <a:pt x="53" y="79"/>
                    <a:pt x="53" y="76"/>
                    <a:pt x="53" y="73"/>
                  </a:cubicBezTo>
                  <a:cubicBezTo>
                    <a:pt x="55" y="70"/>
                    <a:pt x="57" y="67"/>
                    <a:pt x="59" y="65"/>
                  </a:cubicBezTo>
                  <a:cubicBezTo>
                    <a:pt x="62" y="61"/>
                    <a:pt x="65" y="57"/>
                    <a:pt x="68" y="53"/>
                  </a:cubicBezTo>
                  <a:cubicBezTo>
                    <a:pt x="73" y="53"/>
                    <a:pt x="78" y="53"/>
                    <a:pt x="83" y="53"/>
                  </a:cubicBezTo>
                  <a:cubicBezTo>
                    <a:pt x="86" y="53"/>
                    <a:pt x="90" y="53"/>
                    <a:pt x="93" y="53"/>
                  </a:cubicBezTo>
                  <a:cubicBezTo>
                    <a:pt x="96" y="55"/>
                    <a:pt x="98" y="56"/>
                    <a:pt x="101" y="58"/>
                  </a:cubicBezTo>
                  <a:cubicBezTo>
                    <a:pt x="105" y="61"/>
                    <a:pt x="109" y="65"/>
                    <a:pt x="113" y="68"/>
                  </a:cubicBezTo>
                  <a:cubicBezTo>
                    <a:pt x="113" y="73"/>
                    <a:pt x="113" y="78"/>
                    <a:pt x="113" y="83"/>
                  </a:cubicBezTo>
                  <a:close/>
                  <a:moveTo>
                    <a:pt x="104" y="55"/>
                  </a:moveTo>
                  <a:cubicBezTo>
                    <a:pt x="103" y="54"/>
                    <a:pt x="102" y="54"/>
                    <a:pt x="101" y="53"/>
                  </a:cubicBezTo>
                  <a:cubicBezTo>
                    <a:pt x="105" y="54"/>
                    <a:pt x="108" y="54"/>
                    <a:pt x="111" y="55"/>
                  </a:cubicBezTo>
                  <a:cubicBezTo>
                    <a:pt x="111" y="57"/>
                    <a:pt x="112" y="59"/>
                    <a:pt x="112" y="62"/>
                  </a:cubicBezTo>
                  <a:cubicBezTo>
                    <a:pt x="109" y="59"/>
                    <a:pt x="106" y="57"/>
                    <a:pt x="104" y="55"/>
                  </a:cubicBezTo>
                  <a:close/>
                  <a:moveTo>
                    <a:pt x="94" y="49"/>
                  </a:moveTo>
                  <a:cubicBezTo>
                    <a:pt x="90" y="45"/>
                    <a:pt x="85" y="43"/>
                    <a:pt x="81" y="40"/>
                  </a:cubicBezTo>
                  <a:cubicBezTo>
                    <a:pt x="87" y="34"/>
                    <a:pt x="94" y="29"/>
                    <a:pt x="100" y="25"/>
                  </a:cubicBezTo>
                  <a:cubicBezTo>
                    <a:pt x="101" y="25"/>
                    <a:pt x="102" y="24"/>
                    <a:pt x="103" y="24"/>
                  </a:cubicBezTo>
                  <a:cubicBezTo>
                    <a:pt x="106" y="31"/>
                    <a:pt x="108" y="40"/>
                    <a:pt x="110" y="50"/>
                  </a:cubicBezTo>
                  <a:cubicBezTo>
                    <a:pt x="105" y="49"/>
                    <a:pt x="100" y="49"/>
                    <a:pt x="94" y="49"/>
                  </a:cubicBezTo>
                  <a:close/>
                  <a:moveTo>
                    <a:pt x="86" y="48"/>
                  </a:moveTo>
                  <a:cubicBezTo>
                    <a:pt x="85" y="48"/>
                    <a:pt x="84" y="48"/>
                    <a:pt x="83" y="48"/>
                  </a:cubicBezTo>
                  <a:cubicBezTo>
                    <a:pt x="79" y="48"/>
                    <a:pt x="76" y="48"/>
                    <a:pt x="72" y="49"/>
                  </a:cubicBezTo>
                  <a:cubicBezTo>
                    <a:pt x="74" y="47"/>
                    <a:pt x="76" y="45"/>
                    <a:pt x="77" y="43"/>
                  </a:cubicBezTo>
                  <a:cubicBezTo>
                    <a:pt x="80" y="45"/>
                    <a:pt x="83" y="47"/>
                    <a:pt x="86" y="48"/>
                  </a:cubicBezTo>
                  <a:close/>
                  <a:moveTo>
                    <a:pt x="66" y="49"/>
                  </a:moveTo>
                  <a:cubicBezTo>
                    <a:pt x="63" y="49"/>
                    <a:pt x="59" y="50"/>
                    <a:pt x="56" y="50"/>
                  </a:cubicBezTo>
                  <a:cubicBezTo>
                    <a:pt x="57" y="45"/>
                    <a:pt x="58" y="40"/>
                    <a:pt x="59" y="35"/>
                  </a:cubicBezTo>
                  <a:cubicBezTo>
                    <a:pt x="64" y="37"/>
                    <a:pt x="68" y="39"/>
                    <a:pt x="73" y="41"/>
                  </a:cubicBezTo>
                  <a:cubicBezTo>
                    <a:pt x="71" y="44"/>
                    <a:pt x="68" y="46"/>
                    <a:pt x="66" y="49"/>
                  </a:cubicBezTo>
                  <a:close/>
                  <a:moveTo>
                    <a:pt x="62" y="54"/>
                  </a:moveTo>
                  <a:cubicBezTo>
                    <a:pt x="60" y="56"/>
                    <a:pt x="58" y="59"/>
                    <a:pt x="55" y="62"/>
                  </a:cubicBezTo>
                  <a:cubicBezTo>
                    <a:pt x="55" y="63"/>
                    <a:pt x="54" y="64"/>
                    <a:pt x="54" y="64"/>
                  </a:cubicBezTo>
                  <a:cubicBezTo>
                    <a:pt x="54" y="61"/>
                    <a:pt x="55" y="58"/>
                    <a:pt x="55" y="55"/>
                  </a:cubicBezTo>
                  <a:cubicBezTo>
                    <a:pt x="57" y="54"/>
                    <a:pt x="60" y="54"/>
                    <a:pt x="62" y="54"/>
                  </a:cubicBezTo>
                  <a:close/>
                  <a:moveTo>
                    <a:pt x="49" y="71"/>
                  </a:moveTo>
                  <a:cubicBezTo>
                    <a:pt x="46" y="76"/>
                    <a:pt x="43" y="80"/>
                    <a:pt x="41" y="85"/>
                  </a:cubicBezTo>
                  <a:cubicBezTo>
                    <a:pt x="34" y="78"/>
                    <a:pt x="28" y="70"/>
                    <a:pt x="24" y="63"/>
                  </a:cubicBezTo>
                  <a:cubicBezTo>
                    <a:pt x="31" y="60"/>
                    <a:pt x="40" y="57"/>
                    <a:pt x="51" y="55"/>
                  </a:cubicBezTo>
                  <a:cubicBezTo>
                    <a:pt x="50" y="60"/>
                    <a:pt x="49" y="66"/>
                    <a:pt x="49" y="71"/>
                  </a:cubicBezTo>
                  <a:close/>
                  <a:moveTo>
                    <a:pt x="49" y="80"/>
                  </a:moveTo>
                  <a:cubicBezTo>
                    <a:pt x="49" y="81"/>
                    <a:pt x="49" y="82"/>
                    <a:pt x="49" y="83"/>
                  </a:cubicBezTo>
                  <a:cubicBezTo>
                    <a:pt x="49" y="86"/>
                    <a:pt x="49" y="90"/>
                    <a:pt x="49" y="93"/>
                  </a:cubicBezTo>
                  <a:cubicBezTo>
                    <a:pt x="47" y="92"/>
                    <a:pt x="46" y="90"/>
                    <a:pt x="44" y="88"/>
                  </a:cubicBezTo>
                  <a:cubicBezTo>
                    <a:pt x="45" y="86"/>
                    <a:pt x="47" y="83"/>
                    <a:pt x="49" y="80"/>
                  </a:cubicBezTo>
                  <a:close/>
                  <a:moveTo>
                    <a:pt x="49" y="100"/>
                  </a:moveTo>
                  <a:cubicBezTo>
                    <a:pt x="50" y="103"/>
                    <a:pt x="50" y="106"/>
                    <a:pt x="51" y="110"/>
                  </a:cubicBezTo>
                  <a:cubicBezTo>
                    <a:pt x="45" y="109"/>
                    <a:pt x="40" y="108"/>
                    <a:pt x="36" y="106"/>
                  </a:cubicBezTo>
                  <a:cubicBezTo>
                    <a:pt x="37" y="102"/>
                    <a:pt x="39" y="97"/>
                    <a:pt x="42" y="92"/>
                  </a:cubicBezTo>
                  <a:cubicBezTo>
                    <a:pt x="44" y="95"/>
                    <a:pt x="47" y="97"/>
                    <a:pt x="49" y="100"/>
                  </a:cubicBezTo>
                  <a:close/>
                  <a:moveTo>
                    <a:pt x="54" y="104"/>
                  </a:moveTo>
                  <a:cubicBezTo>
                    <a:pt x="57" y="106"/>
                    <a:pt x="60" y="108"/>
                    <a:pt x="63" y="110"/>
                  </a:cubicBezTo>
                  <a:cubicBezTo>
                    <a:pt x="63" y="111"/>
                    <a:pt x="64" y="111"/>
                    <a:pt x="65" y="112"/>
                  </a:cubicBezTo>
                  <a:cubicBezTo>
                    <a:pt x="61" y="111"/>
                    <a:pt x="58" y="111"/>
                    <a:pt x="55" y="111"/>
                  </a:cubicBezTo>
                  <a:cubicBezTo>
                    <a:pt x="55" y="108"/>
                    <a:pt x="54" y="106"/>
                    <a:pt x="54" y="104"/>
                  </a:cubicBezTo>
                  <a:close/>
                  <a:moveTo>
                    <a:pt x="72" y="117"/>
                  </a:moveTo>
                  <a:cubicBezTo>
                    <a:pt x="76" y="120"/>
                    <a:pt x="81" y="122"/>
                    <a:pt x="86" y="125"/>
                  </a:cubicBezTo>
                  <a:cubicBezTo>
                    <a:pt x="79" y="131"/>
                    <a:pt x="73" y="136"/>
                    <a:pt x="66" y="140"/>
                  </a:cubicBezTo>
                  <a:cubicBezTo>
                    <a:pt x="65" y="141"/>
                    <a:pt x="64" y="141"/>
                    <a:pt x="64" y="142"/>
                  </a:cubicBezTo>
                  <a:cubicBezTo>
                    <a:pt x="60" y="134"/>
                    <a:pt x="58" y="125"/>
                    <a:pt x="56" y="115"/>
                  </a:cubicBezTo>
                  <a:cubicBezTo>
                    <a:pt x="61" y="116"/>
                    <a:pt x="66" y="116"/>
                    <a:pt x="72" y="117"/>
                  </a:cubicBezTo>
                  <a:close/>
                  <a:moveTo>
                    <a:pt x="80" y="117"/>
                  </a:moveTo>
                  <a:cubicBezTo>
                    <a:pt x="81" y="117"/>
                    <a:pt x="82" y="117"/>
                    <a:pt x="83" y="117"/>
                  </a:cubicBezTo>
                  <a:cubicBezTo>
                    <a:pt x="87" y="117"/>
                    <a:pt x="90" y="117"/>
                    <a:pt x="94" y="117"/>
                  </a:cubicBezTo>
                  <a:cubicBezTo>
                    <a:pt x="92" y="118"/>
                    <a:pt x="90" y="120"/>
                    <a:pt x="89" y="122"/>
                  </a:cubicBezTo>
                  <a:cubicBezTo>
                    <a:pt x="86" y="120"/>
                    <a:pt x="83" y="119"/>
                    <a:pt x="80" y="117"/>
                  </a:cubicBezTo>
                  <a:close/>
                  <a:moveTo>
                    <a:pt x="100" y="116"/>
                  </a:moveTo>
                  <a:cubicBezTo>
                    <a:pt x="103" y="116"/>
                    <a:pt x="107" y="116"/>
                    <a:pt x="110" y="115"/>
                  </a:cubicBezTo>
                  <a:cubicBezTo>
                    <a:pt x="109" y="120"/>
                    <a:pt x="108" y="125"/>
                    <a:pt x="107" y="130"/>
                  </a:cubicBezTo>
                  <a:cubicBezTo>
                    <a:pt x="102" y="128"/>
                    <a:pt x="98" y="126"/>
                    <a:pt x="93" y="124"/>
                  </a:cubicBezTo>
                  <a:cubicBezTo>
                    <a:pt x="95" y="121"/>
                    <a:pt x="98" y="119"/>
                    <a:pt x="100" y="116"/>
                  </a:cubicBezTo>
                  <a:close/>
                  <a:moveTo>
                    <a:pt x="104" y="111"/>
                  </a:moveTo>
                  <a:cubicBezTo>
                    <a:pt x="106" y="109"/>
                    <a:pt x="108" y="106"/>
                    <a:pt x="111" y="103"/>
                  </a:cubicBezTo>
                  <a:cubicBezTo>
                    <a:pt x="111" y="102"/>
                    <a:pt x="112" y="102"/>
                    <a:pt x="112" y="101"/>
                  </a:cubicBezTo>
                  <a:cubicBezTo>
                    <a:pt x="112" y="104"/>
                    <a:pt x="111" y="107"/>
                    <a:pt x="111" y="111"/>
                  </a:cubicBezTo>
                  <a:cubicBezTo>
                    <a:pt x="109" y="111"/>
                    <a:pt x="106" y="111"/>
                    <a:pt x="104" y="111"/>
                  </a:cubicBezTo>
                  <a:close/>
                  <a:moveTo>
                    <a:pt x="117" y="94"/>
                  </a:moveTo>
                  <a:cubicBezTo>
                    <a:pt x="120" y="89"/>
                    <a:pt x="123" y="85"/>
                    <a:pt x="125" y="80"/>
                  </a:cubicBezTo>
                  <a:cubicBezTo>
                    <a:pt x="132" y="88"/>
                    <a:pt x="138" y="95"/>
                    <a:pt x="142" y="102"/>
                  </a:cubicBezTo>
                  <a:cubicBezTo>
                    <a:pt x="135" y="105"/>
                    <a:pt x="126" y="108"/>
                    <a:pt x="116" y="110"/>
                  </a:cubicBezTo>
                  <a:cubicBezTo>
                    <a:pt x="116" y="105"/>
                    <a:pt x="117" y="99"/>
                    <a:pt x="117" y="94"/>
                  </a:cubicBezTo>
                  <a:close/>
                  <a:moveTo>
                    <a:pt x="117" y="85"/>
                  </a:moveTo>
                  <a:cubicBezTo>
                    <a:pt x="117" y="84"/>
                    <a:pt x="117" y="83"/>
                    <a:pt x="117" y="83"/>
                  </a:cubicBezTo>
                  <a:cubicBezTo>
                    <a:pt x="117" y="79"/>
                    <a:pt x="117" y="75"/>
                    <a:pt x="117" y="72"/>
                  </a:cubicBezTo>
                  <a:cubicBezTo>
                    <a:pt x="119" y="74"/>
                    <a:pt x="121" y="75"/>
                    <a:pt x="122" y="77"/>
                  </a:cubicBezTo>
                  <a:cubicBezTo>
                    <a:pt x="121" y="80"/>
                    <a:pt x="119" y="82"/>
                    <a:pt x="117" y="85"/>
                  </a:cubicBezTo>
                  <a:close/>
                  <a:moveTo>
                    <a:pt x="117" y="66"/>
                  </a:moveTo>
                  <a:cubicBezTo>
                    <a:pt x="116" y="62"/>
                    <a:pt x="116" y="59"/>
                    <a:pt x="116" y="55"/>
                  </a:cubicBezTo>
                  <a:cubicBezTo>
                    <a:pt x="121" y="56"/>
                    <a:pt x="126" y="57"/>
                    <a:pt x="130" y="59"/>
                  </a:cubicBezTo>
                  <a:cubicBezTo>
                    <a:pt x="129" y="63"/>
                    <a:pt x="127" y="68"/>
                    <a:pt x="124" y="73"/>
                  </a:cubicBezTo>
                  <a:cubicBezTo>
                    <a:pt x="122" y="70"/>
                    <a:pt x="119" y="68"/>
                    <a:pt x="117" y="66"/>
                  </a:cubicBezTo>
                  <a:close/>
                  <a:moveTo>
                    <a:pt x="83" y="4"/>
                  </a:moveTo>
                  <a:cubicBezTo>
                    <a:pt x="90" y="4"/>
                    <a:pt x="96" y="10"/>
                    <a:pt x="101" y="20"/>
                  </a:cubicBezTo>
                  <a:cubicBezTo>
                    <a:pt x="100" y="20"/>
                    <a:pt x="99" y="21"/>
                    <a:pt x="98" y="21"/>
                  </a:cubicBezTo>
                  <a:cubicBezTo>
                    <a:pt x="91" y="26"/>
                    <a:pt x="84" y="31"/>
                    <a:pt x="77" y="38"/>
                  </a:cubicBezTo>
                  <a:cubicBezTo>
                    <a:pt x="71" y="35"/>
                    <a:pt x="66" y="33"/>
                    <a:pt x="61" y="31"/>
                  </a:cubicBezTo>
                  <a:cubicBezTo>
                    <a:pt x="66" y="15"/>
                    <a:pt x="74" y="4"/>
                    <a:pt x="83" y="4"/>
                  </a:cubicBezTo>
                  <a:close/>
                  <a:moveTo>
                    <a:pt x="20" y="36"/>
                  </a:moveTo>
                  <a:cubicBezTo>
                    <a:pt x="23" y="33"/>
                    <a:pt x="27" y="31"/>
                    <a:pt x="32" y="30"/>
                  </a:cubicBezTo>
                  <a:cubicBezTo>
                    <a:pt x="34" y="33"/>
                    <a:pt x="37" y="36"/>
                    <a:pt x="40" y="36"/>
                  </a:cubicBezTo>
                  <a:cubicBezTo>
                    <a:pt x="43" y="36"/>
                    <a:pt x="45" y="34"/>
                    <a:pt x="47" y="32"/>
                  </a:cubicBezTo>
                  <a:cubicBezTo>
                    <a:pt x="50" y="32"/>
                    <a:pt x="52" y="33"/>
                    <a:pt x="55" y="34"/>
                  </a:cubicBezTo>
                  <a:cubicBezTo>
                    <a:pt x="54" y="39"/>
                    <a:pt x="52" y="45"/>
                    <a:pt x="51" y="51"/>
                  </a:cubicBezTo>
                  <a:cubicBezTo>
                    <a:pt x="40" y="53"/>
                    <a:pt x="30" y="56"/>
                    <a:pt x="22" y="59"/>
                  </a:cubicBezTo>
                  <a:cubicBezTo>
                    <a:pt x="17" y="49"/>
                    <a:pt x="16" y="41"/>
                    <a:pt x="20" y="36"/>
                  </a:cubicBezTo>
                  <a:close/>
                  <a:moveTo>
                    <a:pt x="5" y="83"/>
                  </a:moveTo>
                  <a:cubicBezTo>
                    <a:pt x="5" y="76"/>
                    <a:pt x="11" y="70"/>
                    <a:pt x="20" y="65"/>
                  </a:cubicBezTo>
                  <a:cubicBezTo>
                    <a:pt x="24" y="73"/>
                    <a:pt x="31" y="81"/>
                    <a:pt x="39" y="89"/>
                  </a:cubicBezTo>
                  <a:cubicBezTo>
                    <a:pt x="36" y="95"/>
                    <a:pt x="34" y="100"/>
                    <a:pt x="32" y="105"/>
                  </a:cubicBezTo>
                  <a:cubicBezTo>
                    <a:pt x="15" y="99"/>
                    <a:pt x="5" y="91"/>
                    <a:pt x="5" y="83"/>
                  </a:cubicBezTo>
                  <a:close/>
                  <a:moveTo>
                    <a:pt x="52" y="146"/>
                  </a:moveTo>
                  <a:cubicBezTo>
                    <a:pt x="52" y="143"/>
                    <a:pt x="48" y="140"/>
                    <a:pt x="44" y="140"/>
                  </a:cubicBezTo>
                  <a:cubicBezTo>
                    <a:pt x="41" y="140"/>
                    <a:pt x="38" y="142"/>
                    <a:pt x="36" y="146"/>
                  </a:cubicBezTo>
                  <a:cubicBezTo>
                    <a:pt x="36" y="146"/>
                    <a:pt x="36" y="145"/>
                    <a:pt x="36" y="145"/>
                  </a:cubicBezTo>
                  <a:cubicBezTo>
                    <a:pt x="30" y="141"/>
                    <a:pt x="29" y="130"/>
                    <a:pt x="33" y="115"/>
                  </a:cubicBezTo>
                  <a:cubicBezTo>
                    <a:pt x="33" y="114"/>
                    <a:pt x="34" y="112"/>
                    <a:pt x="34" y="111"/>
                  </a:cubicBezTo>
                  <a:cubicBezTo>
                    <a:pt x="40" y="112"/>
                    <a:pt x="45" y="113"/>
                    <a:pt x="51" y="114"/>
                  </a:cubicBezTo>
                  <a:cubicBezTo>
                    <a:pt x="53" y="126"/>
                    <a:pt x="56" y="136"/>
                    <a:pt x="60" y="144"/>
                  </a:cubicBezTo>
                  <a:cubicBezTo>
                    <a:pt x="57" y="145"/>
                    <a:pt x="55" y="146"/>
                    <a:pt x="52" y="146"/>
                  </a:cubicBezTo>
                  <a:close/>
                  <a:moveTo>
                    <a:pt x="83" y="161"/>
                  </a:moveTo>
                  <a:cubicBezTo>
                    <a:pt x="77" y="161"/>
                    <a:pt x="70" y="155"/>
                    <a:pt x="65" y="145"/>
                  </a:cubicBezTo>
                  <a:cubicBezTo>
                    <a:pt x="66" y="145"/>
                    <a:pt x="67" y="144"/>
                    <a:pt x="68" y="144"/>
                  </a:cubicBezTo>
                  <a:cubicBezTo>
                    <a:pt x="75" y="139"/>
                    <a:pt x="83" y="134"/>
                    <a:pt x="90" y="127"/>
                  </a:cubicBezTo>
                  <a:cubicBezTo>
                    <a:pt x="95" y="130"/>
                    <a:pt x="100" y="132"/>
                    <a:pt x="105" y="134"/>
                  </a:cubicBezTo>
                  <a:cubicBezTo>
                    <a:pt x="100" y="150"/>
                    <a:pt x="92" y="161"/>
                    <a:pt x="83" y="161"/>
                  </a:cubicBezTo>
                  <a:close/>
                  <a:moveTo>
                    <a:pt x="146" y="129"/>
                  </a:moveTo>
                  <a:cubicBezTo>
                    <a:pt x="141" y="135"/>
                    <a:pt x="130" y="137"/>
                    <a:pt x="116" y="133"/>
                  </a:cubicBezTo>
                  <a:cubicBezTo>
                    <a:pt x="114" y="132"/>
                    <a:pt x="113" y="132"/>
                    <a:pt x="111" y="131"/>
                  </a:cubicBezTo>
                  <a:cubicBezTo>
                    <a:pt x="113" y="126"/>
                    <a:pt x="114" y="120"/>
                    <a:pt x="115" y="114"/>
                  </a:cubicBezTo>
                  <a:cubicBezTo>
                    <a:pt x="126" y="112"/>
                    <a:pt x="136" y="110"/>
                    <a:pt x="144" y="106"/>
                  </a:cubicBezTo>
                  <a:cubicBezTo>
                    <a:pt x="149" y="116"/>
                    <a:pt x="150" y="124"/>
                    <a:pt x="146" y="129"/>
                  </a:cubicBezTo>
                  <a:close/>
                  <a:moveTo>
                    <a:pt x="146" y="100"/>
                  </a:moveTo>
                  <a:cubicBezTo>
                    <a:pt x="142" y="92"/>
                    <a:pt x="135" y="84"/>
                    <a:pt x="128" y="76"/>
                  </a:cubicBezTo>
                  <a:cubicBezTo>
                    <a:pt x="130" y="71"/>
                    <a:pt x="133" y="65"/>
                    <a:pt x="134" y="60"/>
                  </a:cubicBezTo>
                  <a:cubicBezTo>
                    <a:pt x="151" y="66"/>
                    <a:pt x="161" y="74"/>
                    <a:pt x="161" y="83"/>
                  </a:cubicBezTo>
                  <a:cubicBezTo>
                    <a:pt x="161" y="89"/>
                    <a:pt x="156" y="95"/>
                    <a:pt x="146" y="10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4832" name="Oval 39">
              <a:extLst>
                <a:ext uri="{FF2B5EF4-FFF2-40B4-BE49-F238E27FC236}">
                  <a16:creationId xmlns:a16="http://schemas.microsoft.com/office/drawing/2014/main" id="{DD798717-CBD6-4F59-9C85-C7217D75F842}"/>
                </a:ext>
              </a:extLst>
            </p:cNvPr>
            <p:cNvSpPr>
              <a:spLocks noChangeArrowheads="1"/>
            </p:cNvSpPr>
            <p:nvPr/>
          </p:nvSpPr>
          <p:spPr bwMode="auto">
            <a:xfrm>
              <a:off x="5975350" y="3732213"/>
              <a:ext cx="300038" cy="300037"/>
            </a:xfrm>
            <a:prstGeom prst="ellipse">
              <a:avLst/>
            </a:pr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3" name="Группа 2">
            <a:extLst>
              <a:ext uri="{FF2B5EF4-FFF2-40B4-BE49-F238E27FC236}">
                <a16:creationId xmlns:a16="http://schemas.microsoft.com/office/drawing/2014/main" id="{AB64B20C-84DB-4E4A-8E53-236307DBED0C}"/>
              </a:ext>
            </a:extLst>
          </p:cNvPr>
          <p:cNvGrpSpPr/>
          <p:nvPr/>
        </p:nvGrpSpPr>
        <p:grpSpPr>
          <a:xfrm>
            <a:off x="1066800" y="1109663"/>
            <a:ext cx="3787775" cy="2106612"/>
            <a:chOff x="1066800" y="1109663"/>
            <a:chExt cx="3787775" cy="2106612"/>
          </a:xfrm>
        </p:grpSpPr>
        <p:sp>
          <p:nvSpPr>
            <p:cNvPr id="34821" name="TextBox 115">
              <a:extLst>
                <a:ext uri="{FF2B5EF4-FFF2-40B4-BE49-F238E27FC236}">
                  <a16:creationId xmlns:a16="http://schemas.microsoft.com/office/drawing/2014/main" id="{B06ECA3F-9143-4F48-9C3A-3079E7246E99}"/>
                </a:ext>
              </a:extLst>
            </p:cNvPr>
            <p:cNvSpPr txBox="1">
              <a:spLocks noChangeArrowheads="1"/>
            </p:cNvSpPr>
            <p:nvPr/>
          </p:nvSpPr>
          <p:spPr bwMode="auto">
            <a:xfrm>
              <a:off x="1066800" y="1646238"/>
              <a:ext cx="37877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i="1">
                <a:solidFill>
                  <a:srgbClr val="73858E"/>
                </a:solidFill>
                <a:latin typeface="Arial" panose="020B0604020202020204" pitchFamily="34" charset="0"/>
                <a:cs typeface="Arial" panose="020B0604020202020204" pitchFamily="34" charset="0"/>
              </a:endParaRPr>
            </a:p>
          </p:txBody>
        </p:sp>
        <p:sp>
          <p:nvSpPr>
            <p:cNvPr id="34822" name="Rectangle 88">
              <a:extLst>
                <a:ext uri="{FF2B5EF4-FFF2-40B4-BE49-F238E27FC236}">
                  <a16:creationId xmlns:a16="http://schemas.microsoft.com/office/drawing/2014/main" id="{7071307F-CF4F-4E0F-8E66-CCB7D6DF7B33}"/>
                </a:ext>
              </a:extLst>
            </p:cNvPr>
            <p:cNvSpPr>
              <a:spLocks noChangeArrowheads="1"/>
            </p:cNvSpPr>
            <p:nvPr/>
          </p:nvSpPr>
          <p:spPr bwMode="auto">
            <a:xfrm>
              <a:off x="1147763" y="1109663"/>
              <a:ext cx="13096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2400" b="1">
                  <a:solidFill>
                    <a:srgbClr val="FF6692"/>
                  </a:solidFill>
                  <a:latin typeface="Arial" panose="020B0604020202020204" pitchFamily="34" charset="0"/>
                </a:rPr>
                <a:t>Your text</a:t>
              </a:r>
              <a:endParaRPr lang="ru-RU" altLang="ru-RU" sz="1600">
                <a:solidFill>
                  <a:srgbClr val="FF6692"/>
                </a:solidFill>
              </a:endParaRPr>
            </a:p>
          </p:txBody>
        </p:sp>
        <p:sp>
          <p:nvSpPr>
            <p:cNvPr id="34833" name="Rectangle 88">
              <a:extLst>
                <a:ext uri="{FF2B5EF4-FFF2-40B4-BE49-F238E27FC236}">
                  <a16:creationId xmlns:a16="http://schemas.microsoft.com/office/drawing/2014/main" id="{7201F8AA-7593-4AF6-A336-9BC55CBC39E5}"/>
                </a:ext>
              </a:extLst>
            </p:cNvPr>
            <p:cNvSpPr>
              <a:spLocks noChangeArrowheads="1"/>
            </p:cNvSpPr>
            <p:nvPr/>
          </p:nvSpPr>
          <p:spPr bwMode="auto">
            <a:xfrm>
              <a:off x="1147763" y="1109663"/>
              <a:ext cx="13096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2400" b="1" dirty="0">
                  <a:solidFill>
                    <a:schemeClr val="accent1"/>
                  </a:solidFill>
                  <a:latin typeface="Arial" panose="020B0604020202020204" pitchFamily="34" charset="0"/>
                </a:rPr>
                <a:t>Your text</a:t>
              </a:r>
              <a:endParaRPr lang="ru-RU" altLang="ru-RU" sz="1600" dirty="0">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250"/>
                                  </p:stCondLst>
                                  <p:childTnLst>
                                    <p:set>
                                      <p:cBhvr>
                                        <p:cTn id="15" dur="1" fill="hold">
                                          <p:stCondLst>
                                            <p:cond delay="0"/>
                                          </p:stCondLst>
                                        </p:cTn>
                                        <p:tgtEl>
                                          <p:spTgt spid="34827"/>
                                        </p:tgtEl>
                                        <p:attrNameLst>
                                          <p:attrName>style.visibility</p:attrName>
                                        </p:attrNameLst>
                                      </p:cBhvr>
                                      <p:to>
                                        <p:strVal val="visible"/>
                                      </p:to>
                                    </p:set>
                                    <p:anim calcmode="lin" valueType="num">
                                      <p:cBhvr>
                                        <p:cTn id="16" dur="500" fill="hold"/>
                                        <p:tgtEl>
                                          <p:spTgt spid="34827"/>
                                        </p:tgtEl>
                                        <p:attrNameLst>
                                          <p:attrName>ppt_w</p:attrName>
                                        </p:attrNameLst>
                                      </p:cBhvr>
                                      <p:tavLst>
                                        <p:tav tm="0">
                                          <p:val>
                                            <p:fltVal val="0"/>
                                          </p:val>
                                        </p:tav>
                                        <p:tav tm="100000">
                                          <p:val>
                                            <p:strVal val="#ppt_w"/>
                                          </p:val>
                                        </p:tav>
                                      </p:tavLst>
                                    </p:anim>
                                    <p:anim calcmode="lin" valueType="num">
                                      <p:cBhvr>
                                        <p:cTn id="17" dur="500" fill="hold"/>
                                        <p:tgtEl>
                                          <p:spTgt spid="34827"/>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25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500"/>
                                  </p:stCondLst>
                                  <p:childTnLst>
                                    <p:set>
                                      <p:cBhvr>
                                        <p:cTn id="23" dur="1" fill="hold">
                                          <p:stCondLst>
                                            <p:cond delay="0"/>
                                          </p:stCondLst>
                                        </p:cTn>
                                        <p:tgtEl>
                                          <p:spTgt spid="34828"/>
                                        </p:tgtEl>
                                        <p:attrNameLst>
                                          <p:attrName>style.visibility</p:attrName>
                                        </p:attrNameLst>
                                      </p:cBhvr>
                                      <p:to>
                                        <p:strVal val="visible"/>
                                      </p:to>
                                    </p:set>
                                    <p:anim calcmode="lin" valueType="num">
                                      <p:cBhvr>
                                        <p:cTn id="24" dur="500" fill="hold"/>
                                        <p:tgtEl>
                                          <p:spTgt spid="34828"/>
                                        </p:tgtEl>
                                        <p:attrNameLst>
                                          <p:attrName>ppt_w</p:attrName>
                                        </p:attrNameLst>
                                      </p:cBhvr>
                                      <p:tavLst>
                                        <p:tav tm="0">
                                          <p:val>
                                            <p:fltVal val="0"/>
                                          </p:val>
                                        </p:tav>
                                        <p:tav tm="100000">
                                          <p:val>
                                            <p:strVal val="#ppt_w"/>
                                          </p:val>
                                        </p:tav>
                                      </p:tavLst>
                                    </p:anim>
                                    <p:anim calcmode="lin" valueType="num">
                                      <p:cBhvr>
                                        <p:cTn id="25" dur="500" fill="hold"/>
                                        <p:tgtEl>
                                          <p:spTgt spid="34828"/>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750"/>
                                  </p:stCondLst>
                                  <p:childTnLst>
                                    <p:set>
                                      <p:cBhvr>
                                        <p:cTn id="31" dur="1" fill="hold">
                                          <p:stCondLst>
                                            <p:cond delay="0"/>
                                          </p:stCondLst>
                                        </p:cTn>
                                        <p:tgtEl>
                                          <p:spTgt spid="34830"/>
                                        </p:tgtEl>
                                        <p:attrNameLst>
                                          <p:attrName>style.visibility</p:attrName>
                                        </p:attrNameLst>
                                      </p:cBhvr>
                                      <p:to>
                                        <p:strVal val="visible"/>
                                      </p:to>
                                    </p:set>
                                    <p:anim calcmode="lin" valueType="num">
                                      <p:cBhvr>
                                        <p:cTn id="32" dur="500" fill="hold"/>
                                        <p:tgtEl>
                                          <p:spTgt spid="34830"/>
                                        </p:tgtEl>
                                        <p:attrNameLst>
                                          <p:attrName>ppt_w</p:attrName>
                                        </p:attrNameLst>
                                      </p:cBhvr>
                                      <p:tavLst>
                                        <p:tav tm="0">
                                          <p:val>
                                            <p:fltVal val="0"/>
                                          </p:val>
                                        </p:tav>
                                        <p:tav tm="100000">
                                          <p:val>
                                            <p:strVal val="#ppt_w"/>
                                          </p:val>
                                        </p:tav>
                                      </p:tavLst>
                                    </p:anim>
                                    <p:anim calcmode="lin" valueType="num">
                                      <p:cBhvr>
                                        <p:cTn id="33" dur="500" fill="hold"/>
                                        <p:tgtEl>
                                          <p:spTgt spid="34830"/>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75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1000"/>
                                  </p:stCondLst>
                                  <p:childTnLst>
                                    <p:set>
                                      <p:cBhvr>
                                        <p:cTn id="39" dur="1" fill="hold">
                                          <p:stCondLst>
                                            <p:cond delay="0"/>
                                          </p:stCondLst>
                                        </p:cTn>
                                        <p:tgtEl>
                                          <p:spTgt spid="34829"/>
                                        </p:tgtEl>
                                        <p:attrNameLst>
                                          <p:attrName>style.visibility</p:attrName>
                                        </p:attrNameLst>
                                      </p:cBhvr>
                                      <p:to>
                                        <p:strVal val="visible"/>
                                      </p:to>
                                    </p:set>
                                    <p:anim calcmode="lin" valueType="num">
                                      <p:cBhvr>
                                        <p:cTn id="40" dur="500" fill="hold"/>
                                        <p:tgtEl>
                                          <p:spTgt spid="34829"/>
                                        </p:tgtEl>
                                        <p:attrNameLst>
                                          <p:attrName>ppt_w</p:attrName>
                                        </p:attrNameLst>
                                      </p:cBhvr>
                                      <p:tavLst>
                                        <p:tav tm="0">
                                          <p:val>
                                            <p:fltVal val="0"/>
                                          </p:val>
                                        </p:tav>
                                        <p:tav tm="100000">
                                          <p:val>
                                            <p:strVal val="#ppt_w"/>
                                          </p:val>
                                        </p:tav>
                                      </p:tavLst>
                                    </p:anim>
                                    <p:anim calcmode="lin" valueType="num">
                                      <p:cBhvr>
                                        <p:cTn id="41" dur="500" fill="hold"/>
                                        <p:tgtEl>
                                          <p:spTgt spid="34829"/>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100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27" grpId="0" animBg="1"/>
      <p:bldP spid="34828" grpId="0" animBg="1"/>
      <p:bldP spid="34829" grpId="0" animBg="1"/>
      <p:bldP spid="3483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112">
            <a:extLst>
              <a:ext uri="{FF2B5EF4-FFF2-40B4-BE49-F238E27FC236}">
                <a16:creationId xmlns:a16="http://schemas.microsoft.com/office/drawing/2014/main" id="{FC493A66-372B-4733-B721-1A590C96D172}"/>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5843" name="TextBox 115">
            <a:extLst>
              <a:ext uri="{FF2B5EF4-FFF2-40B4-BE49-F238E27FC236}">
                <a16:creationId xmlns:a16="http://schemas.microsoft.com/office/drawing/2014/main" id="{E7A5C9FD-0D9B-4A24-9434-039316C9BCAE}"/>
              </a:ext>
            </a:extLst>
          </p:cNvPr>
          <p:cNvSpPr txBox="1">
            <a:spLocks noChangeArrowheads="1"/>
          </p:cNvSpPr>
          <p:nvPr/>
        </p:nvSpPr>
        <p:spPr bwMode="auto">
          <a:xfrm>
            <a:off x="1222375" y="1177925"/>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35844" name="Rectangle 88">
            <a:extLst>
              <a:ext uri="{FF2B5EF4-FFF2-40B4-BE49-F238E27FC236}">
                <a16:creationId xmlns:a16="http://schemas.microsoft.com/office/drawing/2014/main" id="{70D1FF0B-4A52-43F2-9772-4C59FA0608FA}"/>
              </a:ext>
            </a:extLst>
          </p:cNvPr>
          <p:cNvSpPr>
            <a:spLocks noChangeArrowheads="1"/>
          </p:cNvSpPr>
          <p:nvPr/>
        </p:nvSpPr>
        <p:spPr bwMode="auto">
          <a:xfrm>
            <a:off x="1773238" y="1979613"/>
            <a:ext cx="17462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3200" b="1" dirty="0">
                <a:solidFill>
                  <a:schemeClr val="accent1"/>
                </a:solidFill>
                <a:latin typeface="Arial" panose="020B0604020202020204" pitchFamily="34" charset="0"/>
              </a:rPr>
              <a:t>Your text</a:t>
            </a:r>
            <a:endParaRPr lang="ru-RU" altLang="ru-RU" sz="2000" dirty="0">
              <a:solidFill>
                <a:schemeClr val="accent1"/>
              </a:solidFill>
            </a:endParaRPr>
          </a:p>
        </p:txBody>
      </p:sp>
      <p:sp>
        <p:nvSpPr>
          <p:cNvPr id="35845" name="Rectangle 88">
            <a:extLst>
              <a:ext uri="{FF2B5EF4-FFF2-40B4-BE49-F238E27FC236}">
                <a16:creationId xmlns:a16="http://schemas.microsoft.com/office/drawing/2014/main" id="{1BFF61B9-4EF1-4899-8809-7E0EFC763442}"/>
              </a:ext>
            </a:extLst>
          </p:cNvPr>
          <p:cNvSpPr>
            <a:spLocks noChangeArrowheads="1"/>
          </p:cNvSpPr>
          <p:nvPr/>
        </p:nvSpPr>
        <p:spPr bwMode="auto">
          <a:xfrm>
            <a:off x="5222875" y="1979613"/>
            <a:ext cx="17462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3200" b="1" dirty="0">
                <a:solidFill>
                  <a:schemeClr val="accent4"/>
                </a:solidFill>
                <a:latin typeface="Arial" panose="020B0604020202020204" pitchFamily="34" charset="0"/>
              </a:rPr>
              <a:t>Your text</a:t>
            </a:r>
            <a:endParaRPr lang="ru-RU" altLang="ru-RU" sz="2000" dirty="0">
              <a:solidFill>
                <a:schemeClr val="accent4"/>
              </a:solidFill>
            </a:endParaRPr>
          </a:p>
        </p:txBody>
      </p:sp>
      <p:sp>
        <p:nvSpPr>
          <p:cNvPr id="35846" name="Rectangle 88">
            <a:extLst>
              <a:ext uri="{FF2B5EF4-FFF2-40B4-BE49-F238E27FC236}">
                <a16:creationId xmlns:a16="http://schemas.microsoft.com/office/drawing/2014/main" id="{2241BA8F-8605-4F00-82C3-238C156EAF41}"/>
              </a:ext>
            </a:extLst>
          </p:cNvPr>
          <p:cNvSpPr>
            <a:spLocks noChangeArrowheads="1"/>
          </p:cNvSpPr>
          <p:nvPr/>
        </p:nvSpPr>
        <p:spPr bwMode="auto">
          <a:xfrm>
            <a:off x="8516938" y="1979613"/>
            <a:ext cx="17446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3200" b="1" dirty="0">
                <a:solidFill>
                  <a:schemeClr val="accent2"/>
                </a:solidFill>
                <a:latin typeface="Arial" panose="020B0604020202020204" pitchFamily="34" charset="0"/>
              </a:rPr>
              <a:t>Your text</a:t>
            </a:r>
            <a:endParaRPr lang="ru-RU" altLang="ru-RU" sz="2000" dirty="0">
              <a:solidFill>
                <a:schemeClr val="accent2"/>
              </a:solidFill>
            </a:endParaRPr>
          </a:p>
        </p:txBody>
      </p:sp>
      <p:sp>
        <p:nvSpPr>
          <p:cNvPr id="35847" name="Rectangle 15">
            <a:extLst>
              <a:ext uri="{FF2B5EF4-FFF2-40B4-BE49-F238E27FC236}">
                <a16:creationId xmlns:a16="http://schemas.microsoft.com/office/drawing/2014/main" id="{8D6EAF00-97D3-4138-B291-5326B2CE3816}"/>
              </a:ext>
            </a:extLst>
          </p:cNvPr>
          <p:cNvSpPr>
            <a:spLocks noChangeArrowheads="1"/>
          </p:cNvSpPr>
          <p:nvPr/>
        </p:nvSpPr>
        <p:spPr bwMode="auto">
          <a:xfrm>
            <a:off x="1692275" y="4427538"/>
            <a:ext cx="1963738" cy="25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5848" name="Rectangle 16">
            <a:extLst>
              <a:ext uri="{FF2B5EF4-FFF2-40B4-BE49-F238E27FC236}">
                <a16:creationId xmlns:a16="http://schemas.microsoft.com/office/drawing/2014/main" id="{76BABC40-B725-451D-A8E3-01CCA9875D23}"/>
              </a:ext>
            </a:extLst>
          </p:cNvPr>
          <p:cNvSpPr>
            <a:spLocks noChangeArrowheads="1"/>
          </p:cNvSpPr>
          <p:nvPr/>
        </p:nvSpPr>
        <p:spPr bwMode="auto">
          <a:xfrm>
            <a:off x="5094288" y="4427538"/>
            <a:ext cx="1965325" cy="254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5849" name="Rectangle 17">
            <a:extLst>
              <a:ext uri="{FF2B5EF4-FFF2-40B4-BE49-F238E27FC236}">
                <a16:creationId xmlns:a16="http://schemas.microsoft.com/office/drawing/2014/main" id="{09E3CD6C-CEC5-4304-91A3-AE907E6ABB6C}"/>
              </a:ext>
            </a:extLst>
          </p:cNvPr>
          <p:cNvSpPr>
            <a:spLocks noChangeArrowheads="1"/>
          </p:cNvSpPr>
          <p:nvPr/>
        </p:nvSpPr>
        <p:spPr bwMode="auto">
          <a:xfrm>
            <a:off x="8535988" y="4427538"/>
            <a:ext cx="1965325" cy="254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5850" name="Freeform 18">
            <a:extLst>
              <a:ext uri="{FF2B5EF4-FFF2-40B4-BE49-F238E27FC236}">
                <a16:creationId xmlns:a16="http://schemas.microsoft.com/office/drawing/2014/main" id="{9C36C876-BFCE-455C-8B49-B749CA60601F}"/>
              </a:ext>
            </a:extLst>
          </p:cNvPr>
          <p:cNvSpPr>
            <a:spLocks/>
          </p:cNvSpPr>
          <p:nvPr/>
        </p:nvSpPr>
        <p:spPr bwMode="auto">
          <a:xfrm>
            <a:off x="2673350" y="2806700"/>
            <a:ext cx="1411288" cy="1419225"/>
          </a:xfrm>
          <a:custGeom>
            <a:avLst/>
            <a:gdLst>
              <a:gd name="T0" fmla="*/ 0 w 112"/>
              <a:gd name="T1" fmla="*/ 0 h 112"/>
              <a:gd name="T2" fmla="*/ 0 w 112"/>
              <a:gd name="T3" fmla="*/ 2147483646 h 112"/>
              <a:gd name="T4" fmla="*/ 2147483646 w 112"/>
              <a:gd name="T5" fmla="*/ 2147483646 h 112"/>
              <a:gd name="T6" fmla="*/ 2147483646 w 112"/>
              <a:gd name="T7" fmla="*/ 2147483646 h 112"/>
              <a:gd name="T8" fmla="*/ 0 w 112"/>
              <a:gd name="T9" fmla="*/ 0 h 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2" h="112">
                <a:moveTo>
                  <a:pt x="0" y="0"/>
                </a:moveTo>
                <a:cubicBezTo>
                  <a:pt x="0" y="35"/>
                  <a:pt x="0" y="35"/>
                  <a:pt x="0" y="35"/>
                </a:cubicBezTo>
                <a:cubicBezTo>
                  <a:pt x="43" y="35"/>
                  <a:pt x="77" y="69"/>
                  <a:pt x="77" y="112"/>
                </a:cubicBezTo>
                <a:cubicBezTo>
                  <a:pt x="112" y="112"/>
                  <a:pt x="112" y="112"/>
                  <a:pt x="112" y="112"/>
                </a:cubicBezTo>
                <a:cubicBezTo>
                  <a:pt x="112" y="50"/>
                  <a:pt x="62" y="0"/>
                  <a:pt x="0"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5851" name="Freeform 19">
            <a:extLst>
              <a:ext uri="{FF2B5EF4-FFF2-40B4-BE49-F238E27FC236}">
                <a16:creationId xmlns:a16="http://schemas.microsoft.com/office/drawing/2014/main" id="{8DD194E8-4789-4A94-BA7D-75AA26F3D27F}"/>
              </a:ext>
            </a:extLst>
          </p:cNvPr>
          <p:cNvSpPr>
            <a:spLocks/>
          </p:cNvSpPr>
          <p:nvPr/>
        </p:nvSpPr>
        <p:spPr bwMode="auto">
          <a:xfrm>
            <a:off x="4665663" y="3086100"/>
            <a:ext cx="857250" cy="1139825"/>
          </a:xfrm>
          <a:custGeom>
            <a:avLst/>
            <a:gdLst>
              <a:gd name="T0" fmla="*/ 2147483646 w 68"/>
              <a:gd name="T1" fmla="*/ 2147483646 h 90"/>
              <a:gd name="T2" fmla="*/ 2147483646 w 68"/>
              <a:gd name="T3" fmla="*/ 2147483646 h 90"/>
              <a:gd name="T4" fmla="*/ 0 w 68"/>
              <a:gd name="T5" fmla="*/ 2147483646 h 90"/>
              <a:gd name="T6" fmla="*/ 2147483646 w 68"/>
              <a:gd name="T7" fmla="*/ 0 h 90"/>
              <a:gd name="T8" fmla="*/ 2147483646 w 68"/>
              <a:gd name="T9" fmla="*/ 2147483646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90">
                <a:moveTo>
                  <a:pt x="68" y="26"/>
                </a:moveTo>
                <a:cubicBezTo>
                  <a:pt x="48" y="40"/>
                  <a:pt x="35" y="63"/>
                  <a:pt x="35" y="90"/>
                </a:cubicBezTo>
                <a:cubicBezTo>
                  <a:pt x="0" y="90"/>
                  <a:pt x="0" y="90"/>
                  <a:pt x="0" y="90"/>
                </a:cubicBezTo>
                <a:cubicBezTo>
                  <a:pt x="0" y="53"/>
                  <a:pt x="17" y="21"/>
                  <a:pt x="45" y="0"/>
                </a:cubicBezTo>
                <a:cubicBezTo>
                  <a:pt x="68" y="26"/>
                  <a:pt x="68" y="26"/>
                  <a:pt x="68" y="26"/>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5852" name="Freeform 20">
            <a:extLst>
              <a:ext uri="{FF2B5EF4-FFF2-40B4-BE49-F238E27FC236}">
                <a16:creationId xmlns:a16="http://schemas.microsoft.com/office/drawing/2014/main" id="{DAD557BE-ECE6-477D-9CE7-7244CEFCA8C6}"/>
              </a:ext>
            </a:extLst>
          </p:cNvPr>
          <p:cNvSpPr>
            <a:spLocks/>
          </p:cNvSpPr>
          <p:nvPr/>
        </p:nvSpPr>
        <p:spPr bwMode="auto">
          <a:xfrm>
            <a:off x="5232400" y="2806700"/>
            <a:ext cx="2255838" cy="1419225"/>
          </a:xfrm>
          <a:custGeom>
            <a:avLst/>
            <a:gdLst>
              <a:gd name="T0" fmla="*/ 2147483646 w 179"/>
              <a:gd name="T1" fmla="*/ 0 h 112"/>
              <a:gd name="T2" fmla="*/ 0 w 179"/>
              <a:gd name="T3" fmla="*/ 2147483646 h 112"/>
              <a:gd name="T4" fmla="*/ 2147483646 w 179"/>
              <a:gd name="T5" fmla="*/ 2147483646 h 112"/>
              <a:gd name="T6" fmla="*/ 2147483646 w 179"/>
              <a:gd name="T7" fmla="*/ 2147483646 h 112"/>
              <a:gd name="T8" fmla="*/ 2147483646 w 179"/>
              <a:gd name="T9" fmla="*/ 2147483646 h 112"/>
              <a:gd name="T10" fmla="*/ 2147483646 w 179"/>
              <a:gd name="T11" fmla="*/ 2147483646 h 112"/>
              <a:gd name="T12" fmla="*/ 2147483646 w 179"/>
              <a:gd name="T13" fmla="*/ 0 h 1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9" h="112">
                <a:moveTo>
                  <a:pt x="67" y="0"/>
                </a:moveTo>
                <a:cubicBezTo>
                  <a:pt x="42" y="0"/>
                  <a:pt x="18" y="8"/>
                  <a:pt x="0" y="22"/>
                </a:cubicBezTo>
                <a:cubicBezTo>
                  <a:pt x="23" y="48"/>
                  <a:pt x="23" y="48"/>
                  <a:pt x="23" y="48"/>
                </a:cubicBezTo>
                <a:cubicBezTo>
                  <a:pt x="35" y="40"/>
                  <a:pt x="50" y="35"/>
                  <a:pt x="67" y="35"/>
                </a:cubicBezTo>
                <a:cubicBezTo>
                  <a:pt x="109" y="35"/>
                  <a:pt x="143" y="69"/>
                  <a:pt x="143" y="112"/>
                </a:cubicBezTo>
                <a:cubicBezTo>
                  <a:pt x="179" y="112"/>
                  <a:pt x="179" y="112"/>
                  <a:pt x="179" y="112"/>
                </a:cubicBezTo>
                <a:cubicBezTo>
                  <a:pt x="179" y="50"/>
                  <a:pt x="128" y="0"/>
                  <a:pt x="67"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5853" name="Freeform 21">
            <a:extLst>
              <a:ext uri="{FF2B5EF4-FFF2-40B4-BE49-F238E27FC236}">
                <a16:creationId xmlns:a16="http://schemas.microsoft.com/office/drawing/2014/main" id="{134D69FC-0A67-44D8-9BCC-FD9002B4AC22}"/>
              </a:ext>
            </a:extLst>
          </p:cNvPr>
          <p:cNvSpPr>
            <a:spLocks/>
          </p:cNvSpPr>
          <p:nvPr/>
        </p:nvSpPr>
        <p:spPr bwMode="auto">
          <a:xfrm>
            <a:off x="8107363" y="2806700"/>
            <a:ext cx="1801812" cy="1419225"/>
          </a:xfrm>
          <a:custGeom>
            <a:avLst/>
            <a:gdLst>
              <a:gd name="T0" fmla="*/ 2147483646 w 143"/>
              <a:gd name="T1" fmla="*/ 642288014 h 112"/>
              <a:gd name="T2" fmla="*/ 2147483646 w 143"/>
              <a:gd name="T3" fmla="*/ 2147483646 h 112"/>
              <a:gd name="T4" fmla="*/ 2147483646 w 143"/>
              <a:gd name="T5" fmla="*/ 2147483646 h 112"/>
              <a:gd name="T6" fmla="*/ 2147483646 w 143"/>
              <a:gd name="T7" fmla="*/ 2147483646 h 112"/>
              <a:gd name="T8" fmla="*/ 0 w 143"/>
              <a:gd name="T9" fmla="*/ 2147483646 h 112"/>
              <a:gd name="T10" fmla="*/ 2147483646 w 143"/>
              <a:gd name="T11" fmla="*/ 0 h 112"/>
              <a:gd name="T12" fmla="*/ 2147483646 w 143"/>
              <a:gd name="T13" fmla="*/ 642288014 h 1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3" h="112">
                <a:moveTo>
                  <a:pt x="143" y="4"/>
                </a:moveTo>
                <a:cubicBezTo>
                  <a:pt x="132" y="37"/>
                  <a:pt x="132" y="37"/>
                  <a:pt x="132" y="37"/>
                </a:cubicBezTo>
                <a:cubicBezTo>
                  <a:pt x="126" y="36"/>
                  <a:pt x="119" y="35"/>
                  <a:pt x="112" y="35"/>
                </a:cubicBezTo>
                <a:cubicBezTo>
                  <a:pt x="70" y="35"/>
                  <a:pt x="35" y="69"/>
                  <a:pt x="35" y="112"/>
                </a:cubicBezTo>
                <a:cubicBezTo>
                  <a:pt x="0" y="112"/>
                  <a:pt x="0" y="112"/>
                  <a:pt x="0" y="112"/>
                </a:cubicBezTo>
                <a:cubicBezTo>
                  <a:pt x="0" y="50"/>
                  <a:pt x="51" y="0"/>
                  <a:pt x="112" y="0"/>
                </a:cubicBezTo>
                <a:cubicBezTo>
                  <a:pt x="123" y="0"/>
                  <a:pt x="133" y="1"/>
                  <a:pt x="143" y="4"/>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5854" name="Freeform 22">
            <a:extLst>
              <a:ext uri="{FF2B5EF4-FFF2-40B4-BE49-F238E27FC236}">
                <a16:creationId xmlns:a16="http://schemas.microsoft.com/office/drawing/2014/main" id="{C4FA13BE-41F5-4C32-A3E8-AD65D674030D}"/>
              </a:ext>
            </a:extLst>
          </p:cNvPr>
          <p:cNvSpPr>
            <a:spLocks/>
          </p:cNvSpPr>
          <p:nvPr/>
        </p:nvSpPr>
        <p:spPr bwMode="auto">
          <a:xfrm>
            <a:off x="9769475" y="2857500"/>
            <a:ext cx="1158875" cy="1368425"/>
          </a:xfrm>
          <a:custGeom>
            <a:avLst/>
            <a:gdLst>
              <a:gd name="T0" fmla="*/ 1745379118 w 92"/>
              <a:gd name="T1" fmla="*/ 0 h 108"/>
              <a:gd name="T2" fmla="*/ 1745379118 w 92"/>
              <a:gd name="T3" fmla="*/ 0 h 108"/>
              <a:gd name="T4" fmla="*/ 1745379118 w 92"/>
              <a:gd name="T5" fmla="*/ 0 h 108"/>
              <a:gd name="T6" fmla="*/ 0 w 92"/>
              <a:gd name="T7" fmla="*/ 2147483646 h 108"/>
              <a:gd name="T8" fmla="*/ 2147483646 w 92"/>
              <a:gd name="T9" fmla="*/ 2147483646 h 108"/>
              <a:gd name="T10" fmla="*/ 2147483646 w 92"/>
              <a:gd name="T11" fmla="*/ 2147483646 h 108"/>
              <a:gd name="T12" fmla="*/ 1745379118 w 92"/>
              <a:gd name="T13" fmla="*/ 0 h 1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2" h="108">
                <a:moveTo>
                  <a:pt x="11" y="0"/>
                </a:moveTo>
                <a:cubicBezTo>
                  <a:pt x="11" y="0"/>
                  <a:pt x="11" y="0"/>
                  <a:pt x="11" y="0"/>
                </a:cubicBezTo>
                <a:cubicBezTo>
                  <a:pt x="11" y="0"/>
                  <a:pt x="11" y="0"/>
                  <a:pt x="11" y="0"/>
                </a:cubicBezTo>
                <a:cubicBezTo>
                  <a:pt x="0" y="33"/>
                  <a:pt x="0" y="33"/>
                  <a:pt x="0" y="33"/>
                </a:cubicBezTo>
                <a:cubicBezTo>
                  <a:pt x="33" y="42"/>
                  <a:pt x="57" y="72"/>
                  <a:pt x="57" y="108"/>
                </a:cubicBezTo>
                <a:cubicBezTo>
                  <a:pt x="92" y="108"/>
                  <a:pt x="92" y="108"/>
                  <a:pt x="92" y="108"/>
                </a:cubicBezTo>
                <a:cubicBezTo>
                  <a:pt x="92" y="56"/>
                  <a:pt x="58" y="13"/>
                  <a:pt x="11"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5855" name="Freeform 23">
            <a:extLst>
              <a:ext uri="{FF2B5EF4-FFF2-40B4-BE49-F238E27FC236}">
                <a16:creationId xmlns:a16="http://schemas.microsoft.com/office/drawing/2014/main" id="{1807428E-4CE9-48A5-9C94-0350DE604F7B}"/>
              </a:ext>
            </a:extLst>
          </p:cNvPr>
          <p:cNvSpPr>
            <a:spLocks/>
          </p:cNvSpPr>
          <p:nvPr/>
        </p:nvSpPr>
        <p:spPr bwMode="auto">
          <a:xfrm>
            <a:off x="1263650" y="2806700"/>
            <a:ext cx="1409700" cy="1419225"/>
          </a:xfrm>
          <a:custGeom>
            <a:avLst/>
            <a:gdLst>
              <a:gd name="T0" fmla="*/ 2147483646 w 112"/>
              <a:gd name="T1" fmla="*/ 0 h 112"/>
              <a:gd name="T2" fmla="*/ 2147483646 w 112"/>
              <a:gd name="T3" fmla="*/ 2147483646 h 112"/>
              <a:gd name="T4" fmla="*/ 2147483646 w 112"/>
              <a:gd name="T5" fmla="*/ 2147483646 h 112"/>
              <a:gd name="T6" fmla="*/ 0 w 112"/>
              <a:gd name="T7" fmla="*/ 2147483646 h 112"/>
              <a:gd name="T8" fmla="*/ 2147483646 w 112"/>
              <a:gd name="T9" fmla="*/ 0 h 112"/>
              <a:gd name="T10" fmla="*/ 2147483646 w 112"/>
              <a:gd name="T11" fmla="*/ 0 h 1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2" h="112">
                <a:moveTo>
                  <a:pt x="112" y="0"/>
                </a:moveTo>
                <a:cubicBezTo>
                  <a:pt x="112" y="35"/>
                  <a:pt x="112" y="35"/>
                  <a:pt x="112" y="35"/>
                </a:cubicBezTo>
                <a:cubicBezTo>
                  <a:pt x="70" y="35"/>
                  <a:pt x="35" y="69"/>
                  <a:pt x="35" y="112"/>
                </a:cubicBezTo>
                <a:cubicBezTo>
                  <a:pt x="0" y="112"/>
                  <a:pt x="0" y="112"/>
                  <a:pt x="0" y="112"/>
                </a:cubicBezTo>
                <a:cubicBezTo>
                  <a:pt x="0" y="53"/>
                  <a:pt x="45" y="5"/>
                  <a:pt x="102" y="0"/>
                </a:cubicBezTo>
                <a:cubicBezTo>
                  <a:pt x="105" y="0"/>
                  <a:pt x="109" y="0"/>
                  <a:pt x="11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5856" name="Rectangle 24">
            <a:extLst>
              <a:ext uri="{FF2B5EF4-FFF2-40B4-BE49-F238E27FC236}">
                <a16:creationId xmlns:a16="http://schemas.microsoft.com/office/drawing/2014/main" id="{AC98A7DA-7F37-4169-9007-20306869D0A5}"/>
              </a:ext>
            </a:extLst>
          </p:cNvPr>
          <p:cNvSpPr>
            <a:spLocks noChangeArrowheads="1"/>
          </p:cNvSpPr>
          <p:nvPr/>
        </p:nvSpPr>
        <p:spPr bwMode="auto">
          <a:xfrm>
            <a:off x="1981200" y="3567113"/>
            <a:ext cx="1751013"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5600" b="1">
                <a:solidFill>
                  <a:srgbClr val="73848D"/>
                </a:solidFill>
                <a:latin typeface="Arial" panose="020B0604020202020204" pitchFamily="34" charset="0"/>
              </a:rPr>
              <a:t>50%</a:t>
            </a:r>
            <a:endParaRPr lang="ru-RU" altLang="ru-RU" sz="1800"/>
          </a:p>
        </p:txBody>
      </p:sp>
      <p:sp>
        <p:nvSpPr>
          <p:cNvPr id="35857" name="Rectangle 25">
            <a:extLst>
              <a:ext uri="{FF2B5EF4-FFF2-40B4-BE49-F238E27FC236}">
                <a16:creationId xmlns:a16="http://schemas.microsoft.com/office/drawing/2014/main" id="{0D0FD482-8D3B-403B-9CA8-A71A3DDB49C1}"/>
              </a:ext>
            </a:extLst>
          </p:cNvPr>
          <p:cNvSpPr>
            <a:spLocks noChangeArrowheads="1"/>
          </p:cNvSpPr>
          <p:nvPr/>
        </p:nvSpPr>
        <p:spPr bwMode="auto">
          <a:xfrm>
            <a:off x="5372100" y="3567113"/>
            <a:ext cx="1751013"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5600" b="1">
                <a:solidFill>
                  <a:srgbClr val="73848D"/>
                </a:solidFill>
                <a:latin typeface="Arial" panose="020B0604020202020204" pitchFamily="34" charset="0"/>
              </a:rPr>
              <a:t>29%</a:t>
            </a:r>
            <a:endParaRPr lang="ru-RU" altLang="ru-RU" sz="1800"/>
          </a:p>
        </p:txBody>
      </p:sp>
      <p:sp>
        <p:nvSpPr>
          <p:cNvPr id="35858" name="Rectangle 26">
            <a:extLst>
              <a:ext uri="{FF2B5EF4-FFF2-40B4-BE49-F238E27FC236}">
                <a16:creationId xmlns:a16="http://schemas.microsoft.com/office/drawing/2014/main" id="{0B79F5F4-F706-4EA5-B86D-34ACBDC66356}"/>
              </a:ext>
            </a:extLst>
          </p:cNvPr>
          <p:cNvSpPr>
            <a:spLocks noChangeArrowheads="1"/>
          </p:cNvSpPr>
          <p:nvPr/>
        </p:nvSpPr>
        <p:spPr bwMode="auto">
          <a:xfrm>
            <a:off x="8812213" y="3567113"/>
            <a:ext cx="1751012"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5600" b="1">
                <a:solidFill>
                  <a:srgbClr val="73848D"/>
                </a:solidFill>
                <a:latin typeface="Arial" panose="020B0604020202020204" pitchFamily="34" charset="0"/>
              </a:rPr>
              <a:t>61%</a:t>
            </a:r>
            <a:endParaRPr lang="ru-RU" altLang="ru-RU" sz="1800"/>
          </a:p>
        </p:txBody>
      </p:sp>
      <p:sp>
        <p:nvSpPr>
          <p:cNvPr id="35859" name="TextBox 115">
            <a:extLst>
              <a:ext uri="{FF2B5EF4-FFF2-40B4-BE49-F238E27FC236}">
                <a16:creationId xmlns:a16="http://schemas.microsoft.com/office/drawing/2014/main" id="{CE1A6565-C2E1-4281-9783-73DAC3F775A4}"/>
              </a:ext>
            </a:extLst>
          </p:cNvPr>
          <p:cNvSpPr txBox="1">
            <a:spLocks noChangeArrowheads="1"/>
          </p:cNvSpPr>
          <p:nvPr/>
        </p:nvSpPr>
        <p:spPr bwMode="auto">
          <a:xfrm>
            <a:off x="974725" y="4708525"/>
            <a:ext cx="3397250"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800" b="1"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a:t>
            </a:r>
            <a:endParaRPr lang="ru-RU" altLang="ru-RU" sz="1600" b="1" i="1">
              <a:solidFill>
                <a:srgbClr val="73858E"/>
              </a:solidFill>
              <a:latin typeface="Arial" panose="020B0604020202020204" pitchFamily="34" charset="0"/>
              <a:cs typeface="Arial" panose="020B0604020202020204" pitchFamily="34" charset="0"/>
            </a:endParaRPr>
          </a:p>
        </p:txBody>
      </p:sp>
      <p:sp>
        <p:nvSpPr>
          <p:cNvPr id="35860" name="TextBox 115">
            <a:extLst>
              <a:ext uri="{FF2B5EF4-FFF2-40B4-BE49-F238E27FC236}">
                <a16:creationId xmlns:a16="http://schemas.microsoft.com/office/drawing/2014/main" id="{5CF4A38D-C1B8-4450-931F-55C53EA44562}"/>
              </a:ext>
            </a:extLst>
          </p:cNvPr>
          <p:cNvSpPr txBox="1">
            <a:spLocks noChangeArrowheads="1"/>
          </p:cNvSpPr>
          <p:nvPr/>
        </p:nvSpPr>
        <p:spPr bwMode="auto">
          <a:xfrm>
            <a:off x="4397375" y="4708525"/>
            <a:ext cx="3397250"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800" b="1"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a:t>
            </a:r>
            <a:endParaRPr lang="ru-RU" altLang="ru-RU" sz="1600" b="1" i="1">
              <a:solidFill>
                <a:srgbClr val="73858E"/>
              </a:solidFill>
              <a:latin typeface="Arial" panose="020B0604020202020204" pitchFamily="34" charset="0"/>
              <a:cs typeface="Arial" panose="020B0604020202020204" pitchFamily="34" charset="0"/>
            </a:endParaRPr>
          </a:p>
        </p:txBody>
      </p:sp>
      <p:sp>
        <p:nvSpPr>
          <p:cNvPr id="35861" name="TextBox 115">
            <a:extLst>
              <a:ext uri="{FF2B5EF4-FFF2-40B4-BE49-F238E27FC236}">
                <a16:creationId xmlns:a16="http://schemas.microsoft.com/office/drawing/2014/main" id="{AE578F93-6354-4AD8-969D-12EF99FC4C79}"/>
              </a:ext>
            </a:extLst>
          </p:cNvPr>
          <p:cNvSpPr txBox="1">
            <a:spLocks noChangeArrowheads="1"/>
          </p:cNvSpPr>
          <p:nvPr/>
        </p:nvSpPr>
        <p:spPr bwMode="auto">
          <a:xfrm>
            <a:off x="7820025" y="4708525"/>
            <a:ext cx="3397250"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800" b="1"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a:t>
            </a:r>
            <a:endParaRPr lang="ru-RU" altLang="ru-RU" sz="1600" b="1" i="1">
              <a:solidFill>
                <a:srgbClr val="73858E"/>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ppt_x"/>
                                          </p:val>
                                        </p:tav>
                                        <p:tav tm="100000">
                                          <p:val>
                                            <p:strVal val="#ppt_x"/>
                                          </p:val>
                                        </p:tav>
                                      </p:tavLst>
                                    </p:anim>
                                    <p:anim calcmode="lin" valueType="num">
                                      <p:cBhvr additive="base">
                                        <p:cTn id="8" dur="500" fill="hold"/>
                                        <p:tgtEl>
                                          <p:spTgt spid="358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5843"/>
                                        </p:tgtEl>
                                        <p:attrNameLst>
                                          <p:attrName>style.visibility</p:attrName>
                                        </p:attrNameLst>
                                      </p:cBhvr>
                                      <p:to>
                                        <p:strVal val="visible"/>
                                      </p:to>
                                    </p:set>
                                    <p:anim calcmode="lin" valueType="num">
                                      <p:cBhvr additive="base">
                                        <p:cTn id="11" dur="500" fill="hold"/>
                                        <p:tgtEl>
                                          <p:spTgt spid="35843"/>
                                        </p:tgtEl>
                                        <p:attrNameLst>
                                          <p:attrName>ppt_x</p:attrName>
                                        </p:attrNameLst>
                                      </p:cBhvr>
                                      <p:tavLst>
                                        <p:tav tm="0">
                                          <p:val>
                                            <p:strVal val="#ppt_x"/>
                                          </p:val>
                                        </p:tav>
                                        <p:tav tm="100000">
                                          <p:val>
                                            <p:strVal val="#ppt_x"/>
                                          </p:val>
                                        </p:tav>
                                      </p:tavLst>
                                    </p:anim>
                                    <p:anim calcmode="lin" valueType="num">
                                      <p:cBhvr additive="base">
                                        <p:cTn id="12" dur="500" fill="hold"/>
                                        <p:tgtEl>
                                          <p:spTgt spid="35843"/>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35844"/>
                                        </p:tgtEl>
                                        <p:attrNameLst>
                                          <p:attrName>style.visibility</p:attrName>
                                        </p:attrNameLst>
                                      </p:cBhvr>
                                      <p:to>
                                        <p:strVal val="visible"/>
                                      </p:to>
                                    </p:set>
                                    <p:anim calcmode="lin" valueType="num">
                                      <p:cBhvr>
                                        <p:cTn id="16" dur="500" fill="hold"/>
                                        <p:tgtEl>
                                          <p:spTgt spid="35844"/>
                                        </p:tgtEl>
                                        <p:attrNameLst>
                                          <p:attrName>ppt_w</p:attrName>
                                        </p:attrNameLst>
                                      </p:cBhvr>
                                      <p:tavLst>
                                        <p:tav tm="0">
                                          <p:val>
                                            <p:fltVal val="0"/>
                                          </p:val>
                                        </p:tav>
                                        <p:tav tm="100000">
                                          <p:val>
                                            <p:strVal val="#ppt_w"/>
                                          </p:val>
                                        </p:tav>
                                      </p:tavLst>
                                    </p:anim>
                                    <p:anim calcmode="lin" valueType="num">
                                      <p:cBhvr>
                                        <p:cTn id="17" dur="500" fill="hold"/>
                                        <p:tgtEl>
                                          <p:spTgt spid="35844"/>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35855"/>
                                        </p:tgtEl>
                                        <p:attrNameLst>
                                          <p:attrName>style.visibility</p:attrName>
                                        </p:attrNameLst>
                                      </p:cBhvr>
                                      <p:to>
                                        <p:strVal val="visible"/>
                                      </p:to>
                                    </p:set>
                                    <p:anim calcmode="lin" valueType="num">
                                      <p:cBhvr>
                                        <p:cTn id="20" dur="500" fill="hold"/>
                                        <p:tgtEl>
                                          <p:spTgt spid="35855"/>
                                        </p:tgtEl>
                                        <p:attrNameLst>
                                          <p:attrName>ppt_w</p:attrName>
                                        </p:attrNameLst>
                                      </p:cBhvr>
                                      <p:tavLst>
                                        <p:tav tm="0">
                                          <p:val>
                                            <p:fltVal val="0"/>
                                          </p:val>
                                        </p:tav>
                                        <p:tav tm="100000">
                                          <p:val>
                                            <p:strVal val="#ppt_w"/>
                                          </p:val>
                                        </p:tav>
                                      </p:tavLst>
                                    </p:anim>
                                    <p:anim calcmode="lin" valueType="num">
                                      <p:cBhvr>
                                        <p:cTn id="21" dur="500" fill="hold"/>
                                        <p:tgtEl>
                                          <p:spTgt spid="35855"/>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35850"/>
                                        </p:tgtEl>
                                        <p:attrNameLst>
                                          <p:attrName>style.visibility</p:attrName>
                                        </p:attrNameLst>
                                      </p:cBhvr>
                                      <p:to>
                                        <p:strVal val="visible"/>
                                      </p:to>
                                    </p:set>
                                    <p:anim calcmode="lin" valueType="num">
                                      <p:cBhvr>
                                        <p:cTn id="24" dur="500" fill="hold"/>
                                        <p:tgtEl>
                                          <p:spTgt spid="35850"/>
                                        </p:tgtEl>
                                        <p:attrNameLst>
                                          <p:attrName>ppt_w</p:attrName>
                                        </p:attrNameLst>
                                      </p:cBhvr>
                                      <p:tavLst>
                                        <p:tav tm="0">
                                          <p:val>
                                            <p:fltVal val="0"/>
                                          </p:val>
                                        </p:tav>
                                        <p:tav tm="100000">
                                          <p:val>
                                            <p:strVal val="#ppt_w"/>
                                          </p:val>
                                        </p:tav>
                                      </p:tavLst>
                                    </p:anim>
                                    <p:anim calcmode="lin" valueType="num">
                                      <p:cBhvr>
                                        <p:cTn id="25" dur="500" fill="hold"/>
                                        <p:tgtEl>
                                          <p:spTgt spid="35850"/>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35856"/>
                                        </p:tgtEl>
                                        <p:attrNameLst>
                                          <p:attrName>style.visibility</p:attrName>
                                        </p:attrNameLst>
                                      </p:cBhvr>
                                      <p:to>
                                        <p:strVal val="visible"/>
                                      </p:to>
                                    </p:set>
                                    <p:anim calcmode="lin" valueType="num">
                                      <p:cBhvr>
                                        <p:cTn id="28" dur="500" fill="hold"/>
                                        <p:tgtEl>
                                          <p:spTgt spid="35856"/>
                                        </p:tgtEl>
                                        <p:attrNameLst>
                                          <p:attrName>ppt_w</p:attrName>
                                        </p:attrNameLst>
                                      </p:cBhvr>
                                      <p:tavLst>
                                        <p:tav tm="0">
                                          <p:val>
                                            <p:fltVal val="0"/>
                                          </p:val>
                                        </p:tav>
                                        <p:tav tm="100000">
                                          <p:val>
                                            <p:strVal val="#ppt_w"/>
                                          </p:val>
                                        </p:tav>
                                      </p:tavLst>
                                    </p:anim>
                                    <p:anim calcmode="lin" valueType="num">
                                      <p:cBhvr>
                                        <p:cTn id="29" dur="500" fill="hold"/>
                                        <p:tgtEl>
                                          <p:spTgt spid="35856"/>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35847"/>
                                        </p:tgtEl>
                                        <p:attrNameLst>
                                          <p:attrName>style.visibility</p:attrName>
                                        </p:attrNameLst>
                                      </p:cBhvr>
                                      <p:to>
                                        <p:strVal val="visible"/>
                                      </p:to>
                                    </p:set>
                                    <p:anim calcmode="lin" valueType="num">
                                      <p:cBhvr>
                                        <p:cTn id="32" dur="500" fill="hold"/>
                                        <p:tgtEl>
                                          <p:spTgt spid="35847"/>
                                        </p:tgtEl>
                                        <p:attrNameLst>
                                          <p:attrName>ppt_w</p:attrName>
                                        </p:attrNameLst>
                                      </p:cBhvr>
                                      <p:tavLst>
                                        <p:tav tm="0">
                                          <p:val>
                                            <p:fltVal val="0"/>
                                          </p:val>
                                        </p:tav>
                                        <p:tav tm="100000">
                                          <p:val>
                                            <p:strVal val="#ppt_w"/>
                                          </p:val>
                                        </p:tav>
                                      </p:tavLst>
                                    </p:anim>
                                    <p:anim calcmode="lin" valueType="num">
                                      <p:cBhvr>
                                        <p:cTn id="33" dur="500" fill="hold"/>
                                        <p:tgtEl>
                                          <p:spTgt spid="35847"/>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35859"/>
                                        </p:tgtEl>
                                        <p:attrNameLst>
                                          <p:attrName>style.visibility</p:attrName>
                                        </p:attrNameLst>
                                      </p:cBhvr>
                                      <p:to>
                                        <p:strVal val="visible"/>
                                      </p:to>
                                    </p:set>
                                    <p:anim calcmode="lin" valueType="num">
                                      <p:cBhvr>
                                        <p:cTn id="36" dur="500" fill="hold"/>
                                        <p:tgtEl>
                                          <p:spTgt spid="35859"/>
                                        </p:tgtEl>
                                        <p:attrNameLst>
                                          <p:attrName>ppt_w</p:attrName>
                                        </p:attrNameLst>
                                      </p:cBhvr>
                                      <p:tavLst>
                                        <p:tav tm="0">
                                          <p:val>
                                            <p:fltVal val="0"/>
                                          </p:val>
                                        </p:tav>
                                        <p:tav tm="100000">
                                          <p:val>
                                            <p:strVal val="#ppt_w"/>
                                          </p:val>
                                        </p:tav>
                                      </p:tavLst>
                                    </p:anim>
                                    <p:anim calcmode="lin" valueType="num">
                                      <p:cBhvr>
                                        <p:cTn id="37" dur="500" fill="hold"/>
                                        <p:tgtEl>
                                          <p:spTgt spid="35859"/>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250"/>
                                  </p:stCondLst>
                                  <p:childTnLst>
                                    <p:set>
                                      <p:cBhvr>
                                        <p:cTn id="39" dur="1" fill="hold">
                                          <p:stCondLst>
                                            <p:cond delay="0"/>
                                          </p:stCondLst>
                                        </p:cTn>
                                        <p:tgtEl>
                                          <p:spTgt spid="35845"/>
                                        </p:tgtEl>
                                        <p:attrNameLst>
                                          <p:attrName>style.visibility</p:attrName>
                                        </p:attrNameLst>
                                      </p:cBhvr>
                                      <p:to>
                                        <p:strVal val="visible"/>
                                      </p:to>
                                    </p:set>
                                    <p:anim calcmode="lin" valueType="num">
                                      <p:cBhvr>
                                        <p:cTn id="40" dur="500" fill="hold"/>
                                        <p:tgtEl>
                                          <p:spTgt spid="35845"/>
                                        </p:tgtEl>
                                        <p:attrNameLst>
                                          <p:attrName>ppt_w</p:attrName>
                                        </p:attrNameLst>
                                      </p:cBhvr>
                                      <p:tavLst>
                                        <p:tav tm="0">
                                          <p:val>
                                            <p:fltVal val="0"/>
                                          </p:val>
                                        </p:tav>
                                        <p:tav tm="100000">
                                          <p:val>
                                            <p:strVal val="#ppt_w"/>
                                          </p:val>
                                        </p:tav>
                                      </p:tavLst>
                                    </p:anim>
                                    <p:anim calcmode="lin" valueType="num">
                                      <p:cBhvr>
                                        <p:cTn id="41" dur="500" fill="hold"/>
                                        <p:tgtEl>
                                          <p:spTgt spid="35845"/>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250"/>
                                  </p:stCondLst>
                                  <p:childTnLst>
                                    <p:set>
                                      <p:cBhvr>
                                        <p:cTn id="43" dur="1" fill="hold">
                                          <p:stCondLst>
                                            <p:cond delay="0"/>
                                          </p:stCondLst>
                                        </p:cTn>
                                        <p:tgtEl>
                                          <p:spTgt spid="35851"/>
                                        </p:tgtEl>
                                        <p:attrNameLst>
                                          <p:attrName>style.visibility</p:attrName>
                                        </p:attrNameLst>
                                      </p:cBhvr>
                                      <p:to>
                                        <p:strVal val="visible"/>
                                      </p:to>
                                    </p:set>
                                    <p:anim calcmode="lin" valueType="num">
                                      <p:cBhvr>
                                        <p:cTn id="44" dur="500" fill="hold"/>
                                        <p:tgtEl>
                                          <p:spTgt spid="35851"/>
                                        </p:tgtEl>
                                        <p:attrNameLst>
                                          <p:attrName>ppt_w</p:attrName>
                                        </p:attrNameLst>
                                      </p:cBhvr>
                                      <p:tavLst>
                                        <p:tav tm="0">
                                          <p:val>
                                            <p:fltVal val="0"/>
                                          </p:val>
                                        </p:tav>
                                        <p:tav tm="100000">
                                          <p:val>
                                            <p:strVal val="#ppt_w"/>
                                          </p:val>
                                        </p:tav>
                                      </p:tavLst>
                                    </p:anim>
                                    <p:anim calcmode="lin" valueType="num">
                                      <p:cBhvr>
                                        <p:cTn id="45" dur="500" fill="hold"/>
                                        <p:tgtEl>
                                          <p:spTgt spid="35851"/>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250"/>
                                  </p:stCondLst>
                                  <p:childTnLst>
                                    <p:set>
                                      <p:cBhvr>
                                        <p:cTn id="47" dur="1" fill="hold">
                                          <p:stCondLst>
                                            <p:cond delay="0"/>
                                          </p:stCondLst>
                                        </p:cTn>
                                        <p:tgtEl>
                                          <p:spTgt spid="35852"/>
                                        </p:tgtEl>
                                        <p:attrNameLst>
                                          <p:attrName>style.visibility</p:attrName>
                                        </p:attrNameLst>
                                      </p:cBhvr>
                                      <p:to>
                                        <p:strVal val="visible"/>
                                      </p:to>
                                    </p:set>
                                    <p:anim calcmode="lin" valueType="num">
                                      <p:cBhvr>
                                        <p:cTn id="48" dur="500" fill="hold"/>
                                        <p:tgtEl>
                                          <p:spTgt spid="35852"/>
                                        </p:tgtEl>
                                        <p:attrNameLst>
                                          <p:attrName>ppt_w</p:attrName>
                                        </p:attrNameLst>
                                      </p:cBhvr>
                                      <p:tavLst>
                                        <p:tav tm="0">
                                          <p:val>
                                            <p:fltVal val="0"/>
                                          </p:val>
                                        </p:tav>
                                        <p:tav tm="100000">
                                          <p:val>
                                            <p:strVal val="#ppt_w"/>
                                          </p:val>
                                        </p:tav>
                                      </p:tavLst>
                                    </p:anim>
                                    <p:anim calcmode="lin" valueType="num">
                                      <p:cBhvr>
                                        <p:cTn id="49" dur="500" fill="hold"/>
                                        <p:tgtEl>
                                          <p:spTgt spid="35852"/>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250"/>
                                  </p:stCondLst>
                                  <p:childTnLst>
                                    <p:set>
                                      <p:cBhvr>
                                        <p:cTn id="51" dur="1" fill="hold">
                                          <p:stCondLst>
                                            <p:cond delay="0"/>
                                          </p:stCondLst>
                                        </p:cTn>
                                        <p:tgtEl>
                                          <p:spTgt spid="35857"/>
                                        </p:tgtEl>
                                        <p:attrNameLst>
                                          <p:attrName>style.visibility</p:attrName>
                                        </p:attrNameLst>
                                      </p:cBhvr>
                                      <p:to>
                                        <p:strVal val="visible"/>
                                      </p:to>
                                    </p:set>
                                    <p:anim calcmode="lin" valueType="num">
                                      <p:cBhvr>
                                        <p:cTn id="52" dur="500" fill="hold"/>
                                        <p:tgtEl>
                                          <p:spTgt spid="35857"/>
                                        </p:tgtEl>
                                        <p:attrNameLst>
                                          <p:attrName>ppt_w</p:attrName>
                                        </p:attrNameLst>
                                      </p:cBhvr>
                                      <p:tavLst>
                                        <p:tav tm="0">
                                          <p:val>
                                            <p:fltVal val="0"/>
                                          </p:val>
                                        </p:tav>
                                        <p:tav tm="100000">
                                          <p:val>
                                            <p:strVal val="#ppt_w"/>
                                          </p:val>
                                        </p:tav>
                                      </p:tavLst>
                                    </p:anim>
                                    <p:anim calcmode="lin" valueType="num">
                                      <p:cBhvr>
                                        <p:cTn id="53" dur="500" fill="hold"/>
                                        <p:tgtEl>
                                          <p:spTgt spid="35857"/>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250"/>
                                  </p:stCondLst>
                                  <p:childTnLst>
                                    <p:set>
                                      <p:cBhvr>
                                        <p:cTn id="55" dur="1" fill="hold">
                                          <p:stCondLst>
                                            <p:cond delay="0"/>
                                          </p:stCondLst>
                                        </p:cTn>
                                        <p:tgtEl>
                                          <p:spTgt spid="35848"/>
                                        </p:tgtEl>
                                        <p:attrNameLst>
                                          <p:attrName>style.visibility</p:attrName>
                                        </p:attrNameLst>
                                      </p:cBhvr>
                                      <p:to>
                                        <p:strVal val="visible"/>
                                      </p:to>
                                    </p:set>
                                    <p:anim calcmode="lin" valueType="num">
                                      <p:cBhvr>
                                        <p:cTn id="56" dur="500" fill="hold"/>
                                        <p:tgtEl>
                                          <p:spTgt spid="35848"/>
                                        </p:tgtEl>
                                        <p:attrNameLst>
                                          <p:attrName>ppt_w</p:attrName>
                                        </p:attrNameLst>
                                      </p:cBhvr>
                                      <p:tavLst>
                                        <p:tav tm="0">
                                          <p:val>
                                            <p:fltVal val="0"/>
                                          </p:val>
                                        </p:tav>
                                        <p:tav tm="100000">
                                          <p:val>
                                            <p:strVal val="#ppt_w"/>
                                          </p:val>
                                        </p:tav>
                                      </p:tavLst>
                                    </p:anim>
                                    <p:anim calcmode="lin" valueType="num">
                                      <p:cBhvr>
                                        <p:cTn id="57" dur="500" fill="hold"/>
                                        <p:tgtEl>
                                          <p:spTgt spid="35848"/>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250"/>
                                  </p:stCondLst>
                                  <p:childTnLst>
                                    <p:set>
                                      <p:cBhvr>
                                        <p:cTn id="59" dur="1" fill="hold">
                                          <p:stCondLst>
                                            <p:cond delay="0"/>
                                          </p:stCondLst>
                                        </p:cTn>
                                        <p:tgtEl>
                                          <p:spTgt spid="35860"/>
                                        </p:tgtEl>
                                        <p:attrNameLst>
                                          <p:attrName>style.visibility</p:attrName>
                                        </p:attrNameLst>
                                      </p:cBhvr>
                                      <p:to>
                                        <p:strVal val="visible"/>
                                      </p:to>
                                    </p:set>
                                    <p:anim calcmode="lin" valueType="num">
                                      <p:cBhvr>
                                        <p:cTn id="60" dur="500" fill="hold"/>
                                        <p:tgtEl>
                                          <p:spTgt spid="35860"/>
                                        </p:tgtEl>
                                        <p:attrNameLst>
                                          <p:attrName>ppt_w</p:attrName>
                                        </p:attrNameLst>
                                      </p:cBhvr>
                                      <p:tavLst>
                                        <p:tav tm="0">
                                          <p:val>
                                            <p:fltVal val="0"/>
                                          </p:val>
                                        </p:tav>
                                        <p:tav tm="100000">
                                          <p:val>
                                            <p:strVal val="#ppt_w"/>
                                          </p:val>
                                        </p:tav>
                                      </p:tavLst>
                                    </p:anim>
                                    <p:anim calcmode="lin" valueType="num">
                                      <p:cBhvr>
                                        <p:cTn id="61" dur="500" fill="hold"/>
                                        <p:tgtEl>
                                          <p:spTgt spid="35860"/>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500"/>
                                  </p:stCondLst>
                                  <p:childTnLst>
                                    <p:set>
                                      <p:cBhvr>
                                        <p:cTn id="63" dur="1" fill="hold">
                                          <p:stCondLst>
                                            <p:cond delay="0"/>
                                          </p:stCondLst>
                                        </p:cTn>
                                        <p:tgtEl>
                                          <p:spTgt spid="35846"/>
                                        </p:tgtEl>
                                        <p:attrNameLst>
                                          <p:attrName>style.visibility</p:attrName>
                                        </p:attrNameLst>
                                      </p:cBhvr>
                                      <p:to>
                                        <p:strVal val="visible"/>
                                      </p:to>
                                    </p:set>
                                    <p:anim calcmode="lin" valueType="num">
                                      <p:cBhvr>
                                        <p:cTn id="64" dur="500" fill="hold"/>
                                        <p:tgtEl>
                                          <p:spTgt spid="35846"/>
                                        </p:tgtEl>
                                        <p:attrNameLst>
                                          <p:attrName>ppt_w</p:attrName>
                                        </p:attrNameLst>
                                      </p:cBhvr>
                                      <p:tavLst>
                                        <p:tav tm="0">
                                          <p:val>
                                            <p:fltVal val="0"/>
                                          </p:val>
                                        </p:tav>
                                        <p:tav tm="100000">
                                          <p:val>
                                            <p:strVal val="#ppt_w"/>
                                          </p:val>
                                        </p:tav>
                                      </p:tavLst>
                                    </p:anim>
                                    <p:anim calcmode="lin" valueType="num">
                                      <p:cBhvr>
                                        <p:cTn id="65" dur="500" fill="hold"/>
                                        <p:tgtEl>
                                          <p:spTgt spid="35846"/>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500"/>
                                  </p:stCondLst>
                                  <p:childTnLst>
                                    <p:set>
                                      <p:cBhvr>
                                        <p:cTn id="67" dur="1" fill="hold">
                                          <p:stCondLst>
                                            <p:cond delay="0"/>
                                          </p:stCondLst>
                                        </p:cTn>
                                        <p:tgtEl>
                                          <p:spTgt spid="35853"/>
                                        </p:tgtEl>
                                        <p:attrNameLst>
                                          <p:attrName>style.visibility</p:attrName>
                                        </p:attrNameLst>
                                      </p:cBhvr>
                                      <p:to>
                                        <p:strVal val="visible"/>
                                      </p:to>
                                    </p:set>
                                    <p:anim calcmode="lin" valueType="num">
                                      <p:cBhvr>
                                        <p:cTn id="68" dur="500" fill="hold"/>
                                        <p:tgtEl>
                                          <p:spTgt spid="35853"/>
                                        </p:tgtEl>
                                        <p:attrNameLst>
                                          <p:attrName>ppt_w</p:attrName>
                                        </p:attrNameLst>
                                      </p:cBhvr>
                                      <p:tavLst>
                                        <p:tav tm="0">
                                          <p:val>
                                            <p:fltVal val="0"/>
                                          </p:val>
                                        </p:tav>
                                        <p:tav tm="100000">
                                          <p:val>
                                            <p:strVal val="#ppt_w"/>
                                          </p:val>
                                        </p:tav>
                                      </p:tavLst>
                                    </p:anim>
                                    <p:anim calcmode="lin" valueType="num">
                                      <p:cBhvr>
                                        <p:cTn id="69" dur="500" fill="hold"/>
                                        <p:tgtEl>
                                          <p:spTgt spid="35853"/>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500"/>
                                  </p:stCondLst>
                                  <p:childTnLst>
                                    <p:set>
                                      <p:cBhvr>
                                        <p:cTn id="71" dur="1" fill="hold">
                                          <p:stCondLst>
                                            <p:cond delay="0"/>
                                          </p:stCondLst>
                                        </p:cTn>
                                        <p:tgtEl>
                                          <p:spTgt spid="35854"/>
                                        </p:tgtEl>
                                        <p:attrNameLst>
                                          <p:attrName>style.visibility</p:attrName>
                                        </p:attrNameLst>
                                      </p:cBhvr>
                                      <p:to>
                                        <p:strVal val="visible"/>
                                      </p:to>
                                    </p:set>
                                    <p:anim calcmode="lin" valueType="num">
                                      <p:cBhvr>
                                        <p:cTn id="72" dur="500" fill="hold"/>
                                        <p:tgtEl>
                                          <p:spTgt spid="35854"/>
                                        </p:tgtEl>
                                        <p:attrNameLst>
                                          <p:attrName>ppt_w</p:attrName>
                                        </p:attrNameLst>
                                      </p:cBhvr>
                                      <p:tavLst>
                                        <p:tav tm="0">
                                          <p:val>
                                            <p:fltVal val="0"/>
                                          </p:val>
                                        </p:tav>
                                        <p:tav tm="100000">
                                          <p:val>
                                            <p:strVal val="#ppt_w"/>
                                          </p:val>
                                        </p:tav>
                                      </p:tavLst>
                                    </p:anim>
                                    <p:anim calcmode="lin" valueType="num">
                                      <p:cBhvr>
                                        <p:cTn id="73" dur="500" fill="hold"/>
                                        <p:tgtEl>
                                          <p:spTgt spid="35854"/>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500"/>
                                  </p:stCondLst>
                                  <p:childTnLst>
                                    <p:set>
                                      <p:cBhvr>
                                        <p:cTn id="75" dur="1" fill="hold">
                                          <p:stCondLst>
                                            <p:cond delay="0"/>
                                          </p:stCondLst>
                                        </p:cTn>
                                        <p:tgtEl>
                                          <p:spTgt spid="35858"/>
                                        </p:tgtEl>
                                        <p:attrNameLst>
                                          <p:attrName>style.visibility</p:attrName>
                                        </p:attrNameLst>
                                      </p:cBhvr>
                                      <p:to>
                                        <p:strVal val="visible"/>
                                      </p:to>
                                    </p:set>
                                    <p:anim calcmode="lin" valueType="num">
                                      <p:cBhvr>
                                        <p:cTn id="76" dur="500" fill="hold"/>
                                        <p:tgtEl>
                                          <p:spTgt spid="35858"/>
                                        </p:tgtEl>
                                        <p:attrNameLst>
                                          <p:attrName>ppt_w</p:attrName>
                                        </p:attrNameLst>
                                      </p:cBhvr>
                                      <p:tavLst>
                                        <p:tav tm="0">
                                          <p:val>
                                            <p:fltVal val="0"/>
                                          </p:val>
                                        </p:tav>
                                        <p:tav tm="100000">
                                          <p:val>
                                            <p:strVal val="#ppt_w"/>
                                          </p:val>
                                        </p:tav>
                                      </p:tavLst>
                                    </p:anim>
                                    <p:anim calcmode="lin" valueType="num">
                                      <p:cBhvr>
                                        <p:cTn id="77" dur="500" fill="hold"/>
                                        <p:tgtEl>
                                          <p:spTgt spid="35858"/>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500"/>
                                  </p:stCondLst>
                                  <p:childTnLst>
                                    <p:set>
                                      <p:cBhvr>
                                        <p:cTn id="79" dur="1" fill="hold">
                                          <p:stCondLst>
                                            <p:cond delay="0"/>
                                          </p:stCondLst>
                                        </p:cTn>
                                        <p:tgtEl>
                                          <p:spTgt spid="35849"/>
                                        </p:tgtEl>
                                        <p:attrNameLst>
                                          <p:attrName>style.visibility</p:attrName>
                                        </p:attrNameLst>
                                      </p:cBhvr>
                                      <p:to>
                                        <p:strVal val="visible"/>
                                      </p:to>
                                    </p:set>
                                    <p:anim calcmode="lin" valueType="num">
                                      <p:cBhvr>
                                        <p:cTn id="80" dur="500" fill="hold"/>
                                        <p:tgtEl>
                                          <p:spTgt spid="35849"/>
                                        </p:tgtEl>
                                        <p:attrNameLst>
                                          <p:attrName>ppt_w</p:attrName>
                                        </p:attrNameLst>
                                      </p:cBhvr>
                                      <p:tavLst>
                                        <p:tav tm="0">
                                          <p:val>
                                            <p:fltVal val="0"/>
                                          </p:val>
                                        </p:tav>
                                        <p:tav tm="100000">
                                          <p:val>
                                            <p:strVal val="#ppt_w"/>
                                          </p:val>
                                        </p:tav>
                                      </p:tavLst>
                                    </p:anim>
                                    <p:anim calcmode="lin" valueType="num">
                                      <p:cBhvr>
                                        <p:cTn id="81" dur="500" fill="hold"/>
                                        <p:tgtEl>
                                          <p:spTgt spid="35849"/>
                                        </p:tgtEl>
                                        <p:attrNameLst>
                                          <p:attrName>ppt_h</p:attrName>
                                        </p:attrNameLst>
                                      </p:cBhvr>
                                      <p:tavLst>
                                        <p:tav tm="0">
                                          <p:val>
                                            <p:fltVal val="0"/>
                                          </p:val>
                                        </p:tav>
                                        <p:tav tm="100000">
                                          <p:val>
                                            <p:strVal val="#ppt_h"/>
                                          </p:val>
                                        </p:tav>
                                      </p:tavLst>
                                    </p:anim>
                                  </p:childTnLst>
                                </p:cTn>
                              </p:par>
                              <p:par>
                                <p:cTn id="82" presetID="23" presetClass="entr" presetSubtype="16" fill="hold" grpId="0" nodeType="withEffect">
                                  <p:stCondLst>
                                    <p:cond delay="500"/>
                                  </p:stCondLst>
                                  <p:childTnLst>
                                    <p:set>
                                      <p:cBhvr>
                                        <p:cTn id="83" dur="1" fill="hold">
                                          <p:stCondLst>
                                            <p:cond delay="0"/>
                                          </p:stCondLst>
                                        </p:cTn>
                                        <p:tgtEl>
                                          <p:spTgt spid="35861"/>
                                        </p:tgtEl>
                                        <p:attrNameLst>
                                          <p:attrName>style.visibility</p:attrName>
                                        </p:attrNameLst>
                                      </p:cBhvr>
                                      <p:to>
                                        <p:strVal val="visible"/>
                                      </p:to>
                                    </p:set>
                                    <p:anim calcmode="lin" valueType="num">
                                      <p:cBhvr>
                                        <p:cTn id="84" dur="500" fill="hold"/>
                                        <p:tgtEl>
                                          <p:spTgt spid="35861"/>
                                        </p:tgtEl>
                                        <p:attrNameLst>
                                          <p:attrName>ppt_w</p:attrName>
                                        </p:attrNameLst>
                                      </p:cBhvr>
                                      <p:tavLst>
                                        <p:tav tm="0">
                                          <p:val>
                                            <p:fltVal val="0"/>
                                          </p:val>
                                        </p:tav>
                                        <p:tav tm="100000">
                                          <p:val>
                                            <p:strVal val="#ppt_w"/>
                                          </p:val>
                                        </p:tav>
                                      </p:tavLst>
                                    </p:anim>
                                    <p:anim calcmode="lin" valueType="num">
                                      <p:cBhvr>
                                        <p:cTn id="85" dur="500" fill="hold"/>
                                        <p:tgtEl>
                                          <p:spTgt spid="358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3" grpId="0"/>
      <p:bldP spid="35844" grpId="0"/>
      <p:bldP spid="35845" grpId="0"/>
      <p:bldP spid="35846" grpId="0"/>
      <p:bldP spid="35847" grpId="0" animBg="1"/>
      <p:bldP spid="35848" grpId="0" animBg="1"/>
      <p:bldP spid="35849" grpId="0" animBg="1"/>
      <p:bldP spid="35850" grpId="0" animBg="1"/>
      <p:bldP spid="35851" grpId="0" animBg="1"/>
      <p:bldP spid="35852" grpId="0" animBg="1"/>
      <p:bldP spid="35853" grpId="0" animBg="1"/>
      <p:bldP spid="35854" grpId="0" animBg="1"/>
      <p:bldP spid="35855" grpId="0" animBg="1"/>
      <p:bldP spid="35856" grpId="0"/>
      <p:bldP spid="35857" grpId="0"/>
      <p:bldP spid="35858" grpId="0"/>
      <p:bldP spid="35859" grpId="0"/>
      <p:bldP spid="35860" grpId="0"/>
      <p:bldP spid="3586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112">
            <a:extLst>
              <a:ext uri="{FF2B5EF4-FFF2-40B4-BE49-F238E27FC236}">
                <a16:creationId xmlns:a16="http://schemas.microsoft.com/office/drawing/2014/main" id="{31FBD0BE-829B-469F-955E-46A1B55A0894}"/>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6867" name="TextBox 115">
            <a:extLst>
              <a:ext uri="{FF2B5EF4-FFF2-40B4-BE49-F238E27FC236}">
                <a16:creationId xmlns:a16="http://schemas.microsoft.com/office/drawing/2014/main" id="{F50B85B7-826D-47FF-B3AE-6F656B662590}"/>
              </a:ext>
            </a:extLst>
          </p:cNvPr>
          <p:cNvSpPr txBox="1">
            <a:spLocks noChangeArrowheads="1"/>
          </p:cNvSpPr>
          <p:nvPr/>
        </p:nvSpPr>
        <p:spPr bwMode="auto">
          <a:xfrm>
            <a:off x="1222375" y="1177925"/>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7" name="Группа 6">
            <a:extLst>
              <a:ext uri="{FF2B5EF4-FFF2-40B4-BE49-F238E27FC236}">
                <a16:creationId xmlns:a16="http://schemas.microsoft.com/office/drawing/2014/main" id="{049A9BBE-8B24-4CD7-89F5-2B7CE2672164}"/>
              </a:ext>
            </a:extLst>
          </p:cNvPr>
          <p:cNvGrpSpPr/>
          <p:nvPr/>
        </p:nvGrpSpPr>
        <p:grpSpPr>
          <a:xfrm>
            <a:off x="3098800" y="2687638"/>
            <a:ext cx="7410450" cy="3635375"/>
            <a:chOff x="3098800" y="2687638"/>
            <a:chExt cx="7410450" cy="3635375"/>
          </a:xfrm>
        </p:grpSpPr>
        <p:sp>
          <p:nvSpPr>
            <p:cNvPr id="36868" name="Rectangle 52">
              <a:extLst>
                <a:ext uri="{FF2B5EF4-FFF2-40B4-BE49-F238E27FC236}">
                  <a16:creationId xmlns:a16="http://schemas.microsoft.com/office/drawing/2014/main" id="{5077E870-4B3C-4CF3-BE5C-B21995EAF5DE}"/>
                </a:ext>
              </a:extLst>
            </p:cNvPr>
            <p:cNvSpPr>
              <a:spLocks noChangeArrowheads="1"/>
            </p:cNvSpPr>
            <p:nvPr/>
          </p:nvSpPr>
          <p:spPr bwMode="auto">
            <a:xfrm>
              <a:off x="3098800" y="2687638"/>
              <a:ext cx="7410450" cy="5842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6871" name="Rectangle 55">
              <a:extLst>
                <a:ext uri="{FF2B5EF4-FFF2-40B4-BE49-F238E27FC236}">
                  <a16:creationId xmlns:a16="http://schemas.microsoft.com/office/drawing/2014/main" id="{8D4B30E6-CB09-495C-BE70-95EE58BF73A3}"/>
                </a:ext>
              </a:extLst>
            </p:cNvPr>
            <p:cNvSpPr>
              <a:spLocks noChangeArrowheads="1"/>
            </p:cNvSpPr>
            <p:nvPr/>
          </p:nvSpPr>
          <p:spPr bwMode="auto">
            <a:xfrm>
              <a:off x="3098800" y="4213225"/>
              <a:ext cx="7410450" cy="5842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6874" name="Rectangle 58">
              <a:extLst>
                <a:ext uri="{FF2B5EF4-FFF2-40B4-BE49-F238E27FC236}">
                  <a16:creationId xmlns:a16="http://schemas.microsoft.com/office/drawing/2014/main" id="{26337E26-8D83-4DC1-81C0-0E800BA2720B}"/>
                </a:ext>
              </a:extLst>
            </p:cNvPr>
            <p:cNvSpPr>
              <a:spLocks noChangeArrowheads="1"/>
            </p:cNvSpPr>
            <p:nvPr/>
          </p:nvSpPr>
          <p:spPr bwMode="auto">
            <a:xfrm>
              <a:off x="3098800" y="5738813"/>
              <a:ext cx="7410450" cy="5842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6" name="Группа 5">
            <a:extLst>
              <a:ext uri="{FF2B5EF4-FFF2-40B4-BE49-F238E27FC236}">
                <a16:creationId xmlns:a16="http://schemas.microsoft.com/office/drawing/2014/main" id="{97BBDA56-84E1-4E7E-89D2-0022F4577ECD}"/>
              </a:ext>
            </a:extLst>
          </p:cNvPr>
          <p:cNvGrpSpPr/>
          <p:nvPr/>
        </p:nvGrpSpPr>
        <p:grpSpPr>
          <a:xfrm>
            <a:off x="3098800" y="2687638"/>
            <a:ext cx="6227763" cy="3635375"/>
            <a:chOff x="3098800" y="2687638"/>
            <a:chExt cx="6227763" cy="3635375"/>
          </a:xfrm>
        </p:grpSpPr>
        <p:sp>
          <p:nvSpPr>
            <p:cNvPr id="36869" name="Rectangle 53">
              <a:extLst>
                <a:ext uri="{FF2B5EF4-FFF2-40B4-BE49-F238E27FC236}">
                  <a16:creationId xmlns:a16="http://schemas.microsoft.com/office/drawing/2014/main" id="{132D9D6C-8D5D-4C12-A091-14ABC50CBCE2}"/>
                </a:ext>
              </a:extLst>
            </p:cNvPr>
            <p:cNvSpPr>
              <a:spLocks noChangeArrowheads="1"/>
            </p:cNvSpPr>
            <p:nvPr/>
          </p:nvSpPr>
          <p:spPr bwMode="auto">
            <a:xfrm>
              <a:off x="3098800" y="2687638"/>
              <a:ext cx="5645150" cy="584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6872" name="Rectangle 56">
              <a:extLst>
                <a:ext uri="{FF2B5EF4-FFF2-40B4-BE49-F238E27FC236}">
                  <a16:creationId xmlns:a16="http://schemas.microsoft.com/office/drawing/2014/main" id="{94561375-595F-4307-A8BB-C788A8D6F41D}"/>
                </a:ext>
              </a:extLst>
            </p:cNvPr>
            <p:cNvSpPr>
              <a:spLocks noChangeArrowheads="1"/>
            </p:cNvSpPr>
            <p:nvPr/>
          </p:nvSpPr>
          <p:spPr bwMode="auto">
            <a:xfrm>
              <a:off x="3098800" y="4213225"/>
              <a:ext cx="3306763" cy="584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6875" name="Rectangle 59">
              <a:extLst>
                <a:ext uri="{FF2B5EF4-FFF2-40B4-BE49-F238E27FC236}">
                  <a16:creationId xmlns:a16="http://schemas.microsoft.com/office/drawing/2014/main" id="{D0558862-F9BB-4729-B636-7630F66BAECB}"/>
                </a:ext>
              </a:extLst>
            </p:cNvPr>
            <p:cNvSpPr>
              <a:spLocks noChangeArrowheads="1"/>
            </p:cNvSpPr>
            <p:nvPr/>
          </p:nvSpPr>
          <p:spPr bwMode="auto">
            <a:xfrm>
              <a:off x="3098800" y="5738813"/>
              <a:ext cx="6227763" cy="584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5" name="Группа 4">
            <a:extLst>
              <a:ext uri="{FF2B5EF4-FFF2-40B4-BE49-F238E27FC236}">
                <a16:creationId xmlns:a16="http://schemas.microsoft.com/office/drawing/2014/main" id="{F73F76EA-AC99-4331-83B8-5B89D56CB4B2}"/>
              </a:ext>
            </a:extLst>
          </p:cNvPr>
          <p:cNvGrpSpPr/>
          <p:nvPr/>
        </p:nvGrpSpPr>
        <p:grpSpPr>
          <a:xfrm>
            <a:off x="3098800" y="2687638"/>
            <a:ext cx="4645025" cy="3635375"/>
            <a:chOff x="3098800" y="2687638"/>
            <a:chExt cx="4645025" cy="3635375"/>
          </a:xfrm>
        </p:grpSpPr>
        <p:sp>
          <p:nvSpPr>
            <p:cNvPr id="36870" name="Rectangle 54">
              <a:extLst>
                <a:ext uri="{FF2B5EF4-FFF2-40B4-BE49-F238E27FC236}">
                  <a16:creationId xmlns:a16="http://schemas.microsoft.com/office/drawing/2014/main" id="{8E0DD580-E694-46FC-9E24-D84E87B37BAF}"/>
                </a:ext>
              </a:extLst>
            </p:cNvPr>
            <p:cNvSpPr>
              <a:spLocks noChangeArrowheads="1"/>
            </p:cNvSpPr>
            <p:nvPr/>
          </p:nvSpPr>
          <p:spPr bwMode="auto">
            <a:xfrm>
              <a:off x="3098800" y="2687638"/>
              <a:ext cx="1041400" cy="5842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6873" name="Rectangle 57">
              <a:extLst>
                <a:ext uri="{FF2B5EF4-FFF2-40B4-BE49-F238E27FC236}">
                  <a16:creationId xmlns:a16="http://schemas.microsoft.com/office/drawing/2014/main" id="{27EB42A2-0E09-4C91-9C75-F4A4FE3E7EDF}"/>
                </a:ext>
              </a:extLst>
            </p:cNvPr>
            <p:cNvSpPr>
              <a:spLocks noChangeArrowheads="1"/>
            </p:cNvSpPr>
            <p:nvPr/>
          </p:nvSpPr>
          <p:spPr bwMode="auto">
            <a:xfrm>
              <a:off x="3098800" y="4213225"/>
              <a:ext cx="2235200" cy="5842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6876" name="Rectangle 60">
              <a:extLst>
                <a:ext uri="{FF2B5EF4-FFF2-40B4-BE49-F238E27FC236}">
                  <a16:creationId xmlns:a16="http://schemas.microsoft.com/office/drawing/2014/main" id="{2124B08D-2CFD-4240-868C-BE3509AFF39B}"/>
                </a:ext>
              </a:extLst>
            </p:cNvPr>
            <p:cNvSpPr>
              <a:spLocks noChangeArrowheads="1"/>
            </p:cNvSpPr>
            <p:nvPr/>
          </p:nvSpPr>
          <p:spPr bwMode="auto">
            <a:xfrm>
              <a:off x="3098800" y="5738813"/>
              <a:ext cx="4645025" cy="5842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sp>
        <p:nvSpPr>
          <p:cNvPr id="36877" name="Rectangle 61">
            <a:extLst>
              <a:ext uri="{FF2B5EF4-FFF2-40B4-BE49-F238E27FC236}">
                <a16:creationId xmlns:a16="http://schemas.microsoft.com/office/drawing/2014/main" id="{3E45999A-C93A-42A9-9488-949E2B7CFBC8}"/>
              </a:ext>
            </a:extLst>
          </p:cNvPr>
          <p:cNvSpPr>
            <a:spLocks noChangeArrowheads="1"/>
          </p:cNvSpPr>
          <p:nvPr/>
        </p:nvSpPr>
        <p:spPr bwMode="auto">
          <a:xfrm>
            <a:off x="3087688" y="2092325"/>
            <a:ext cx="3460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600" b="1">
                <a:solidFill>
                  <a:srgbClr val="73848D"/>
                </a:solidFill>
                <a:latin typeface="Arial" panose="020B0604020202020204" pitchFamily="34" charset="0"/>
              </a:rPr>
              <a:t>Your information here</a:t>
            </a:r>
            <a:endParaRPr lang="ru-RU" altLang="ru-RU" sz="1800"/>
          </a:p>
        </p:txBody>
      </p:sp>
      <p:sp>
        <p:nvSpPr>
          <p:cNvPr id="36878" name="Rectangle 63">
            <a:extLst>
              <a:ext uri="{FF2B5EF4-FFF2-40B4-BE49-F238E27FC236}">
                <a16:creationId xmlns:a16="http://schemas.microsoft.com/office/drawing/2014/main" id="{5388B5AD-16DA-4A7B-ACCB-F04AA6E66B20}"/>
              </a:ext>
            </a:extLst>
          </p:cNvPr>
          <p:cNvSpPr>
            <a:spLocks noChangeArrowheads="1"/>
          </p:cNvSpPr>
          <p:nvPr/>
        </p:nvSpPr>
        <p:spPr bwMode="auto">
          <a:xfrm>
            <a:off x="3087688" y="3617913"/>
            <a:ext cx="3460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600" b="1">
                <a:solidFill>
                  <a:srgbClr val="73848D"/>
                </a:solidFill>
                <a:latin typeface="Arial" panose="020B0604020202020204" pitchFamily="34" charset="0"/>
              </a:rPr>
              <a:t>Your information here</a:t>
            </a:r>
            <a:endParaRPr lang="ru-RU" altLang="ru-RU" sz="1800"/>
          </a:p>
        </p:txBody>
      </p:sp>
      <p:sp>
        <p:nvSpPr>
          <p:cNvPr id="36879" name="Rectangle 65">
            <a:extLst>
              <a:ext uri="{FF2B5EF4-FFF2-40B4-BE49-F238E27FC236}">
                <a16:creationId xmlns:a16="http://schemas.microsoft.com/office/drawing/2014/main" id="{1E0F028E-6BCC-4D86-9271-D6C9A799C48B}"/>
              </a:ext>
            </a:extLst>
          </p:cNvPr>
          <p:cNvSpPr>
            <a:spLocks noChangeArrowheads="1"/>
          </p:cNvSpPr>
          <p:nvPr/>
        </p:nvSpPr>
        <p:spPr bwMode="auto">
          <a:xfrm>
            <a:off x="3087688" y="5143500"/>
            <a:ext cx="3460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600" b="1">
                <a:solidFill>
                  <a:srgbClr val="73848D"/>
                </a:solidFill>
                <a:latin typeface="Arial" panose="020B0604020202020204" pitchFamily="34" charset="0"/>
              </a:rPr>
              <a:t>Your information here</a:t>
            </a:r>
            <a:endParaRPr lang="ru-RU" altLang="ru-RU" sz="1800"/>
          </a:p>
        </p:txBody>
      </p:sp>
      <p:grpSp>
        <p:nvGrpSpPr>
          <p:cNvPr id="4" name="Группа 3">
            <a:extLst>
              <a:ext uri="{FF2B5EF4-FFF2-40B4-BE49-F238E27FC236}">
                <a16:creationId xmlns:a16="http://schemas.microsoft.com/office/drawing/2014/main" id="{02B32D13-713C-4CE8-B77A-E0B027748855}"/>
              </a:ext>
            </a:extLst>
          </p:cNvPr>
          <p:cNvGrpSpPr/>
          <p:nvPr/>
        </p:nvGrpSpPr>
        <p:grpSpPr>
          <a:xfrm>
            <a:off x="1374775" y="5146675"/>
            <a:ext cx="1460500" cy="1174750"/>
            <a:chOff x="1374775" y="5146675"/>
            <a:chExt cx="1460500" cy="1174750"/>
          </a:xfrm>
        </p:grpSpPr>
        <p:sp>
          <p:nvSpPr>
            <p:cNvPr id="36880" name="Freeform 70">
              <a:extLst>
                <a:ext uri="{FF2B5EF4-FFF2-40B4-BE49-F238E27FC236}">
                  <a16:creationId xmlns:a16="http://schemas.microsoft.com/office/drawing/2014/main" id="{75AE9760-B92A-48BB-98B0-E80F7ABC2BE5}"/>
                </a:ext>
              </a:extLst>
            </p:cNvPr>
            <p:cNvSpPr>
              <a:spLocks/>
            </p:cNvSpPr>
            <p:nvPr/>
          </p:nvSpPr>
          <p:spPr bwMode="auto">
            <a:xfrm>
              <a:off x="1408113" y="5391150"/>
              <a:ext cx="104775" cy="169863"/>
            </a:xfrm>
            <a:custGeom>
              <a:avLst/>
              <a:gdLst>
                <a:gd name="T0" fmla="*/ 422223101 w 26"/>
                <a:gd name="T1" fmla="*/ 0 h 42"/>
                <a:gd name="T2" fmla="*/ 0 w 26"/>
                <a:gd name="T3" fmla="*/ 686986637 h 42"/>
                <a:gd name="T4" fmla="*/ 422223101 w 26"/>
                <a:gd name="T5" fmla="*/ 0 h 42"/>
                <a:gd name="T6" fmla="*/ 0 60000 65536"/>
                <a:gd name="T7" fmla="*/ 0 60000 65536"/>
                <a:gd name="T8" fmla="*/ 0 60000 65536"/>
              </a:gdLst>
              <a:ahLst/>
              <a:cxnLst>
                <a:cxn ang="T6">
                  <a:pos x="T0" y="T1"/>
                </a:cxn>
                <a:cxn ang="T7">
                  <a:pos x="T2" y="T3"/>
                </a:cxn>
                <a:cxn ang="T8">
                  <a:pos x="T4" y="T5"/>
                </a:cxn>
              </a:cxnLst>
              <a:rect l="0" t="0" r="r" b="b"/>
              <a:pathLst>
                <a:path w="26" h="42">
                  <a:moveTo>
                    <a:pt x="26" y="0"/>
                  </a:moveTo>
                  <a:cubicBezTo>
                    <a:pt x="15" y="12"/>
                    <a:pt x="6" y="26"/>
                    <a:pt x="0" y="42"/>
                  </a:cubicBezTo>
                  <a:cubicBezTo>
                    <a:pt x="26" y="0"/>
                    <a:pt x="26" y="0"/>
                    <a:pt x="26"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81" name="Freeform 71">
              <a:extLst>
                <a:ext uri="{FF2B5EF4-FFF2-40B4-BE49-F238E27FC236}">
                  <a16:creationId xmlns:a16="http://schemas.microsoft.com/office/drawing/2014/main" id="{05EF9F0A-6713-4DDE-A364-E8E68BC48E11}"/>
                </a:ext>
              </a:extLst>
            </p:cNvPr>
            <p:cNvSpPr>
              <a:spLocks/>
            </p:cNvSpPr>
            <p:nvPr/>
          </p:nvSpPr>
          <p:spPr bwMode="auto">
            <a:xfrm>
              <a:off x="1374775" y="5275263"/>
              <a:ext cx="311150" cy="490537"/>
            </a:xfrm>
            <a:custGeom>
              <a:avLst/>
              <a:gdLst>
                <a:gd name="T0" fmla="*/ 1257328864 w 77"/>
                <a:gd name="T1" fmla="*/ 0 h 122"/>
                <a:gd name="T2" fmla="*/ 979738614 w 77"/>
                <a:gd name="T3" fmla="*/ 145500512 h 122"/>
                <a:gd name="T4" fmla="*/ 16329314 w 77"/>
                <a:gd name="T5" fmla="*/ 1665184138 h 122"/>
                <a:gd name="T6" fmla="*/ 0 w 77"/>
                <a:gd name="T7" fmla="*/ 1843019883 h 122"/>
                <a:gd name="T8" fmla="*/ 0 w 77"/>
                <a:gd name="T9" fmla="*/ 1972352778 h 122"/>
                <a:gd name="T10" fmla="*/ 1257328864 w 77"/>
                <a:gd name="T11" fmla="*/ 0 h 1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 h="122">
                  <a:moveTo>
                    <a:pt x="77" y="0"/>
                  </a:moveTo>
                  <a:cubicBezTo>
                    <a:pt x="71" y="3"/>
                    <a:pt x="65" y="6"/>
                    <a:pt x="60" y="9"/>
                  </a:cubicBezTo>
                  <a:cubicBezTo>
                    <a:pt x="1" y="103"/>
                    <a:pt x="1" y="103"/>
                    <a:pt x="1" y="103"/>
                  </a:cubicBezTo>
                  <a:cubicBezTo>
                    <a:pt x="0" y="106"/>
                    <a:pt x="0" y="110"/>
                    <a:pt x="0" y="114"/>
                  </a:cubicBezTo>
                  <a:cubicBezTo>
                    <a:pt x="0" y="116"/>
                    <a:pt x="0" y="119"/>
                    <a:pt x="0" y="122"/>
                  </a:cubicBezTo>
                  <a:cubicBezTo>
                    <a:pt x="77" y="0"/>
                    <a:pt x="77" y="0"/>
                    <a:pt x="77"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82" name="Freeform 72">
              <a:extLst>
                <a:ext uri="{FF2B5EF4-FFF2-40B4-BE49-F238E27FC236}">
                  <a16:creationId xmlns:a16="http://schemas.microsoft.com/office/drawing/2014/main" id="{3AB42D42-02B4-4202-A14A-689021A29F36}"/>
                </a:ext>
              </a:extLst>
            </p:cNvPr>
            <p:cNvSpPr>
              <a:spLocks/>
            </p:cNvSpPr>
            <p:nvPr/>
          </p:nvSpPr>
          <p:spPr bwMode="auto">
            <a:xfrm>
              <a:off x="1387475" y="5246688"/>
              <a:ext cx="414338" cy="636587"/>
            </a:xfrm>
            <a:custGeom>
              <a:avLst/>
              <a:gdLst>
                <a:gd name="T0" fmla="*/ 1666757070 w 103"/>
                <a:gd name="T1" fmla="*/ 0 h 158"/>
                <a:gd name="T2" fmla="*/ 1456390025 w 103"/>
                <a:gd name="T3" fmla="*/ 32465937 h 158"/>
                <a:gd name="T4" fmla="*/ 0 w 103"/>
                <a:gd name="T5" fmla="*/ 2147483646 h 158"/>
                <a:gd name="T6" fmla="*/ 48545932 w 103"/>
                <a:gd name="T7" fmla="*/ 2147483646 h 158"/>
                <a:gd name="T8" fmla="*/ 1666757070 w 103"/>
                <a:gd name="T9" fmla="*/ 0 h 1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158">
                  <a:moveTo>
                    <a:pt x="103" y="0"/>
                  </a:moveTo>
                  <a:cubicBezTo>
                    <a:pt x="99" y="0"/>
                    <a:pt x="94" y="1"/>
                    <a:pt x="90" y="2"/>
                  </a:cubicBezTo>
                  <a:cubicBezTo>
                    <a:pt x="0" y="145"/>
                    <a:pt x="0" y="145"/>
                    <a:pt x="0" y="145"/>
                  </a:cubicBezTo>
                  <a:cubicBezTo>
                    <a:pt x="0" y="150"/>
                    <a:pt x="2" y="154"/>
                    <a:pt x="3" y="158"/>
                  </a:cubicBezTo>
                  <a:cubicBezTo>
                    <a:pt x="103" y="0"/>
                    <a:pt x="103" y="0"/>
                    <a:pt x="103"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83" name="Freeform 73">
              <a:extLst>
                <a:ext uri="{FF2B5EF4-FFF2-40B4-BE49-F238E27FC236}">
                  <a16:creationId xmlns:a16="http://schemas.microsoft.com/office/drawing/2014/main" id="{C8012986-E5C2-4C43-9034-373F5D455501}"/>
                </a:ext>
              </a:extLst>
            </p:cNvPr>
            <p:cNvSpPr>
              <a:spLocks/>
            </p:cNvSpPr>
            <p:nvPr/>
          </p:nvSpPr>
          <p:spPr bwMode="auto">
            <a:xfrm>
              <a:off x="1419225" y="5241925"/>
              <a:ext cx="484188" cy="733425"/>
            </a:xfrm>
            <a:custGeom>
              <a:avLst/>
              <a:gdLst>
                <a:gd name="T0" fmla="*/ 1807126803 w 120"/>
                <a:gd name="T1" fmla="*/ 0 h 182"/>
                <a:gd name="T2" fmla="*/ 1774565160 w 120"/>
                <a:gd name="T3" fmla="*/ 0 h 182"/>
                <a:gd name="T4" fmla="*/ 0 w 120"/>
                <a:gd name="T5" fmla="*/ 2147483646 h 182"/>
                <a:gd name="T6" fmla="*/ 81404108 w 120"/>
                <a:gd name="T7" fmla="*/ 2147483646 h 182"/>
                <a:gd name="T8" fmla="*/ 1953650161 w 120"/>
                <a:gd name="T9" fmla="*/ 0 h 182"/>
                <a:gd name="T10" fmla="*/ 1807126803 w 120"/>
                <a:gd name="T11" fmla="*/ 0 h 1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182">
                  <a:moveTo>
                    <a:pt x="111" y="0"/>
                  </a:moveTo>
                  <a:cubicBezTo>
                    <a:pt x="111" y="0"/>
                    <a:pt x="110" y="0"/>
                    <a:pt x="109" y="0"/>
                  </a:cubicBezTo>
                  <a:cubicBezTo>
                    <a:pt x="0" y="172"/>
                    <a:pt x="0" y="172"/>
                    <a:pt x="0" y="172"/>
                  </a:cubicBezTo>
                  <a:cubicBezTo>
                    <a:pt x="1" y="176"/>
                    <a:pt x="3" y="179"/>
                    <a:pt x="5" y="182"/>
                  </a:cubicBezTo>
                  <a:cubicBezTo>
                    <a:pt x="120" y="0"/>
                    <a:pt x="120" y="0"/>
                    <a:pt x="120" y="0"/>
                  </a:cubicBezTo>
                  <a:cubicBezTo>
                    <a:pt x="117" y="0"/>
                    <a:pt x="114" y="0"/>
                    <a:pt x="111"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84" name="Freeform 74">
              <a:extLst>
                <a:ext uri="{FF2B5EF4-FFF2-40B4-BE49-F238E27FC236}">
                  <a16:creationId xmlns:a16="http://schemas.microsoft.com/office/drawing/2014/main" id="{0CDD1CB2-CFB5-4FF0-833E-0B9DEED84620}"/>
                </a:ext>
              </a:extLst>
            </p:cNvPr>
            <p:cNvSpPr>
              <a:spLocks/>
            </p:cNvSpPr>
            <p:nvPr/>
          </p:nvSpPr>
          <p:spPr bwMode="auto">
            <a:xfrm>
              <a:off x="1463675" y="5246688"/>
              <a:ext cx="527050" cy="804862"/>
            </a:xfrm>
            <a:custGeom>
              <a:avLst/>
              <a:gdLst>
                <a:gd name="T0" fmla="*/ 1958602289 w 131"/>
                <a:gd name="T1" fmla="*/ 0 h 200"/>
                <a:gd name="T2" fmla="*/ 0 w 131"/>
                <a:gd name="T3" fmla="*/ 2147483646 h 200"/>
                <a:gd name="T4" fmla="*/ 113307703 w 131"/>
                <a:gd name="T5" fmla="*/ 2147483646 h 200"/>
                <a:gd name="T6" fmla="*/ 2120471011 w 131"/>
                <a:gd name="T7" fmla="*/ 32391671 h 200"/>
                <a:gd name="T8" fmla="*/ 1958602289 w 131"/>
                <a:gd name="T9" fmla="*/ 0 h 2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1" h="200">
                  <a:moveTo>
                    <a:pt x="121" y="0"/>
                  </a:moveTo>
                  <a:cubicBezTo>
                    <a:pt x="0" y="191"/>
                    <a:pt x="0" y="191"/>
                    <a:pt x="0" y="191"/>
                  </a:cubicBezTo>
                  <a:cubicBezTo>
                    <a:pt x="2" y="194"/>
                    <a:pt x="5" y="197"/>
                    <a:pt x="7" y="200"/>
                  </a:cubicBezTo>
                  <a:cubicBezTo>
                    <a:pt x="131" y="2"/>
                    <a:pt x="131" y="2"/>
                    <a:pt x="131" y="2"/>
                  </a:cubicBezTo>
                  <a:cubicBezTo>
                    <a:pt x="128" y="2"/>
                    <a:pt x="124" y="1"/>
                    <a:pt x="121"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85" name="Freeform 75">
              <a:extLst>
                <a:ext uri="{FF2B5EF4-FFF2-40B4-BE49-F238E27FC236}">
                  <a16:creationId xmlns:a16="http://schemas.microsoft.com/office/drawing/2014/main" id="{0622846F-6394-46B0-9A93-A3FAA3579B30}"/>
                </a:ext>
              </a:extLst>
            </p:cNvPr>
            <p:cNvSpPr>
              <a:spLocks/>
            </p:cNvSpPr>
            <p:nvPr/>
          </p:nvSpPr>
          <p:spPr bwMode="auto">
            <a:xfrm>
              <a:off x="1520825" y="5270500"/>
              <a:ext cx="550863" cy="841375"/>
            </a:xfrm>
            <a:custGeom>
              <a:avLst/>
              <a:gdLst>
                <a:gd name="T0" fmla="*/ 2069455580 w 137"/>
                <a:gd name="T1" fmla="*/ 0 h 209"/>
                <a:gd name="T2" fmla="*/ 0 w 137"/>
                <a:gd name="T3" fmla="*/ 2147483646 h 209"/>
                <a:gd name="T4" fmla="*/ 129340220 w 137"/>
                <a:gd name="T5" fmla="*/ 2147483646 h 209"/>
                <a:gd name="T6" fmla="*/ 2147483646 w 137"/>
                <a:gd name="T7" fmla="*/ 48618593 h 209"/>
                <a:gd name="T8" fmla="*/ 2069455580 w 137"/>
                <a:gd name="T9" fmla="*/ 0 h 2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7" h="209">
                  <a:moveTo>
                    <a:pt x="128" y="0"/>
                  </a:moveTo>
                  <a:cubicBezTo>
                    <a:pt x="0" y="202"/>
                    <a:pt x="0" y="202"/>
                    <a:pt x="0" y="202"/>
                  </a:cubicBezTo>
                  <a:cubicBezTo>
                    <a:pt x="3" y="204"/>
                    <a:pt x="5" y="207"/>
                    <a:pt x="8" y="209"/>
                  </a:cubicBezTo>
                  <a:cubicBezTo>
                    <a:pt x="137" y="3"/>
                    <a:pt x="137" y="3"/>
                    <a:pt x="137" y="3"/>
                  </a:cubicBezTo>
                  <a:cubicBezTo>
                    <a:pt x="134" y="2"/>
                    <a:pt x="131" y="1"/>
                    <a:pt x="128"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86" name="Freeform 76">
              <a:extLst>
                <a:ext uri="{FF2B5EF4-FFF2-40B4-BE49-F238E27FC236}">
                  <a16:creationId xmlns:a16="http://schemas.microsoft.com/office/drawing/2014/main" id="{5F547B35-E8CA-4A6C-BEF8-20E3CFA4240D}"/>
                </a:ext>
              </a:extLst>
            </p:cNvPr>
            <p:cNvSpPr>
              <a:spLocks/>
            </p:cNvSpPr>
            <p:nvPr/>
          </p:nvSpPr>
          <p:spPr bwMode="auto">
            <a:xfrm>
              <a:off x="1589088" y="5302250"/>
              <a:ext cx="555625" cy="858838"/>
            </a:xfrm>
            <a:custGeom>
              <a:avLst/>
              <a:gdLst>
                <a:gd name="T0" fmla="*/ 2107409126 w 138"/>
                <a:gd name="T1" fmla="*/ 0 h 213"/>
                <a:gd name="T2" fmla="*/ 0 w 138"/>
                <a:gd name="T3" fmla="*/ 2147483646 h 213"/>
                <a:gd name="T4" fmla="*/ 129686096 w 138"/>
                <a:gd name="T5" fmla="*/ 2147483646 h 213"/>
                <a:gd name="T6" fmla="*/ 2147483646 w 138"/>
                <a:gd name="T7" fmla="*/ 97548675 h 213"/>
                <a:gd name="T8" fmla="*/ 2107409126 w 138"/>
                <a:gd name="T9" fmla="*/ 0 h 2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8" h="213">
                  <a:moveTo>
                    <a:pt x="130" y="0"/>
                  </a:moveTo>
                  <a:cubicBezTo>
                    <a:pt x="0" y="207"/>
                    <a:pt x="0" y="207"/>
                    <a:pt x="0" y="207"/>
                  </a:cubicBezTo>
                  <a:cubicBezTo>
                    <a:pt x="2" y="209"/>
                    <a:pt x="5" y="211"/>
                    <a:pt x="8" y="213"/>
                  </a:cubicBezTo>
                  <a:cubicBezTo>
                    <a:pt x="138" y="6"/>
                    <a:pt x="138" y="6"/>
                    <a:pt x="138" y="6"/>
                  </a:cubicBezTo>
                  <a:cubicBezTo>
                    <a:pt x="136" y="4"/>
                    <a:pt x="133" y="2"/>
                    <a:pt x="130"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87" name="Freeform 77">
              <a:extLst>
                <a:ext uri="{FF2B5EF4-FFF2-40B4-BE49-F238E27FC236}">
                  <a16:creationId xmlns:a16="http://schemas.microsoft.com/office/drawing/2014/main" id="{9732CC21-7194-45B2-A629-9A88BE3905A5}"/>
                </a:ext>
              </a:extLst>
            </p:cNvPr>
            <p:cNvSpPr>
              <a:spLocks/>
            </p:cNvSpPr>
            <p:nvPr/>
          </p:nvSpPr>
          <p:spPr bwMode="auto">
            <a:xfrm>
              <a:off x="1657350" y="5351463"/>
              <a:ext cx="550863" cy="846137"/>
            </a:xfrm>
            <a:custGeom>
              <a:avLst/>
              <a:gdLst>
                <a:gd name="T0" fmla="*/ 2101791641 w 137"/>
                <a:gd name="T1" fmla="*/ 0 h 210"/>
                <a:gd name="T2" fmla="*/ 0 w 137"/>
                <a:gd name="T3" fmla="*/ 2147483646 h 210"/>
                <a:gd name="T4" fmla="*/ 161676280 w 137"/>
                <a:gd name="T5" fmla="*/ 2147483646 h 210"/>
                <a:gd name="T6" fmla="*/ 2147483646 w 137"/>
                <a:gd name="T7" fmla="*/ 113644258 h 210"/>
                <a:gd name="T8" fmla="*/ 2101791641 w 137"/>
                <a:gd name="T9" fmla="*/ 0 h 2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7" h="210">
                  <a:moveTo>
                    <a:pt x="130" y="0"/>
                  </a:moveTo>
                  <a:cubicBezTo>
                    <a:pt x="0" y="206"/>
                    <a:pt x="0" y="206"/>
                    <a:pt x="0" y="206"/>
                  </a:cubicBezTo>
                  <a:cubicBezTo>
                    <a:pt x="3" y="207"/>
                    <a:pt x="6" y="208"/>
                    <a:pt x="10" y="210"/>
                  </a:cubicBezTo>
                  <a:cubicBezTo>
                    <a:pt x="137" y="7"/>
                    <a:pt x="137" y="7"/>
                    <a:pt x="137" y="7"/>
                  </a:cubicBezTo>
                  <a:cubicBezTo>
                    <a:pt x="135" y="4"/>
                    <a:pt x="133" y="2"/>
                    <a:pt x="130"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88" name="Freeform 78">
              <a:extLst>
                <a:ext uri="{FF2B5EF4-FFF2-40B4-BE49-F238E27FC236}">
                  <a16:creationId xmlns:a16="http://schemas.microsoft.com/office/drawing/2014/main" id="{F5709CF4-D00A-4588-B6CD-9320563E38A8}"/>
                </a:ext>
              </a:extLst>
            </p:cNvPr>
            <p:cNvSpPr>
              <a:spLocks/>
            </p:cNvSpPr>
            <p:nvPr/>
          </p:nvSpPr>
          <p:spPr bwMode="auto">
            <a:xfrm>
              <a:off x="1738313" y="5411788"/>
              <a:ext cx="530225" cy="804862"/>
            </a:xfrm>
            <a:custGeom>
              <a:avLst/>
              <a:gdLst>
                <a:gd name="T0" fmla="*/ 2016891546 w 132"/>
                <a:gd name="T1" fmla="*/ 0 h 200"/>
                <a:gd name="T2" fmla="*/ 0 w 132"/>
                <a:gd name="T3" fmla="*/ 2147483646 h 200"/>
                <a:gd name="T4" fmla="*/ 161353091 w 132"/>
                <a:gd name="T5" fmla="*/ 2147483646 h 200"/>
                <a:gd name="T6" fmla="*/ 2129837505 w 132"/>
                <a:gd name="T7" fmla="*/ 129562660 h 200"/>
                <a:gd name="T8" fmla="*/ 2016891546 w 132"/>
                <a:gd name="T9" fmla="*/ 0 h 2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00">
                  <a:moveTo>
                    <a:pt x="125" y="0"/>
                  </a:moveTo>
                  <a:cubicBezTo>
                    <a:pt x="0" y="198"/>
                    <a:pt x="0" y="198"/>
                    <a:pt x="0" y="198"/>
                  </a:cubicBezTo>
                  <a:cubicBezTo>
                    <a:pt x="4" y="199"/>
                    <a:pt x="7" y="200"/>
                    <a:pt x="10" y="200"/>
                  </a:cubicBezTo>
                  <a:cubicBezTo>
                    <a:pt x="132" y="8"/>
                    <a:pt x="132" y="8"/>
                    <a:pt x="132" y="8"/>
                  </a:cubicBezTo>
                  <a:cubicBezTo>
                    <a:pt x="130" y="5"/>
                    <a:pt x="127" y="3"/>
                    <a:pt x="125"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89" name="Freeform 79">
              <a:extLst>
                <a:ext uri="{FF2B5EF4-FFF2-40B4-BE49-F238E27FC236}">
                  <a16:creationId xmlns:a16="http://schemas.microsoft.com/office/drawing/2014/main" id="{2D9F114A-AFAB-4322-8BF8-E18605E683BC}"/>
                </a:ext>
              </a:extLst>
            </p:cNvPr>
            <p:cNvSpPr>
              <a:spLocks/>
            </p:cNvSpPr>
            <p:nvPr/>
          </p:nvSpPr>
          <p:spPr bwMode="auto">
            <a:xfrm>
              <a:off x="1825625" y="5484813"/>
              <a:ext cx="487363" cy="741362"/>
            </a:xfrm>
            <a:custGeom>
              <a:avLst/>
              <a:gdLst>
                <a:gd name="T0" fmla="*/ 1881881738 w 121"/>
                <a:gd name="T1" fmla="*/ 0 h 184"/>
                <a:gd name="T2" fmla="*/ 0 w 121"/>
                <a:gd name="T3" fmla="*/ 2147483646 h 184"/>
                <a:gd name="T4" fmla="*/ 162231462 w 121"/>
                <a:gd name="T5" fmla="*/ 2147483646 h 184"/>
                <a:gd name="T6" fmla="*/ 194679366 w 121"/>
                <a:gd name="T7" fmla="*/ 2147483646 h 184"/>
                <a:gd name="T8" fmla="*/ 1962997469 w 121"/>
                <a:gd name="T9" fmla="*/ 162338132 h 184"/>
                <a:gd name="T10" fmla="*/ 1881881738 w 121"/>
                <a:gd name="T11" fmla="*/ 0 h 1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1" h="184">
                  <a:moveTo>
                    <a:pt x="116" y="0"/>
                  </a:moveTo>
                  <a:cubicBezTo>
                    <a:pt x="0" y="184"/>
                    <a:pt x="0" y="184"/>
                    <a:pt x="0" y="184"/>
                  </a:cubicBezTo>
                  <a:cubicBezTo>
                    <a:pt x="4" y="184"/>
                    <a:pt x="7" y="184"/>
                    <a:pt x="10" y="184"/>
                  </a:cubicBezTo>
                  <a:cubicBezTo>
                    <a:pt x="12" y="184"/>
                    <a:pt x="12" y="184"/>
                    <a:pt x="12" y="184"/>
                  </a:cubicBezTo>
                  <a:cubicBezTo>
                    <a:pt x="121" y="10"/>
                    <a:pt x="121" y="10"/>
                    <a:pt x="121" y="10"/>
                  </a:cubicBezTo>
                  <a:cubicBezTo>
                    <a:pt x="120" y="7"/>
                    <a:pt x="118" y="3"/>
                    <a:pt x="116"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90" name="Freeform 80">
              <a:extLst>
                <a:ext uri="{FF2B5EF4-FFF2-40B4-BE49-F238E27FC236}">
                  <a16:creationId xmlns:a16="http://schemas.microsoft.com/office/drawing/2014/main" id="{376212AC-B122-4254-9C17-D553D6A333BA}"/>
                </a:ext>
              </a:extLst>
            </p:cNvPr>
            <p:cNvSpPr>
              <a:spLocks/>
            </p:cNvSpPr>
            <p:nvPr/>
          </p:nvSpPr>
          <p:spPr bwMode="auto">
            <a:xfrm>
              <a:off x="1927225" y="5576888"/>
              <a:ext cx="422275" cy="644525"/>
            </a:xfrm>
            <a:custGeom>
              <a:avLst/>
              <a:gdLst>
                <a:gd name="T0" fmla="*/ 1633552740 w 105"/>
                <a:gd name="T1" fmla="*/ 0 h 160"/>
                <a:gd name="T2" fmla="*/ 0 w 105"/>
                <a:gd name="T3" fmla="*/ 2147483646 h 160"/>
                <a:gd name="T4" fmla="*/ 210260777 w 105"/>
                <a:gd name="T5" fmla="*/ 2147483646 h 160"/>
                <a:gd name="T6" fmla="*/ 1698249292 w 105"/>
                <a:gd name="T7" fmla="*/ 194723087 h 160"/>
                <a:gd name="T8" fmla="*/ 1633552740 w 105"/>
                <a:gd name="T9" fmla="*/ 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160">
                  <a:moveTo>
                    <a:pt x="101" y="0"/>
                  </a:moveTo>
                  <a:cubicBezTo>
                    <a:pt x="0" y="160"/>
                    <a:pt x="0" y="160"/>
                    <a:pt x="0" y="160"/>
                  </a:cubicBezTo>
                  <a:cubicBezTo>
                    <a:pt x="4" y="160"/>
                    <a:pt x="9" y="159"/>
                    <a:pt x="13" y="158"/>
                  </a:cubicBezTo>
                  <a:cubicBezTo>
                    <a:pt x="105" y="12"/>
                    <a:pt x="105" y="12"/>
                    <a:pt x="105" y="12"/>
                  </a:cubicBezTo>
                  <a:cubicBezTo>
                    <a:pt x="104" y="8"/>
                    <a:pt x="103" y="4"/>
                    <a:pt x="101"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91" name="Freeform 81">
              <a:extLst>
                <a:ext uri="{FF2B5EF4-FFF2-40B4-BE49-F238E27FC236}">
                  <a16:creationId xmlns:a16="http://schemas.microsoft.com/office/drawing/2014/main" id="{BCFDAECD-BE95-4397-8992-5C624AEA28C8}"/>
                </a:ext>
              </a:extLst>
            </p:cNvPr>
            <p:cNvSpPr>
              <a:spLocks/>
            </p:cNvSpPr>
            <p:nvPr/>
          </p:nvSpPr>
          <p:spPr bwMode="auto">
            <a:xfrm>
              <a:off x="2043113" y="5694363"/>
              <a:ext cx="319087" cy="498475"/>
            </a:xfrm>
            <a:custGeom>
              <a:avLst/>
              <a:gdLst>
                <a:gd name="T0" fmla="*/ 1272506839 w 79"/>
                <a:gd name="T1" fmla="*/ 0 h 124"/>
                <a:gd name="T2" fmla="*/ 0 w 79"/>
                <a:gd name="T3" fmla="*/ 2003849400 h 124"/>
                <a:gd name="T4" fmla="*/ 261025283 w 79"/>
                <a:gd name="T5" fmla="*/ 1890727735 h 124"/>
                <a:gd name="T6" fmla="*/ 1288820667 w 79"/>
                <a:gd name="T7" fmla="*/ 290880262 h 124"/>
                <a:gd name="T8" fmla="*/ 1288820667 w 79"/>
                <a:gd name="T9" fmla="*/ 161602379 h 124"/>
                <a:gd name="T10" fmla="*/ 1272506839 w 79"/>
                <a:gd name="T11" fmla="*/ 0 h 1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 h="124">
                  <a:moveTo>
                    <a:pt x="78" y="0"/>
                  </a:moveTo>
                  <a:cubicBezTo>
                    <a:pt x="0" y="124"/>
                    <a:pt x="0" y="124"/>
                    <a:pt x="0" y="124"/>
                  </a:cubicBezTo>
                  <a:cubicBezTo>
                    <a:pt x="6" y="122"/>
                    <a:pt x="11" y="120"/>
                    <a:pt x="16" y="117"/>
                  </a:cubicBezTo>
                  <a:cubicBezTo>
                    <a:pt x="79" y="18"/>
                    <a:pt x="79" y="18"/>
                    <a:pt x="79" y="18"/>
                  </a:cubicBezTo>
                  <a:cubicBezTo>
                    <a:pt x="79" y="15"/>
                    <a:pt x="79" y="13"/>
                    <a:pt x="79" y="10"/>
                  </a:cubicBezTo>
                  <a:cubicBezTo>
                    <a:pt x="79" y="6"/>
                    <a:pt x="79" y="3"/>
                    <a:pt x="78"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92" name="Freeform 82">
              <a:extLst>
                <a:ext uri="{FF2B5EF4-FFF2-40B4-BE49-F238E27FC236}">
                  <a16:creationId xmlns:a16="http://schemas.microsoft.com/office/drawing/2014/main" id="{E69496EA-187D-42DE-83B7-606359156D77}"/>
                </a:ext>
              </a:extLst>
            </p:cNvPr>
            <p:cNvSpPr>
              <a:spLocks/>
            </p:cNvSpPr>
            <p:nvPr/>
          </p:nvSpPr>
          <p:spPr bwMode="auto">
            <a:xfrm>
              <a:off x="2205038" y="5883275"/>
              <a:ext cx="131762" cy="209550"/>
            </a:xfrm>
            <a:custGeom>
              <a:avLst/>
              <a:gdLst>
                <a:gd name="T0" fmla="*/ 526101709 w 33"/>
                <a:gd name="T1" fmla="*/ 0 h 52"/>
                <a:gd name="T2" fmla="*/ 0 w 33"/>
                <a:gd name="T3" fmla="*/ 844446202 h 52"/>
                <a:gd name="T4" fmla="*/ 526101709 w 33"/>
                <a:gd name="T5" fmla="*/ 0 h 52"/>
                <a:gd name="T6" fmla="*/ 0 60000 65536"/>
                <a:gd name="T7" fmla="*/ 0 60000 65536"/>
                <a:gd name="T8" fmla="*/ 0 60000 65536"/>
              </a:gdLst>
              <a:ahLst/>
              <a:cxnLst>
                <a:cxn ang="T6">
                  <a:pos x="T0" y="T1"/>
                </a:cxn>
                <a:cxn ang="T7">
                  <a:pos x="T2" y="T3"/>
                </a:cxn>
                <a:cxn ang="T8">
                  <a:pos x="T4" y="T5"/>
                </a:cxn>
              </a:cxnLst>
              <a:rect l="0" t="0" r="r" b="b"/>
              <a:pathLst>
                <a:path w="33" h="52">
                  <a:moveTo>
                    <a:pt x="33" y="0"/>
                  </a:moveTo>
                  <a:cubicBezTo>
                    <a:pt x="0" y="52"/>
                    <a:pt x="0" y="52"/>
                    <a:pt x="0" y="52"/>
                  </a:cubicBezTo>
                  <a:cubicBezTo>
                    <a:pt x="15" y="38"/>
                    <a:pt x="27" y="20"/>
                    <a:pt x="33"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93" name="Freeform 83">
              <a:extLst>
                <a:ext uri="{FF2B5EF4-FFF2-40B4-BE49-F238E27FC236}">
                  <a16:creationId xmlns:a16="http://schemas.microsoft.com/office/drawing/2014/main" id="{BF81C464-3641-4EEC-9F36-7547BE4B0D67}"/>
                </a:ext>
              </a:extLst>
            </p:cNvPr>
            <p:cNvSpPr>
              <a:spLocks/>
            </p:cNvSpPr>
            <p:nvPr/>
          </p:nvSpPr>
          <p:spPr bwMode="auto">
            <a:xfrm>
              <a:off x="1701800" y="5146675"/>
              <a:ext cx="755650" cy="1174750"/>
            </a:xfrm>
            <a:custGeom>
              <a:avLst/>
              <a:gdLst>
                <a:gd name="T0" fmla="*/ 2147483646 w 188"/>
                <a:gd name="T1" fmla="*/ 2147483646 h 292"/>
                <a:gd name="T2" fmla="*/ 662383497 w 188"/>
                <a:gd name="T3" fmla="*/ 2147483646 h 292"/>
                <a:gd name="T4" fmla="*/ 0 w 188"/>
                <a:gd name="T5" fmla="*/ 2147483646 h 292"/>
                <a:gd name="T6" fmla="*/ 662383497 w 188"/>
                <a:gd name="T7" fmla="*/ 2147483646 h 292"/>
                <a:gd name="T8" fmla="*/ 662383497 w 188"/>
                <a:gd name="T9" fmla="*/ 0 h 292"/>
                <a:gd name="T10" fmla="*/ 2147483646 w 188"/>
                <a:gd name="T11" fmla="*/ 2147483646 h 29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8" h="292">
                  <a:moveTo>
                    <a:pt x="188" y="146"/>
                  </a:moveTo>
                  <a:cubicBezTo>
                    <a:pt x="188" y="227"/>
                    <a:pt x="122" y="292"/>
                    <a:pt x="41" y="292"/>
                  </a:cubicBezTo>
                  <a:cubicBezTo>
                    <a:pt x="27" y="292"/>
                    <a:pt x="13" y="290"/>
                    <a:pt x="0" y="286"/>
                  </a:cubicBezTo>
                  <a:cubicBezTo>
                    <a:pt x="41" y="146"/>
                    <a:pt x="41" y="146"/>
                    <a:pt x="41" y="146"/>
                  </a:cubicBezTo>
                  <a:cubicBezTo>
                    <a:pt x="41" y="0"/>
                    <a:pt x="41" y="0"/>
                    <a:pt x="41" y="0"/>
                  </a:cubicBezTo>
                  <a:cubicBezTo>
                    <a:pt x="122" y="0"/>
                    <a:pt x="188" y="65"/>
                    <a:pt x="188" y="1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22" name="Oval 112">
              <a:extLst>
                <a:ext uri="{FF2B5EF4-FFF2-40B4-BE49-F238E27FC236}">
                  <a16:creationId xmlns:a16="http://schemas.microsoft.com/office/drawing/2014/main" id="{46D30D91-C4E7-41B4-A328-435919DDEE8D}"/>
                </a:ext>
              </a:extLst>
            </p:cNvPr>
            <p:cNvSpPr>
              <a:spLocks noChangeArrowheads="1"/>
            </p:cNvSpPr>
            <p:nvPr/>
          </p:nvSpPr>
          <p:spPr bwMode="auto">
            <a:xfrm>
              <a:off x="2171700" y="5597525"/>
              <a:ext cx="600075"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6923" name="Freeform 113">
              <a:extLst>
                <a:ext uri="{FF2B5EF4-FFF2-40B4-BE49-F238E27FC236}">
                  <a16:creationId xmlns:a16="http://schemas.microsoft.com/office/drawing/2014/main" id="{AD289E16-A8C0-4F3F-9487-524F4C2A2F54}"/>
                </a:ext>
              </a:extLst>
            </p:cNvPr>
            <p:cNvSpPr>
              <a:spLocks noEditPoints="1"/>
            </p:cNvSpPr>
            <p:nvPr/>
          </p:nvSpPr>
          <p:spPr bwMode="auto">
            <a:xfrm>
              <a:off x="2155825" y="5581650"/>
              <a:ext cx="631825" cy="635000"/>
            </a:xfrm>
            <a:custGeom>
              <a:avLst/>
              <a:gdLst>
                <a:gd name="T0" fmla="*/ 1279445625 w 157"/>
                <a:gd name="T1" fmla="*/ 2147483646 h 158"/>
                <a:gd name="T2" fmla="*/ 0 w 157"/>
                <a:gd name="T3" fmla="*/ 1276028481 h 158"/>
                <a:gd name="T4" fmla="*/ 1279445625 w 157"/>
                <a:gd name="T5" fmla="*/ 0 h 158"/>
                <a:gd name="T6" fmla="*/ 2147483646 w 157"/>
                <a:gd name="T7" fmla="*/ 1276028481 h 158"/>
                <a:gd name="T8" fmla="*/ 1279445625 w 157"/>
                <a:gd name="T9" fmla="*/ 2147483646 h 158"/>
                <a:gd name="T10" fmla="*/ 1279445625 w 157"/>
                <a:gd name="T11" fmla="*/ 129218481 h 158"/>
                <a:gd name="T12" fmla="*/ 129564369 w 157"/>
                <a:gd name="T13" fmla="*/ 1276028481 h 158"/>
                <a:gd name="T14" fmla="*/ 1279445625 w 157"/>
                <a:gd name="T15" fmla="*/ 2147483646 h 158"/>
                <a:gd name="T16" fmla="*/ 2147483646 w 157"/>
                <a:gd name="T17" fmla="*/ 1276028481 h 158"/>
                <a:gd name="T18" fmla="*/ 1279445625 w 157"/>
                <a:gd name="T19" fmla="*/ 129218481 h 1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7" h="158">
                  <a:moveTo>
                    <a:pt x="79" y="158"/>
                  </a:moveTo>
                  <a:cubicBezTo>
                    <a:pt x="35" y="158"/>
                    <a:pt x="0" y="123"/>
                    <a:pt x="0" y="79"/>
                  </a:cubicBezTo>
                  <a:cubicBezTo>
                    <a:pt x="0" y="35"/>
                    <a:pt x="35" y="0"/>
                    <a:pt x="79" y="0"/>
                  </a:cubicBezTo>
                  <a:cubicBezTo>
                    <a:pt x="122" y="0"/>
                    <a:pt x="157" y="35"/>
                    <a:pt x="157" y="79"/>
                  </a:cubicBezTo>
                  <a:cubicBezTo>
                    <a:pt x="157" y="123"/>
                    <a:pt x="122" y="158"/>
                    <a:pt x="79" y="158"/>
                  </a:cubicBezTo>
                  <a:close/>
                  <a:moveTo>
                    <a:pt x="79" y="8"/>
                  </a:moveTo>
                  <a:cubicBezTo>
                    <a:pt x="39" y="8"/>
                    <a:pt x="8" y="40"/>
                    <a:pt x="8" y="79"/>
                  </a:cubicBezTo>
                  <a:cubicBezTo>
                    <a:pt x="8" y="118"/>
                    <a:pt x="39" y="150"/>
                    <a:pt x="79" y="150"/>
                  </a:cubicBezTo>
                  <a:cubicBezTo>
                    <a:pt x="118" y="150"/>
                    <a:pt x="149" y="118"/>
                    <a:pt x="149" y="79"/>
                  </a:cubicBezTo>
                  <a:cubicBezTo>
                    <a:pt x="149" y="40"/>
                    <a:pt x="118" y="8"/>
                    <a:pt x="79" y="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28" name="Rectangle 118">
              <a:extLst>
                <a:ext uri="{FF2B5EF4-FFF2-40B4-BE49-F238E27FC236}">
                  <a16:creationId xmlns:a16="http://schemas.microsoft.com/office/drawing/2014/main" id="{964E438D-415A-4887-9892-9F770E0332BF}"/>
                </a:ext>
              </a:extLst>
            </p:cNvPr>
            <p:cNvSpPr>
              <a:spLocks noChangeArrowheads="1"/>
            </p:cNvSpPr>
            <p:nvPr/>
          </p:nvSpPr>
          <p:spPr bwMode="auto">
            <a:xfrm>
              <a:off x="2249488" y="5754688"/>
              <a:ext cx="2540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900" b="1">
                  <a:solidFill>
                    <a:srgbClr val="73848D"/>
                  </a:solidFill>
                  <a:latin typeface="Arial" panose="020B0604020202020204" pitchFamily="34" charset="0"/>
                </a:rPr>
                <a:t>6</a:t>
              </a:r>
              <a:endParaRPr lang="ru-RU" altLang="ru-RU" sz="1800"/>
            </a:p>
          </p:txBody>
        </p:sp>
        <p:sp>
          <p:nvSpPr>
            <p:cNvPr id="36929" name="Rectangle 119">
              <a:extLst>
                <a:ext uri="{FF2B5EF4-FFF2-40B4-BE49-F238E27FC236}">
                  <a16:creationId xmlns:a16="http://schemas.microsoft.com/office/drawing/2014/main" id="{DE8FD25F-A0D6-4E9B-881F-F410AD4962D4}"/>
                </a:ext>
              </a:extLst>
            </p:cNvPr>
            <p:cNvSpPr>
              <a:spLocks noChangeArrowheads="1"/>
            </p:cNvSpPr>
            <p:nvPr/>
          </p:nvSpPr>
          <p:spPr bwMode="auto">
            <a:xfrm>
              <a:off x="2386013" y="5754688"/>
              <a:ext cx="2540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900" b="1">
                  <a:solidFill>
                    <a:srgbClr val="73848D"/>
                  </a:solidFill>
                  <a:latin typeface="Arial" panose="020B0604020202020204" pitchFamily="34" charset="0"/>
                </a:rPr>
                <a:t>4</a:t>
              </a:r>
              <a:endParaRPr lang="ru-RU" altLang="ru-RU" sz="1800"/>
            </a:p>
          </p:txBody>
        </p:sp>
        <p:sp>
          <p:nvSpPr>
            <p:cNvPr id="36930" name="Rectangle 120">
              <a:extLst>
                <a:ext uri="{FF2B5EF4-FFF2-40B4-BE49-F238E27FC236}">
                  <a16:creationId xmlns:a16="http://schemas.microsoft.com/office/drawing/2014/main" id="{779D10EB-EA75-43EE-B772-03CB080CB72B}"/>
                </a:ext>
              </a:extLst>
            </p:cNvPr>
            <p:cNvSpPr>
              <a:spLocks noChangeArrowheads="1"/>
            </p:cNvSpPr>
            <p:nvPr/>
          </p:nvSpPr>
          <p:spPr bwMode="auto">
            <a:xfrm>
              <a:off x="2509838" y="5754688"/>
              <a:ext cx="325437"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900" b="1">
                  <a:solidFill>
                    <a:srgbClr val="73848D"/>
                  </a:solidFill>
                  <a:latin typeface="Arial" panose="020B0604020202020204" pitchFamily="34" charset="0"/>
                </a:rPr>
                <a:t>%</a:t>
              </a:r>
              <a:endParaRPr lang="ru-RU" altLang="ru-RU" sz="1800"/>
            </a:p>
          </p:txBody>
        </p:sp>
      </p:grpSp>
      <p:grpSp>
        <p:nvGrpSpPr>
          <p:cNvPr id="2" name="Группа 1">
            <a:extLst>
              <a:ext uri="{FF2B5EF4-FFF2-40B4-BE49-F238E27FC236}">
                <a16:creationId xmlns:a16="http://schemas.microsoft.com/office/drawing/2014/main" id="{96A69A96-88EC-4D39-87C7-90EBAE54C0C5}"/>
              </a:ext>
            </a:extLst>
          </p:cNvPr>
          <p:cNvGrpSpPr/>
          <p:nvPr/>
        </p:nvGrpSpPr>
        <p:grpSpPr>
          <a:xfrm>
            <a:off x="1374775" y="2176463"/>
            <a:ext cx="1371600" cy="1079500"/>
            <a:chOff x="1374775" y="2176463"/>
            <a:chExt cx="1371600" cy="1079500"/>
          </a:xfrm>
        </p:grpSpPr>
        <p:sp>
          <p:nvSpPr>
            <p:cNvPr id="36894" name="Freeform 84">
              <a:extLst>
                <a:ext uri="{FF2B5EF4-FFF2-40B4-BE49-F238E27FC236}">
                  <a16:creationId xmlns:a16="http://schemas.microsoft.com/office/drawing/2014/main" id="{C29DF4F7-D207-41B4-A8D8-CE5BD6C0C282}"/>
                </a:ext>
              </a:extLst>
            </p:cNvPr>
            <p:cNvSpPr>
              <a:spLocks/>
            </p:cNvSpPr>
            <p:nvPr/>
          </p:nvSpPr>
          <p:spPr bwMode="auto">
            <a:xfrm>
              <a:off x="1403350" y="2420938"/>
              <a:ext cx="107950" cy="169862"/>
            </a:xfrm>
            <a:custGeom>
              <a:avLst/>
              <a:gdLst>
                <a:gd name="T0" fmla="*/ 431600093 w 27"/>
                <a:gd name="T1" fmla="*/ 0 h 42"/>
                <a:gd name="T2" fmla="*/ 0 w 27"/>
                <a:gd name="T3" fmla="*/ 686982593 h 42"/>
                <a:gd name="T4" fmla="*/ 431600093 w 27"/>
                <a:gd name="T5" fmla="*/ 0 h 42"/>
                <a:gd name="T6" fmla="*/ 0 60000 65536"/>
                <a:gd name="T7" fmla="*/ 0 60000 65536"/>
                <a:gd name="T8" fmla="*/ 0 60000 65536"/>
              </a:gdLst>
              <a:ahLst/>
              <a:cxnLst>
                <a:cxn ang="T6">
                  <a:pos x="T0" y="T1"/>
                </a:cxn>
                <a:cxn ang="T7">
                  <a:pos x="T2" y="T3"/>
                </a:cxn>
                <a:cxn ang="T8">
                  <a:pos x="T4" y="T5"/>
                </a:cxn>
              </a:cxnLst>
              <a:rect l="0" t="0" r="r" b="b"/>
              <a:pathLst>
                <a:path w="27" h="42">
                  <a:moveTo>
                    <a:pt x="27" y="0"/>
                  </a:moveTo>
                  <a:cubicBezTo>
                    <a:pt x="15" y="12"/>
                    <a:pt x="6" y="26"/>
                    <a:pt x="0" y="42"/>
                  </a:cubicBezTo>
                  <a:cubicBezTo>
                    <a:pt x="27" y="0"/>
                    <a:pt x="27" y="0"/>
                    <a:pt x="27"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95" name="Freeform 85">
              <a:extLst>
                <a:ext uri="{FF2B5EF4-FFF2-40B4-BE49-F238E27FC236}">
                  <a16:creationId xmlns:a16="http://schemas.microsoft.com/office/drawing/2014/main" id="{3A0F137E-4FB2-46C2-BECD-BF72579C3286}"/>
                </a:ext>
              </a:extLst>
            </p:cNvPr>
            <p:cNvSpPr>
              <a:spLocks/>
            </p:cNvSpPr>
            <p:nvPr/>
          </p:nvSpPr>
          <p:spPr bwMode="auto">
            <a:xfrm>
              <a:off x="1374775" y="2305050"/>
              <a:ext cx="306388" cy="490538"/>
            </a:xfrm>
            <a:custGeom>
              <a:avLst/>
              <a:gdLst>
                <a:gd name="T0" fmla="*/ 1235179033 w 76"/>
                <a:gd name="T1" fmla="*/ 0 h 122"/>
                <a:gd name="T2" fmla="*/ 958889623 w 76"/>
                <a:gd name="T3" fmla="*/ 145500808 h 122"/>
                <a:gd name="T4" fmla="*/ 0 w 76"/>
                <a:gd name="T5" fmla="*/ 1665187532 h 122"/>
                <a:gd name="T6" fmla="*/ 0 w 76"/>
                <a:gd name="T7" fmla="*/ 1843023640 h 122"/>
                <a:gd name="T8" fmla="*/ 0 w 76"/>
                <a:gd name="T9" fmla="*/ 1972356799 h 122"/>
                <a:gd name="T10" fmla="*/ 1235179033 w 76"/>
                <a:gd name="T11" fmla="*/ 0 h 1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122">
                  <a:moveTo>
                    <a:pt x="76" y="0"/>
                  </a:moveTo>
                  <a:cubicBezTo>
                    <a:pt x="70" y="3"/>
                    <a:pt x="65" y="6"/>
                    <a:pt x="59" y="9"/>
                  </a:cubicBezTo>
                  <a:cubicBezTo>
                    <a:pt x="0" y="103"/>
                    <a:pt x="0" y="103"/>
                    <a:pt x="0" y="103"/>
                  </a:cubicBezTo>
                  <a:cubicBezTo>
                    <a:pt x="0" y="106"/>
                    <a:pt x="0" y="110"/>
                    <a:pt x="0" y="114"/>
                  </a:cubicBezTo>
                  <a:cubicBezTo>
                    <a:pt x="0" y="116"/>
                    <a:pt x="0" y="119"/>
                    <a:pt x="0" y="122"/>
                  </a:cubicBezTo>
                  <a:cubicBezTo>
                    <a:pt x="76" y="0"/>
                    <a:pt x="76" y="0"/>
                    <a:pt x="76"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96" name="Freeform 86">
              <a:extLst>
                <a:ext uri="{FF2B5EF4-FFF2-40B4-BE49-F238E27FC236}">
                  <a16:creationId xmlns:a16="http://schemas.microsoft.com/office/drawing/2014/main" id="{64E8F384-B5A8-4997-9008-E4D7956CE46A}"/>
                </a:ext>
              </a:extLst>
            </p:cNvPr>
            <p:cNvSpPr>
              <a:spLocks/>
            </p:cNvSpPr>
            <p:nvPr/>
          </p:nvSpPr>
          <p:spPr bwMode="auto">
            <a:xfrm>
              <a:off x="1382713" y="2276475"/>
              <a:ext cx="414337" cy="636588"/>
            </a:xfrm>
            <a:custGeom>
              <a:avLst/>
              <a:gdLst>
                <a:gd name="T0" fmla="*/ 1666753048 w 103"/>
                <a:gd name="T1" fmla="*/ 0 h 158"/>
                <a:gd name="T2" fmla="*/ 1456386510 w 103"/>
                <a:gd name="T3" fmla="*/ 32465988 h 158"/>
                <a:gd name="T4" fmla="*/ 0 w 103"/>
                <a:gd name="T5" fmla="*/ 2147483646 h 158"/>
                <a:gd name="T6" fmla="*/ 48545815 w 103"/>
                <a:gd name="T7" fmla="*/ 2147483646 h 158"/>
                <a:gd name="T8" fmla="*/ 1666753048 w 103"/>
                <a:gd name="T9" fmla="*/ 0 h 1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158">
                  <a:moveTo>
                    <a:pt x="103" y="0"/>
                  </a:moveTo>
                  <a:cubicBezTo>
                    <a:pt x="99" y="0"/>
                    <a:pt x="95" y="1"/>
                    <a:pt x="90" y="2"/>
                  </a:cubicBezTo>
                  <a:cubicBezTo>
                    <a:pt x="0" y="145"/>
                    <a:pt x="0" y="145"/>
                    <a:pt x="0" y="145"/>
                  </a:cubicBezTo>
                  <a:cubicBezTo>
                    <a:pt x="1" y="150"/>
                    <a:pt x="2" y="154"/>
                    <a:pt x="3" y="158"/>
                  </a:cubicBezTo>
                  <a:cubicBezTo>
                    <a:pt x="103" y="0"/>
                    <a:pt x="103" y="0"/>
                    <a:pt x="103"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97" name="Freeform 87">
              <a:extLst>
                <a:ext uri="{FF2B5EF4-FFF2-40B4-BE49-F238E27FC236}">
                  <a16:creationId xmlns:a16="http://schemas.microsoft.com/office/drawing/2014/main" id="{E73B39E3-48C6-433D-BAC0-007CAB48B347}"/>
                </a:ext>
              </a:extLst>
            </p:cNvPr>
            <p:cNvSpPr>
              <a:spLocks/>
            </p:cNvSpPr>
            <p:nvPr/>
          </p:nvSpPr>
          <p:spPr bwMode="auto">
            <a:xfrm>
              <a:off x="1414463" y="2271713"/>
              <a:ext cx="482600" cy="733425"/>
            </a:xfrm>
            <a:custGeom>
              <a:avLst/>
              <a:gdLst>
                <a:gd name="T0" fmla="*/ 1811467252 w 120"/>
                <a:gd name="T1" fmla="*/ 0 h 182"/>
                <a:gd name="T2" fmla="*/ 1762945843 w 120"/>
                <a:gd name="T3" fmla="*/ 0 h 182"/>
                <a:gd name="T4" fmla="*/ 0 w 120"/>
                <a:gd name="T5" fmla="*/ 2147483646 h 182"/>
                <a:gd name="T6" fmla="*/ 80867673 w 120"/>
                <a:gd name="T7" fmla="*/ 2147483646 h 182"/>
                <a:gd name="T8" fmla="*/ 1940856333 w 120"/>
                <a:gd name="T9" fmla="*/ 0 h 182"/>
                <a:gd name="T10" fmla="*/ 1811467252 w 120"/>
                <a:gd name="T11" fmla="*/ 0 h 1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182">
                  <a:moveTo>
                    <a:pt x="112" y="0"/>
                  </a:moveTo>
                  <a:cubicBezTo>
                    <a:pt x="111" y="0"/>
                    <a:pt x="110" y="0"/>
                    <a:pt x="109" y="0"/>
                  </a:cubicBezTo>
                  <a:cubicBezTo>
                    <a:pt x="0" y="172"/>
                    <a:pt x="0" y="172"/>
                    <a:pt x="0" y="172"/>
                  </a:cubicBezTo>
                  <a:cubicBezTo>
                    <a:pt x="2" y="176"/>
                    <a:pt x="4" y="179"/>
                    <a:pt x="5" y="182"/>
                  </a:cubicBezTo>
                  <a:cubicBezTo>
                    <a:pt x="120" y="0"/>
                    <a:pt x="120" y="0"/>
                    <a:pt x="120" y="0"/>
                  </a:cubicBezTo>
                  <a:cubicBezTo>
                    <a:pt x="118" y="0"/>
                    <a:pt x="115" y="0"/>
                    <a:pt x="112"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98" name="Freeform 88">
              <a:extLst>
                <a:ext uri="{FF2B5EF4-FFF2-40B4-BE49-F238E27FC236}">
                  <a16:creationId xmlns:a16="http://schemas.microsoft.com/office/drawing/2014/main" id="{FB345EC6-2DCB-410E-A40D-7BD43E5519F2}"/>
                </a:ext>
              </a:extLst>
            </p:cNvPr>
            <p:cNvSpPr>
              <a:spLocks/>
            </p:cNvSpPr>
            <p:nvPr/>
          </p:nvSpPr>
          <p:spPr bwMode="auto">
            <a:xfrm>
              <a:off x="1463675" y="2276475"/>
              <a:ext cx="527050" cy="804863"/>
            </a:xfrm>
            <a:custGeom>
              <a:avLst/>
              <a:gdLst>
                <a:gd name="T0" fmla="*/ 1942416624 w 131"/>
                <a:gd name="T1" fmla="*/ 0 h 200"/>
                <a:gd name="T2" fmla="*/ 0 w 131"/>
                <a:gd name="T3" fmla="*/ 2147483646 h 200"/>
                <a:gd name="T4" fmla="*/ 97122038 w 131"/>
                <a:gd name="T5" fmla="*/ 2147483646 h 200"/>
                <a:gd name="T6" fmla="*/ 2120471011 w 131"/>
                <a:gd name="T7" fmla="*/ 32391711 h 200"/>
                <a:gd name="T8" fmla="*/ 1942416624 w 131"/>
                <a:gd name="T9" fmla="*/ 0 h 2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1" h="200">
                  <a:moveTo>
                    <a:pt x="120" y="0"/>
                  </a:moveTo>
                  <a:cubicBezTo>
                    <a:pt x="0" y="191"/>
                    <a:pt x="0" y="191"/>
                    <a:pt x="0" y="191"/>
                  </a:cubicBezTo>
                  <a:cubicBezTo>
                    <a:pt x="2" y="194"/>
                    <a:pt x="4" y="197"/>
                    <a:pt x="6" y="200"/>
                  </a:cubicBezTo>
                  <a:cubicBezTo>
                    <a:pt x="131" y="2"/>
                    <a:pt x="131" y="2"/>
                    <a:pt x="131" y="2"/>
                  </a:cubicBezTo>
                  <a:cubicBezTo>
                    <a:pt x="127" y="2"/>
                    <a:pt x="124" y="1"/>
                    <a:pt x="120"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899" name="Freeform 89">
              <a:extLst>
                <a:ext uri="{FF2B5EF4-FFF2-40B4-BE49-F238E27FC236}">
                  <a16:creationId xmlns:a16="http://schemas.microsoft.com/office/drawing/2014/main" id="{DA990F58-C386-4046-8FC5-90E9FBC4980E}"/>
                </a:ext>
              </a:extLst>
            </p:cNvPr>
            <p:cNvSpPr>
              <a:spLocks/>
            </p:cNvSpPr>
            <p:nvPr/>
          </p:nvSpPr>
          <p:spPr bwMode="auto">
            <a:xfrm>
              <a:off x="1519238" y="2300288"/>
              <a:ext cx="550862" cy="841375"/>
            </a:xfrm>
            <a:custGeom>
              <a:avLst/>
              <a:gdLst>
                <a:gd name="T0" fmla="*/ 2053283823 w 137"/>
                <a:gd name="T1" fmla="*/ 0 h 209"/>
                <a:gd name="T2" fmla="*/ 0 w 137"/>
                <a:gd name="T3" fmla="*/ 2147483646 h 209"/>
                <a:gd name="T4" fmla="*/ 113171984 w 137"/>
                <a:gd name="T5" fmla="*/ 2147483646 h 209"/>
                <a:gd name="T6" fmla="*/ 2147483646 w 137"/>
                <a:gd name="T7" fmla="*/ 48618593 h 209"/>
                <a:gd name="T8" fmla="*/ 2053283823 w 137"/>
                <a:gd name="T9" fmla="*/ 0 h 2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7" h="209">
                  <a:moveTo>
                    <a:pt x="127" y="0"/>
                  </a:moveTo>
                  <a:cubicBezTo>
                    <a:pt x="0" y="202"/>
                    <a:pt x="0" y="202"/>
                    <a:pt x="0" y="202"/>
                  </a:cubicBezTo>
                  <a:cubicBezTo>
                    <a:pt x="2" y="204"/>
                    <a:pt x="5" y="207"/>
                    <a:pt x="7" y="209"/>
                  </a:cubicBezTo>
                  <a:cubicBezTo>
                    <a:pt x="137" y="3"/>
                    <a:pt x="137" y="3"/>
                    <a:pt x="137" y="3"/>
                  </a:cubicBezTo>
                  <a:cubicBezTo>
                    <a:pt x="134" y="2"/>
                    <a:pt x="131" y="1"/>
                    <a:pt x="127"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00" name="Freeform 90">
              <a:extLst>
                <a:ext uri="{FF2B5EF4-FFF2-40B4-BE49-F238E27FC236}">
                  <a16:creationId xmlns:a16="http://schemas.microsoft.com/office/drawing/2014/main" id="{242FE133-CC8E-4320-BE2D-28D67957CD9D}"/>
                </a:ext>
              </a:extLst>
            </p:cNvPr>
            <p:cNvSpPr>
              <a:spLocks/>
            </p:cNvSpPr>
            <p:nvPr/>
          </p:nvSpPr>
          <p:spPr bwMode="auto">
            <a:xfrm>
              <a:off x="1584325" y="2332038"/>
              <a:ext cx="558800" cy="858837"/>
            </a:xfrm>
            <a:custGeom>
              <a:avLst/>
              <a:gdLst>
                <a:gd name="T0" fmla="*/ 2101003577 w 139"/>
                <a:gd name="T1" fmla="*/ 0 h 213"/>
                <a:gd name="T2" fmla="*/ 0 w 139"/>
                <a:gd name="T3" fmla="*/ 2147483646 h 213"/>
                <a:gd name="T4" fmla="*/ 129291847 w 139"/>
                <a:gd name="T5" fmla="*/ 2147483646 h 213"/>
                <a:gd name="T6" fmla="*/ 2147483646 w 139"/>
                <a:gd name="T7" fmla="*/ 97548561 h 213"/>
                <a:gd name="T8" fmla="*/ 2101003577 w 139"/>
                <a:gd name="T9" fmla="*/ 0 h 2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213">
                  <a:moveTo>
                    <a:pt x="130" y="0"/>
                  </a:moveTo>
                  <a:cubicBezTo>
                    <a:pt x="0" y="207"/>
                    <a:pt x="0" y="207"/>
                    <a:pt x="0" y="207"/>
                  </a:cubicBezTo>
                  <a:cubicBezTo>
                    <a:pt x="3" y="209"/>
                    <a:pt x="5" y="211"/>
                    <a:pt x="8" y="213"/>
                  </a:cubicBezTo>
                  <a:cubicBezTo>
                    <a:pt x="139" y="6"/>
                    <a:pt x="139" y="6"/>
                    <a:pt x="139" y="6"/>
                  </a:cubicBezTo>
                  <a:cubicBezTo>
                    <a:pt x="136" y="4"/>
                    <a:pt x="133" y="2"/>
                    <a:pt x="130"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01" name="Freeform 91">
              <a:extLst>
                <a:ext uri="{FF2B5EF4-FFF2-40B4-BE49-F238E27FC236}">
                  <a16:creationId xmlns:a16="http://schemas.microsoft.com/office/drawing/2014/main" id="{F525A853-F74F-4693-8131-2D9E335D3D1E}"/>
                </a:ext>
              </a:extLst>
            </p:cNvPr>
            <p:cNvSpPr>
              <a:spLocks/>
            </p:cNvSpPr>
            <p:nvPr/>
          </p:nvSpPr>
          <p:spPr bwMode="auto">
            <a:xfrm>
              <a:off x="1655763" y="2381250"/>
              <a:ext cx="552450" cy="846138"/>
            </a:xfrm>
            <a:custGeom>
              <a:avLst/>
              <a:gdLst>
                <a:gd name="T0" fmla="*/ 2097656682 w 137"/>
                <a:gd name="T1" fmla="*/ 0 h 210"/>
                <a:gd name="T2" fmla="*/ 0 w 137"/>
                <a:gd name="T3" fmla="*/ 2147483646 h 210"/>
                <a:gd name="T4" fmla="*/ 146346828 w 137"/>
                <a:gd name="T5" fmla="*/ 2147483646 h 210"/>
                <a:gd name="T6" fmla="*/ 2147483646 w 137"/>
                <a:gd name="T7" fmla="*/ 113644392 h 210"/>
                <a:gd name="T8" fmla="*/ 2097656682 w 137"/>
                <a:gd name="T9" fmla="*/ 0 h 2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7" h="210">
                  <a:moveTo>
                    <a:pt x="129" y="0"/>
                  </a:moveTo>
                  <a:cubicBezTo>
                    <a:pt x="0" y="206"/>
                    <a:pt x="0" y="206"/>
                    <a:pt x="0" y="206"/>
                  </a:cubicBezTo>
                  <a:cubicBezTo>
                    <a:pt x="3" y="207"/>
                    <a:pt x="6" y="208"/>
                    <a:pt x="9" y="210"/>
                  </a:cubicBezTo>
                  <a:cubicBezTo>
                    <a:pt x="137" y="7"/>
                    <a:pt x="137" y="7"/>
                    <a:pt x="137" y="7"/>
                  </a:cubicBezTo>
                  <a:cubicBezTo>
                    <a:pt x="134" y="4"/>
                    <a:pt x="132" y="2"/>
                    <a:pt x="129"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02" name="Freeform 92">
              <a:extLst>
                <a:ext uri="{FF2B5EF4-FFF2-40B4-BE49-F238E27FC236}">
                  <a16:creationId xmlns:a16="http://schemas.microsoft.com/office/drawing/2014/main" id="{C301AD18-7D1B-48C2-A0DF-CB1B228AADBC}"/>
                </a:ext>
              </a:extLst>
            </p:cNvPr>
            <p:cNvSpPr>
              <a:spLocks/>
            </p:cNvSpPr>
            <p:nvPr/>
          </p:nvSpPr>
          <p:spPr bwMode="auto">
            <a:xfrm>
              <a:off x="1736725" y="2441575"/>
              <a:ext cx="527050" cy="804863"/>
            </a:xfrm>
            <a:custGeom>
              <a:avLst/>
              <a:gdLst>
                <a:gd name="T0" fmla="*/ 2023348973 w 131"/>
                <a:gd name="T1" fmla="*/ 0 h 200"/>
                <a:gd name="T2" fmla="*/ 0 w 131"/>
                <a:gd name="T3" fmla="*/ 2147483646 h 200"/>
                <a:gd name="T4" fmla="*/ 161868723 w 131"/>
                <a:gd name="T5" fmla="*/ 2147483646 h 200"/>
                <a:gd name="T6" fmla="*/ 2120471011 w 131"/>
                <a:gd name="T7" fmla="*/ 129562821 h 200"/>
                <a:gd name="T8" fmla="*/ 2023348973 w 131"/>
                <a:gd name="T9" fmla="*/ 0 h 2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1" h="200">
                  <a:moveTo>
                    <a:pt x="125" y="0"/>
                  </a:moveTo>
                  <a:cubicBezTo>
                    <a:pt x="0" y="198"/>
                    <a:pt x="0" y="198"/>
                    <a:pt x="0" y="198"/>
                  </a:cubicBezTo>
                  <a:cubicBezTo>
                    <a:pt x="3" y="199"/>
                    <a:pt x="6" y="200"/>
                    <a:pt x="10" y="200"/>
                  </a:cubicBezTo>
                  <a:cubicBezTo>
                    <a:pt x="131" y="8"/>
                    <a:pt x="131" y="8"/>
                    <a:pt x="131" y="8"/>
                  </a:cubicBezTo>
                  <a:cubicBezTo>
                    <a:pt x="129" y="5"/>
                    <a:pt x="127" y="3"/>
                    <a:pt x="125"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03" name="Freeform 93">
              <a:extLst>
                <a:ext uri="{FF2B5EF4-FFF2-40B4-BE49-F238E27FC236}">
                  <a16:creationId xmlns:a16="http://schemas.microsoft.com/office/drawing/2014/main" id="{1F505A46-EBEF-4533-80AC-C3CAE9ECBB81}"/>
                </a:ext>
              </a:extLst>
            </p:cNvPr>
            <p:cNvSpPr>
              <a:spLocks/>
            </p:cNvSpPr>
            <p:nvPr/>
          </p:nvSpPr>
          <p:spPr bwMode="auto">
            <a:xfrm>
              <a:off x="1825625" y="2514600"/>
              <a:ext cx="487363" cy="741363"/>
            </a:xfrm>
            <a:custGeom>
              <a:avLst/>
              <a:gdLst>
                <a:gd name="T0" fmla="*/ 1881881738 w 121"/>
                <a:gd name="T1" fmla="*/ 0 h 184"/>
                <a:gd name="T2" fmla="*/ 0 w 121"/>
                <a:gd name="T3" fmla="*/ 2147483646 h 184"/>
                <a:gd name="T4" fmla="*/ 162231462 w 121"/>
                <a:gd name="T5" fmla="*/ 2147483646 h 184"/>
                <a:gd name="T6" fmla="*/ 178455414 w 121"/>
                <a:gd name="T7" fmla="*/ 2147483646 h 184"/>
                <a:gd name="T8" fmla="*/ 1962997469 w 121"/>
                <a:gd name="T9" fmla="*/ 162338351 h 184"/>
                <a:gd name="T10" fmla="*/ 1881881738 w 121"/>
                <a:gd name="T11" fmla="*/ 0 h 1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1" h="184">
                  <a:moveTo>
                    <a:pt x="116" y="0"/>
                  </a:moveTo>
                  <a:cubicBezTo>
                    <a:pt x="0" y="184"/>
                    <a:pt x="0" y="184"/>
                    <a:pt x="0" y="184"/>
                  </a:cubicBezTo>
                  <a:cubicBezTo>
                    <a:pt x="3" y="184"/>
                    <a:pt x="6" y="184"/>
                    <a:pt x="10" y="184"/>
                  </a:cubicBezTo>
                  <a:cubicBezTo>
                    <a:pt x="11" y="184"/>
                    <a:pt x="11" y="184"/>
                    <a:pt x="11" y="184"/>
                  </a:cubicBezTo>
                  <a:cubicBezTo>
                    <a:pt x="121" y="10"/>
                    <a:pt x="121" y="10"/>
                    <a:pt x="121" y="10"/>
                  </a:cubicBezTo>
                  <a:cubicBezTo>
                    <a:pt x="119" y="7"/>
                    <a:pt x="117" y="3"/>
                    <a:pt x="116"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04" name="Freeform 94">
              <a:extLst>
                <a:ext uri="{FF2B5EF4-FFF2-40B4-BE49-F238E27FC236}">
                  <a16:creationId xmlns:a16="http://schemas.microsoft.com/office/drawing/2014/main" id="{764CE38A-9BE2-4CD1-B6E0-51E4E94CC74C}"/>
                </a:ext>
              </a:extLst>
            </p:cNvPr>
            <p:cNvSpPr>
              <a:spLocks/>
            </p:cNvSpPr>
            <p:nvPr/>
          </p:nvSpPr>
          <p:spPr bwMode="auto">
            <a:xfrm>
              <a:off x="1922463" y="2606675"/>
              <a:ext cx="422275" cy="644525"/>
            </a:xfrm>
            <a:custGeom>
              <a:avLst/>
              <a:gdLst>
                <a:gd name="T0" fmla="*/ 1649727883 w 105"/>
                <a:gd name="T1" fmla="*/ 0 h 160"/>
                <a:gd name="T2" fmla="*/ 0 w 105"/>
                <a:gd name="T3" fmla="*/ 2147483646 h 160"/>
                <a:gd name="T4" fmla="*/ 210260777 w 105"/>
                <a:gd name="T5" fmla="*/ 2147483646 h 160"/>
                <a:gd name="T6" fmla="*/ 1698249292 w 105"/>
                <a:gd name="T7" fmla="*/ 194723087 h 160"/>
                <a:gd name="T8" fmla="*/ 1649727883 w 105"/>
                <a:gd name="T9" fmla="*/ 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160">
                  <a:moveTo>
                    <a:pt x="102" y="0"/>
                  </a:moveTo>
                  <a:cubicBezTo>
                    <a:pt x="0" y="160"/>
                    <a:pt x="0" y="160"/>
                    <a:pt x="0" y="160"/>
                  </a:cubicBezTo>
                  <a:cubicBezTo>
                    <a:pt x="5" y="160"/>
                    <a:pt x="9" y="159"/>
                    <a:pt x="13" y="158"/>
                  </a:cubicBezTo>
                  <a:cubicBezTo>
                    <a:pt x="105" y="12"/>
                    <a:pt x="105" y="12"/>
                    <a:pt x="105" y="12"/>
                  </a:cubicBezTo>
                  <a:cubicBezTo>
                    <a:pt x="104" y="8"/>
                    <a:pt x="103" y="4"/>
                    <a:pt x="102"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05" name="Freeform 95">
              <a:extLst>
                <a:ext uri="{FF2B5EF4-FFF2-40B4-BE49-F238E27FC236}">
                  <a16:creationId xmlns:a16="http://schemas.microsoft.com/office/drawing/2014/main" id="{DE2D9B78-931F-492E-8A64-8800148F3099}"/>
                </a:ext>
              </a:extLst>
            </p:cNvPr>
            <p:cNvSpPr>
              <a:spLocks/>
            </p:cNvSpPr>
            <p:nvPr/>
          </p:nvSpPr>
          <p:spPr bwMode="auto">
            <a:xfrm>
              <a:off x="2038350" y="2724150"/>
              <a:ext cx="317500" cy="498475"/>
            </a:xfrm>
            <a:custGeom>
              <a:avLst/>
              <a:gdLst>
                <a:gd name="T0" fmla="*/ 1276028481 w 79"/>
                <a:gd name="T1" fmla="*/ 0 h 124"/>
                <a:gd name="T2" fmla="*/ 0 w 79"/>
                <a:gd name="T3" fmla="*/ 2003849400 h 124"/>
                <a:gd name="T4" fmla="*/ 274589272 w 79"/>
                <a:gd name="T5" fmla="*/ 1890727735 h 124"/>
                <a:gd name="T6" fmla="*/ 1276028481 w 79"/>
                <a:gd name="T7" fmla="*/ 290880262 h 124"/>
                <a:gd name="T8" fmla="*/ 1276028481 w 79"/>
                <a:gd name="T9" fmla="*/ 161602379 h 124"/>
                <a:gd name="T10" fmla="*/ 1276028481 w 79"/>
                <a:gd name="T11" fmla="*/ 0 h 1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 h="124">
                  <a:moveTo>
                    <a:pt x="79" y="0"/>
                  </a:moveTo>
                  <a:cubicBezTo>
                    <a:pt x="0" y="124"/>
                    <a:pt x="0" y="124"/>
                    <a:pt x="0" y="124"/>
                  </a:cubicBezTo>
                  <a:cubicBezTo>
                    <a:pt x="6" y="122"/>
                    <a:pt x="11" y="120"/>
                    <a:pt x="17" y="117"/>
                  </a:cubicBezTo>
                  <a:cubicBezTo>
                    <a:pt x="79" y="18"/>
                    <a:pt x="79" y="18"/>
                    <a:pt x="79" y="18"/>
                  </a:cubicBezTo>
                  <a:cubicBezTo>
                    <a:pt x="79" y="15"/>
                    <a:pt x="79" y="13"/>
                    <a:pt x="79" y="10"/>
                  </a:cubicBezTo>
                  <a:cubicBezTo>
                    <a:pt x="79" y="6"/>
                    <a:pt x="79" y="3"/>
                    <a:pt x="79"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06" name="Freeform 96">
              <a:extLst>
                <a:ext uri="{FF2B5EF4-FFF2-40B4-BE49-F238E27FC236}">
                  <a16:creationId xmlns:a16="http://schemas.microsoft.com/office/drawing/2014/main" id="{965FCA03-E160-4EF8-A147-E31AD4FE819A}"/>
                </a:ext>
              </a:extLst>
            </p:cNvPr>
            <p:cNvSpPr>
              <a:spLocks/>
            </p:cNvSpPr>
            <p:nvPr/>
          </p:nvSpPr>
          <p:spPr bwMode="auto">
            <a:xfrm>
              <a:off x="2203450" y="2913063"/>
              <a:ext cx="133350" cy="209550"/>
            </a:xfrm>
            <a:custGeom>
              <a:avLst/>
              <a:gdLst>
                <a:gd name="T0" fmla="*/ 538855227 w 33"/>
                <a:gd name="T1" fmla="*/ 0 h 52"/>
                <a:gd name="T2" fmla="*/ 0 w 33"/>
                <a:gd name="T3" fmla="*/ 844446202 h 52"/>
                <a:gd name="T4" fmla="*/ 538855227 w 33"/>
                <a:gd name="T5" fmla="*/ 0 h 52"/>
                <a:gd name="T6" fmla="*/ 0 60000 65536"/>
                <a:gd name="T7" fmla="*/ 0 60000 65536"/>
                <a:gd name="T8" fmla="*/ 0 60000 65536"/>
              </a:gdLst>
              <a:ahLst/>
              <a:cxnLst>
                <a:cxn ang="T6">
                  <a:pos x="T0" y="T1"/>
                </a:cxn>
                <a:cxn ang="T7">
                  <a:pos x="T2" y="T3"/>
                </a:cxn>
                <a:cxn ang="T8">
                  <a:pos x="T4" y="T5"/>
                </a:cxn>
              </a:cxnLst>
              <a:rect l="0" t="0" r="r" b="b"/>
              <a:pathLst>
                <a:path w="33" h="52">
                  <a:moveTo>
                    <a:pt x="33" y="0"/>
                  </a:moveTo>
                  <a:cubicBezTo>
                    <a:pt x="0" y="52"/>
                    <a:pt x="0" y="52"/>
                    <a:pt x="0" y="52"/>
                  </a:cubicBezTo>
                  <a:cubicBezTo>
                    <a:pt x="15" y="38"/>
                    <a:pt x="26" y="20"/>
                    <a:pt x="33"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07" name="Freeform 97">
              <a:extLst>
                <a:ext uri="{FF2B5EF4-FFF2-40B4-BE49-F238E27FC236}">
                  <a16:creationId xmlns:a16="http://schemas.microsoft.com/office/drawing/2014/main" id="{44DD968F-C657-4A7E-90F8-883C06334F5E}"/>
                </a:ext>
              </a:extLst>
            </p:cNvPr>
            <p:cNvSpPr>
              <a:spLocks/>
            </p:cNvSpPr>
            <p:nvPr/>
          </p:nvSpPr>
          <p:spPr bwMode="auto">
            <a:xfrm>
              <a:off x="1865313" y="2176463"/>
              <a:ext cx="442912" cy="587375"/>
            </a:xfrm>
            <a:custGeom>
              <a:avLst/>
              <a:gdLst>
                <a:gd name="T0" fmla="*/ 1783377115 w 110"/>
                <a:gd name="T1" fmla="*/ 809274010 h 146"/>
                <a:gd name="T2" fmla="*/ 0 w 110"/>
                <a:gd name="T3" fmla="*/ 2147483646 h 146"/>
                <a:gd name="T4" fmla="*/ 0 w 110"/>
                <a:gd name="T5" fmla="*/ 0 h 146"/>
                <a:gd name="T6" fmla="*/ 1783377115 w 110"/>
                <a:gd name="T7" fmla="*/ 809274010 h 1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0" h="146">
                  <a:moveTo>
                    <a:pt x="110" y="50"/>
                  </a:moveTo>
                  <a:cubicBezTo>
                    <a:pt x="0" y="146"/>
                    <a:pt x="0" y="146"/>
                    <a:pt x="0" y="146"/>
                  </a:cubicBezTo>
                  <a:cubicBezTo>
                    <a:pt x="0" y="0"/>
                    <a:pt x="0" y="0"/>
                    <a:pt x="0" y="0"/>
                  </a:cubicBezTo>
                  <a:cubicBezTo>
                    <a:pt x="44" y="0"/>
                    <a:pt x="83" y="19"/>
                    <a:pt x="110" y="5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24" name="Oval 114">
              <a:extLst>
                <a:ext uri="{FF2B5EF4-FFF2-40B4-BE49-F238E27FC236}">
                  <a16:creationId xmlns:a16="http://schemas.microsoft.com/office/drawing/2014/main" id="{34527C2C-9314-40B8-AEB0-8ACFAAE75CF5}"/>
                </a:ext>
              </a:extLst>
            </p:cNvPr>
            <p:cNvSpPr>
              <a:spLocks noChangeArrowheads="1"/>
            </p:cNvSpPr>
            <p:nvPr/>
          </p:nvSpPr>
          <p:spPr bwMode="auto">
            <a:xfrm>
              <a:off x="2087563" y="2627313"/>
              <a:ext cx="603250" cy="6032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6925" name="Freeform 115">
              <a:extLst>
                <a:ext uri="{FF2B5EF4-FFF2-40B4-BE49-F238E27FC236}">
                  <a16:creationId xmlns:a16="http://schemas.microsoft.com/office/drawing/2014/main" id="{B957069D-44D3-4883-B2C8-B4CA41B41697}"/>
                </a:ext>
              </a:extLst>
            </p:cNvPr>
            <p:cNvSpPr>
              <a:spLocks noEditPoints="1"/>
            </p:cNvSpPr>
            <p:nvPr/>
          </p:nvSpPr>
          <p:spPr bwMode="auto">
            <a:xfrm>
              <a:off x="2070100" y="2611438"/>
              <a:ext cx="636588" cy="635000"/>
            </a:xfrm>
            <a:custGeom>
              <a:avLst/>
              <a:gdLst>
                <a:gd name="T0" fmla="*/ 1282418613 w 158"/>
                <a:gd name="T1" fmla="*/ 2147483646 h 158"/>
                <a:gd name="T2" fmla="*/ 0 w 158"/>
                <a:gd name="T3" fmla="*/ 1276028481 h 158"/>
                <a:gd name="T4" fmla="*/ 1282418613 w 158"/>
                <a:gd name="T5" fmla="*/ 0 h 158"/>
                <a:gd name="T6" fmla="*/ 2147483646 w 158"/>
                <a:gd name="T7" fmla="*/ 1276028481 h 158"/>
                <a:gd name="T8" fmla="*/ 1282418613 w 158"/>
                <a:gd name="T9" fmla="*/ 2147483646 h 158"/>
                <a:gd name="T10" fmla="*/ 1282418613 w 158"/>
                <a:gd name="T11" fmla="*/ 129218481 h 158"/>
                <a:gd name="T12" fmla="*/ 129863952 w 158"/>
                <a:gd name="T13" fmla="*/ 1276028481 h 158"/>
                <a:gd name="T14" fmla="*/ 1282418613 w 158"/>
                <a:gd name="T15" fmla="*/ 2147483646 h 158"/>
                <a:gd name="T16" fmla="*/ 2147483646 w 158"/>
                <a:gd name="T17" fmla="*/ 1276028481 h 158"/>
                <a:gd name="T18" fmla="*/ 1282418613 w 158"/>
                <a:gd name="T19" fmla="*/ 129218481 h 1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8" h="158">
                  <a:moveTo>
                    <a:pt x="79" y="158"/>
                  </a:moveTo>
                  <a:cubicBezTo>
                    <a:pt x="35" y="158"/>
                    <a:pt x="0" y="123"/>
                    <a:pt x="0" y="79"/>
                  </a:cubicBezTo>
                  <a:cubicBezTo>
                    <a:pt x="0" y="35"/>
                    <a:pt x="35" y="0"/>
                    <a:pt x="79" y="0"/>
                  </a:cubicBezTo>
                  <a:cubicBezTo>
                    <a:pt x="122" y="0"/>
                    <a:pt x="158" y="35"/>
                    <a:pt x="158" y="79"/>
                  </a:cubicBezTo>
                  <a:cubicBezTo>
                    <a:pt x="158" y="123"/>
                    <a:pt x="122" y="158"/>
                    <a:pt x="79" y="158"/>
                  </a:cubicBezTo>
                  <a:close/>
                  <a:moveTo>
                    <a:pt x="79" y="8"/>
                  </a:moveTo>
                  <a:cubicBezTo>
                    <a:pt x="40" y="8"/>
                    <a:pt x="8" y="40"/>
                    <a:pt x="8" y="79"/>
                  </a:cubicBezTo>
                  <a:cubicBezTo>
                    <a:pt x="8" y="118"/>
                    <a:pt x="40" y="150"/>
                    <a:pt x="79" y="150"/>
                  </a:cubicBezTo>
                  <a:cubicBezTo>
                    <a:pt x="118" y="150"/>
                    <a:pt x="150" y="118"/>
                    <a:pt x="150" y="79"/>
                  </a:cubicBezTo>
                  <a:cubicBezTo>
                    <a:pt x="150" y="40"/>
                    <a:pt x="118" y="8"/>
                    <a:pt x="79" y="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31" name="Rectangle 121">
              <a:extLst>
                <a:ext uri="{FF2B5EF4-FFF2-40B4-BE49-F238E27FC236}">
                  <a16:creationId xmlns:a16="http://schemas.microsoft.com/office/drawing/2014/main" id="{D3954843-78E8-417F-A07F-D8F0C9429090}"/>
                </a:ext>
              </a:extLst>
            </p:cNvPr>
            <p:cNvSpPr>
              <a:spLocks noChangeArrowheads="1"/>
            </p:cNvSpPr>
            <p:nvPr/>
          </p:nvSpPr>
          <p:spPr bwMode="auto">
            <a:xfrm>
              <a:off x="2163763" y="2784475"/>
              <a:ext cx="2540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900" b="1" dirty="0">
                  <a:solidFill>
                    <a:srgbClr val="73848D"/>
                  </a:solidFill>
                  <a:latin typeface="Arial" panose="020B0604020202020204" pitchFamily="34" charset="0"/>
                </a:rPr>
                <a:t>1</a:t>
              </a:r>
              <a:endParaRPr lang="ru-RU" altLang="ru-RU" sz="1800" dirty="0"/>
            </a:p>
          </p:txBody>
        </p:sp>
        <p:sp>
          <p:nvSpPr>
            <p:cNvPr id="36932" name="Rectangle 122">
              <a:extLst>
                <a:ext uri="{FF2B5EF4-FFF2-40B4-BE49-F238E27FC236}">
                  <a16:creationId xmlns:a16="http://schemas.microsoft.com/office/drawing/2014/main" id="{8D61BA88-6058-4D15-ADF4-3B7D157BEAD1}"/>
                </a:ext>
              </a:extLst>
            </p:cNvPr>
            <p:cNvSpPr>
              <a:spLocks noChangeArrowheads="1"/>
            </p:cNvSpPr>
            <p:nvPr/>
          </p:nvSpPr>
          <p:spPr bwMode="auto">
            <a:xfrm>
              <a:off x="2287588" y="2784475"/>
              <a:ext cx="2540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900" b="1">
                  <a:solidFill>
                    <a:srgbClr val="73848D"/>
                  </a:solidFill>
                  <a:latin typeface="Arial" panose="020B0604020202020204" pitchFamily="34" charset="0"/>
                </a:rPr>
                <a:t>6</a:t>
              </a:r>
              <a:endParaRPr lang="ru-RU" altLang="ru-RU" sz="1800"/>
            </a:p>
          </p:txBody>
        </p:sp>
        <p:sp>
          <p:nvSpPr>
            <p:cNvPr id="36933" name="Rectangle 123">
              <a:extLst>
                <a:ext uri="{FF2B5EF4-FFF2-40B4-BE49-F238E27FC236}">
                  <a16:creationId xmlns:a16="http://schemas.microsoft.com/office/drawing/2014/main" id="{7EAEE49E-B675-4341-A4BE-84BF78A94729}"/>
                </a:ext>
              </a:extLst>
            </p:cNvPr>
            <p:cNvSpPr>
              <a:spLocks noChangeArrowheads="1"/>
            </p:cNvSpPr>
            <p:nvPr/>
          </p:nvSpPr>
          <p:spPr bwMode="auto">
            <a:xfrm>
              <a:off x="2420938" y="2784475"/>
              <a:ext cx="325437"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900" b="1">
                  <a:solidFill>
                    <a:srgbClr val="73848D"/>
                  </a:solidFill>
                  <a:latin typeface="Arial" panose="020B0604020202020204" pitchFamily="34" charset="0"/>
                </a:rPr>
                <a:t>%</a:t>
              </a:r>
              <a:endParaRPr lang="ru-RU" altLang="ru-RU" sz="1800"/>
            </a:p>
          </p:txBody>
        </p:sp>
      </p:grpSp>
      <p:grpSp>
        <p:nvGrpSpPr>
          <p:cNvPr id="3" name="Группа 2">
            <a:extLst>
              <a:ext uri="{FF2B5EF4-FFF2-40B4-BE49-F238E27FC236}">
                <a16:creationId xmlns:a16="http://schemas.microsoft.com/office/drawing/2014/main" id="{6D8F7254-8B0B-459A-AD3D-959E29622EE4}"/>
              </a:ext>
            </a:extLst>
          </p:cNvPr>
          <p:cNvGrpSpPr/>
          <p:nvPr/>
        </p:nvGrpSpPr>
        <p:grpSpPr>
          <a:xfrm>
            <a:off x="1374775" y="3698875"/>
            <a:ext cx="1379538" cy="1100138"/>
            <a:chOff x="1374775" y="3698875"/>
            <a:chExt cx="1379538" cy="1100138"/>
          </a:xfrm>
        </p:grpSpPr>
        <p:sp>
          <p:nvSpPr>
            <p:cNvPr id="36908" name="Freeform 98">
              <a:extLst>
                <a:ext uri="{FF2B5EF4-FFF2-40B4-BE49-F238E27FC236}">
                  <a16:creationId xmlns:a16="http://schemas.microsoft.com/office/drawing/2014/main" id="{86A9E031-E8F8-40E4-BCD2-95D0D7194199}"/>
                </a:ext>
              </a:extLst>
            </p:cNvPr>
            <p:cNvSpPr>
              <a:spLocks/>
            </p:cNvSpPr>
            <p:nvPr/>
          </p:nvSpPr>
          <p:spPr bwMode="auto">
            <a:xfrm>
              <a:off x="1403350" y="3949700"/>
              <a:ext cx="107950" cy="165100"/>
            </a:xfrm>
            <a:custGeom>
              <a:avLst/>
              <a:gdLst>
                <a:gd name="T0" fmla="*/ 431600093 w 27"/>
                <a:gd name="T1" fmla="*/ 0 h 41"/>
                <a:gd name="T2" fmla="*/ 0 w 27"/>
                <a:gd name="T3" fmla="*/ 664829512 h 41"/>
                <a:gd name="T4" fmla="*/ 431600093 w 27"/>
                <a:gd name="T5" fmla="*/ 0 h 41"/>
                <a:gd name="T6" fmla="*/ 0 60000 65536"/>
                <a:gd name="T7" fmla="*/ 0 60000 65536"/>
                <a:gd name="T8" fmla="*/ 0 60000 65536"/>
              </a:gdLst>
              <a:ahLst/>
              <a:cxnLst>
                <a:cxn ang="T6">
                  <a:pos x="T0" y="T1"/>
                </a:cxn>
                <a:cxn ang="T7">
                  <a:pos x="T2" y="T3"/>
                </a:cxn>
                <a:cxn ang="T8">
                  <a:pos x="T4" y="T5"/>
                </a:cxn>
              </a:cxnLst>
              <a:rect l="0" t="0" r="r" b="b"/>
              <a:pathLst>
                <a:path w="27" h="41">
                  <a:moveTo>
                    <a:pt x="27" y="0"/>
                  </a:moveTo>
                  <a:cubicBezTo>
                    <a:pt x="15" y="11"/>
                    <a:pt x="6" y="26"/>
                    <a:pt x="0" y="41"/>
                  </a:cubicBezTo>
                  <a:cubicBezTo>
                    <a:pt x="27" y="0"/>
                    <a:pt x="27" y="0"/>
                    <a:pt x="27"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09" name="Freeform 99">
              <a:extLst>
                <a:ext uri="{FF2B5EF4-FFF2-40B4-BE49-F238E27FC236}">
                  <a16:creationId xmlns:a16="http://schemas.microsoft.com/office/drawing/2014/main" id="{A0D4B660-83A3-4B07-9A20-D99F1AA1D5CB}"/>
                </a:ext>
              </a:extLst>
            </p:cNvPr>
            <p:cNvSpPr>
              <a:spLocks/>
            </p:cNvSpPr>
            <p:nvPr/>
          </p:nvSpPr>
          <p:spPr bwMode="auto">
            <a:xfrm>
              <a:off x="1374775" y="3832225"/>
              <a:ext cx="306388" cy="487363"/>
            </a:xfrm>
            <a:custGeom>
              <a:avLst/>
              <a:gdLst>
                <a:gd name="T0" fmla="*/ 1235179033 w 76"/>
                <a:gd name="T1" fmla="*/ 0 h 121"/>
                <a:gd name="T2" fmla="*/ 958889623 w 76"/>
                <a:gd name="T3" fmla="*/ 129783559 h 121"/>
                <a:gd name="T4" fmla="*/ 0 w 76"/>
                <a:gd name="T5" fmla="*/ 1654758497 h 121"/>
                <a:gd name="T6" fmla="*/ 0 w 76"/>
                <a:gd name="T7" fmla="*/ 1833213911 h 121"/>
                <a:gd name="T8" fmla="*/ 0 w 76"/>
                <a:gd name="T9" fmla="*/ 1962997469 h 121"/>
                <a:gd name="T10" fmla="*/ 1235179033 w 76"/>
                <a:gd name="T11" fmla="*/ 0 h 1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121">
                  <a:moveTo>
                    <a:pt x="76" y="0"/>
                  </a:moveTo>
                  <a:cubicBezTo>
                    <a:pt x="70" y="2"/>
                    <a:pt x="65" y="5"/>
                    <a:pt x="59" y="8"/>
                  </a:cubicBezTo>
                  <a:cubicBezTo>
                    <a:pt x="0" y="102"/>
                    <a:pt x="0" y="102"/>
                    <a:pt x="0" y="102"/>
                  </a:cubicBezTo>
                  <a:cubicBezTo>
                    <a:pt x="0" y="106"/>
                    <a:pt x="0" y="110"/>
                    <a:pt x="0" y="113"/>
                  </a:cubicBezTo>
                  <a:cubicBezTo>
                    <a:pt x="0" y="116"/>
                    <a:pt x="0" y="118"/>
                    <a:pt x="0" y="121"/>
                  </a:cubicBezTo>
                  <a:cubicBezTo>
                    <a:pt x="76" y="0"/>
                    <a:pt x="76" y="0"/>
                    <a:pt x="76"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0" name="Freeform 100">
              <a:extLst>
                <a:ext uri="{FF2B5EF4-FFF2-40B4-BE49-F238E27FC236}">
                  <a16:creationId xmlns:a16="http://schemas.microsoft.com/office/drawing/2014/main" id="{95DD1118-8107-478E-ABF5-B852A0DA20CB}"/>
                </a:ext>
              </a:extLst>
            </p:cNvPr>
            <p:cNvSpPr>
              <a:spLocks/>
            </p:cNvSpPr>
            <p:nvPr/>
          </p:nvSpPr>
          <p:spPr bwMode="auto">
            <a:xfrm>
              <a:off x="1382713" y="3800475"/>
              <a:ext cx="419100" cy="639763"/>
            </a:xfrm>
            <a:custGeom>
              <a:avLst/>
              <a:gdLst>
                <a:gd name="T0" fmla="*/ 1688892404 w 104"/>
                <a:gd name="T1" fmla="*/ 0 h 159"/>
                <a:gd name="T2" fmla="*/ 1461542743 w 104"/>
                <a:gd name="T3" fmla="*/ 32378446 h 159"/>
                <a:gd name="T4" fmla="*/ 0 w 104"/>
                <a:gd name="T5" fmla="*/ 2147483646 h 159"/>
                <a:gd name="T6" fmla="*/ 48716345 w 104"/>
                <a:gd name="T7" fmla="*/ 2147483646 h 159"/>
                <a:gd name="T8" fmla="*/ 1688892404 w 104"/>
                <a:gd name="T9" fmla="*/ 0 h 1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 h="159">
                  <a:moveTo>
                    <a:pt x="104" y="0"/>
                  </a:moveTo>
                  <a:cubicBezTo>
                    <a:pt x="99" y="1"/>
                    <a:pt x="95" y="1"/>
                    <a:pt x="90" y="2"/>
                  </a:cubicBezTo>
                  <a:cubicBezTo>
                    <a:pt x="0" y="146"/>
                    <a:pt x="0" y="146"/>
                    <a:pt x="0" y="146"/>
                  </a:cubicBezTo>
                  <a:cubicBezTo>
                    <a:pt x="1" y="150"/>
                    <a:pt x="2" y="155"/>
                    <a:pt x="3" y="159"/>
                  </a:cubicBezTo>
                  <a:cubicBezTo>
                    <a:pt x="104" y="0"/>
                    <a:pt x="104" y="0"/>
                    <a:pt x="104"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1" name="Freeform 101">
              <a:extLst>
                <a:ext uri="{FF2B5EF4-FFF2-40B4-BE49-F238E27FC236}">
                  <a16:creationId xmlns:a16="http://schemas.microsoft.com/office/drawing/2014/main" id="{633FA1C1-576E-48A4-8224-A7F4367C9CDA}"/>
                </a:ext>
              </a:extLst>
            </p:cNvPr>
            <p:cNvSpPr>
              <a:spLocks/>
            </p:cNvSpPr>
            <p:nvPr/>
          </p:nvSpPr>
          <p:spPr bwMode="auto">
            <a:xfrm>
              <a:off x="1414463" y="3795713"/>
              <a:ext cx="482600" cy="738187"/>
            </a:xfrm>
            <a:custGeom>
              <a:avLst/>
              <a:gdLst>
                <a:gd name="T0" fmla="*/ 1811467252 w 120"/>
                <a:gd name="T1" fmla="*/ 0 h 183"/>
                <a:gd name="T2" fmla="*/ 1762945843 w 120"/>
                <a:gd name="T3" fmla="*/ 0 h 183"/>
                <a:gd name="T4" fmla="*/ 0 w 120"/>
                <a:gd name="T5" fmla="*/ 2147483646 h 183"/>
                <a:gd name="T6" fmla="*/ 80867673 w 120"/>
                <a:gd name="T7" fmla="*/ 2147483646 h 183"/>
                <a:gd name="T8" fmla="*/ 1940856333 w 120"/>
                <a:gd name="T9" fmla="*/ 0 h 183"/>
                <a:gd name="T10" fmla="*/ 1811467252 w 120"/>
                <a:gd name="T11" fmla="*/ 0 h 1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0" h="183">
                  <a:moveTo>
                    <a:pt x="112" y="0"/>
                  </a:moveTo>
                  <a:cubicBezTo>
                    <a:pt x="111" y="0"/>
                    <a:pt x="110" y="0"/>
                    <a:pt x="109" y="0"/>
                  </a:cubicBezTo>
                  <a:cubicBezTo>
                    <a:pt x="0" y="172"/>
                    <a:pt x="0" y="172"/>
                    <a:pt x="0" y="172"/>
                  </a:cubicBezTo>
                  <a:cubicBezTo>
                    <a:pt x="2" y="176"/>
                    <a:pt x="4" y="179"/>
                    <a:pt x="5" y="183"/>
                  </a:cubicBezTo>
                  <a:cubicBezTo>
                    <a:pt x="120" y="0"/>
                    <a:pt x="120" y="0"/>
                    <a:pt x="120" y="0"/>
                  </a:cubicBezTo>
                  <a:cubicBezTo>
                    <a:pt x="118" y="0"/>
                    <a:pt x="115" y="0"/>
                    <a:pt x="112"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2" name="Freeform 102">
              <a:extLst>
                <a:ext uri="{FF2B5EF4-FFF2-40B4-BE49-F238E27FC236}">
                  <a16:creationId xmlns:a16="http://schemas.microsoft.com/office/drawing/2014/main" id="{7BA46434-E8DD-47CB-98BB-34FCCC1D0114}"/>
                </a:ext>
              </a:extLst>
            </p:cNvPr>
            <p:cNvSpPr>
              <a:spLocks/>
            </p:cNvSpPr>
            <p:nvPr/>
          </p:nvSpPr>
          <p:spPr bwMode="auto">
            <a:xfrm>
              <a:off x="1463675" y="3803650"/>
              <a:ext cx="527050" cy="801688"/>
            </a:xfrm>
            <a:custGeom>
              <a:avLst/>
              <a:gdLst>
                <a:gd name="T0" fmla="*/ 1942416624 w 131"/>
                <a:gd name="T1" fmla="*/ 0 h 199"/>
                <a:gd name="T2" fmla="*/ 0 w 131"/>
                <a:gd name="T3" fmla="*/ 2147483646 h 199"/>
                <a:gd name="T4" fmla="*/ 97122038 w 131"/>
                <a:gd name="T5" fmla="*/ 2147483646 h 199"/>
                <a:gd name="T6" fmla="*/ 2120471011 w 131"/>
                <a:gd name="T7" fmla="*/ 32458293 h 199"/>
                <a:gd name="T8" fmla="*/ 1942416624 w 131"/>
                <a:gd name="T9" fmla="*/ 0 h 1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1" h="199">
                  <a:moveTo>
                    <a:pt x="120" y="0"/>
                  </a:moveTo>
                  <a:cubicBezTo>
                    <a:pt x="0" y="191"/>
                    <a:pt x="0" y="191"/>
                    <a:pt x="0" y="191"/>
                  </a:cubicBezTo>
                  <a:cubicBezTo>
                    <a:pt x="2" y="194"/>
                    <a:pt x="4" y="196"/>
                    <a:pt x="6" y="199"/>
                  </a:cubicBezTo>
                  <a:cubicBezTo>
                    <a:pt x="131" y="2"/>
                    <a:pt x="131" y="2"/>
                    <a:pt x="131" y="2"/>
                  </a:cubicBezTo>
                  <a:cubicBezTo>
                    <a:pt x="127" y="1"/>
                    <a:pt x="124" y="0"/>
                    <a:pt x="120"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3" name="Freeform 103">
              <a:extLst>
                <a:ext uri="{FF2B5EF4-FFF2-40B4-BE49-F238E27FC236}">
                  <a16:creationId xmlns:a16="http://schemas.microsoft.com/office/drawing/2014/main" id="{8E2F33A7-B21D-478F-8220-13EC577E2A54}"/>
                </a:ext>
              </a:extLst>
            </p:cNvPr>
            <p:cNvSpPr>
              <a:spLocks/>
            </p:cNvSpPr>
            <p:nvPr/>
          </p:nvSpPr>
          <p:spPr bwMode="auto">
            <a:xfrm>
              <a:off x="1519238" y="3824288"/>
              <a:ext cx="550862" cy="841375"/>
            </a:xfrm>
            <a:custGeom>
              <a:avLst/>
              <a:gdLst>
                <a:gd name="T0" fmla="*/ 2053283823 w 137"/>
                <a:gd name="T1" fmla="*/ 0 h 209"/>
                <a:gd name="T2" fmla="*/ 0 w 137"/>
                <a:gd name="T3" fmla="*/ 2147483646 h 209"/>
                <a:gd name="T4" fmla="*/ 113171984 w 137"/>
                <a:gd name="T5" fmla="*/ 2147483646 h 209"/>
                <a:gd name="T6" fmla="*/ 2147483646 w 137"/>
                <a:gd name="T7" fmla="*/ 64826132 h 209"/>
                <a:gd name="T8" fmla="*/ 2053283823 w 137"/>
                <a:gd name="T9" fmla="*/ 0 h 2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7" h="209">
                  <a:moveTo>
                    <a:pt x="127" y="0"/>
                  </a:moveTo>
                  <a:cubicBezTo>
                    <a:pt x="0" y="202"/>
                    <a:pt x="0" y="202"/>
                    <a:pt x="0" y="202"/>
                  </a:cubicBezTo>
                  <a:cubicBezTo>
                    <a:pt x="2" y="205"/>
                    <a:pt x="5" y="207"/>
                    <a:pt x="7" y="209"/>
                  </a:cubicBezTo>
                  <a:cubicBezTo>
                    <a:pt x="137" y="4"/>
                    <a:pt x="137" y="4"/>
                    <a:pt x="137" y="4"/>
                  </a:cubicBezTo>
                  <a:cubicBezTo>
                    <a:pt x="134" y="2"/>
                    <a:pt x="131" y="1"/>
                    <a:pt x="127"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4" name="Freeform 104">
              <a:extLst>
                <a:ext uri="{FF2B5EF4-FFF2-40B4-BE49-F238E27FC236}">
                  <a16:creationId xmlns:a16="http://schemas.microsoft.com/office/drawing/2014/main" id="{9F74FE72-AC48-482B-A240-607C3D83FBA8}"/>
                </a:ext>
              </a:extLst>
            </p:cNvPr>
            <p:cNvSpPr>
              <a:spLocks/>
            </p:cNvSpPr>
            <p:nvPr/>
          </p:nvSpPr>
          <p:spPr bwMode="auto">
            <a:xfrm>
              <a:off x="1584325" y="3860800"/>
              <a:ext cx="558800" cy="854075"/>
            </a:xfrm>
            <a:custGeom>
              <a:avLst/>
              <a:gdLst>
                <a:gd name="T0" fmla="*/ 2101003577 w 139"/>
                <a:gd name="T1" fmla="*/ 0 h 212"/>
                <a:gd name="T2" fmla="*/ 0 w 139"/>
                <a:gd name="T3" fmla="*/ 2147483646 h 212"/>
                <a:gd name="T4" fmla="*/ 129291847 w 139"/>
                <a:gd name="T5" fmla="*/ 2147483646 h 212"/>
                <a:gd name="T6" fmla="*/ 2147483646 w 139"/>
                <a:gd name="T7" fmla="*/ 81149211 h 212"/>
                <a:gd name="T8" fmla="*/ 2101003577 w 139"/>
                <a:gd name="T9" fmla="*/ 0 h 2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212">
                  <a:moveTo>
                    <a:pt x="130" y="0"/>
                  </a:moveTo>
                  <a:cubicBezTo>
                    <a:pt x="0" y="207"/>
                    <a:pt x="0" y="207"/>
                    <a:pt x="0" y="207"/>
                  </a:cubicBezTo>
                  <a:cubicBezTo>
                    <a:pt x="3" y="209"/>
                    <a:pt x="5" y="210"/>
                    <a:pt x="8" y="212"/>
                  </a:cubicBezTo>
                  <a:cubicBezTo>
                    <a:pt x="139" y="5"/>
                    <a:pt x="139" y="5"/>
                    <a:pt x="139" y="5"/>
                  </a:cubicBezTo>
                  <a:cubicBezTo>
                    <a:pt x="136" y="3"/>
                    <a:pt x="133" y="1"/>
                    <a:pt x="130"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5" name="Freeform 105">
              <a:extLst>
                <a:ext uri="{FF2B5EF4-FFF2-40B4-BE49-F238E27FC236}">
                  <a16:creationId xmlns:a16="http://schemas.microsoft.com/office/drawing/2014/main" id="{574D85CD-9EB8-4599-AB69-70D5E9C13D1F}"/>
                </a:ext>
              </a:extLst>
            </p:cNvPr>
            <p:cNvSpPr>
              <a:spLocks/>
            </p:cNvSpPr>
            <p:nvPr/>
          </p:nvSpPr>
          <p:spPr bwMode="auto">
            <a:xfrm>
              <a:off x="1655763" y="3905250"/>
              <a:ext cx="552450" cy="846138"/>
            </a:xfrm>
            <a:custGeom>
              <a:avLst/>
              <a:gdLst>
                <a:gd name="T0" fmla="*/ 2097656682 w 137"/>
                <a:gd name="T1" fmla="*/ 0 h 210"/>
                <a:gd name="T2" fmla="*/ 0 w 137"/>
                <a:gd name="T3" fmla="*/ 2147483646 h 210"/>
                <a:gd name="T4" fmla="*/ 146346828 w 137"/>
                <a:gd name="T5" fmla="*/ 2147483646 h 210"/>
                <a:gd name="T6" fmla="*/ 2147483646 w 137"/>
                <a:gd name="T7" fmla="*/ 113644392 h 210"/>
                <a:gd name="T8" fmla="*/ 2097656682 w 137"/>
                <a:gd name="T9" fmla="*/ 0 h 2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7" h="210">
                  <a:moveTo>
                    <a:pt x="129" y="0"/>
                  </a:moveTo>
                  <a:cubicBezTo>
                    <a:pt x="0" y="206"/>
                    <a:pt x="0" y="206"/>
                    <a:pt x="0" y="206"/>
                  </a:cubicBezTo>
                  <a:cubicBezTo>
                    <a:pt x="3" y="207"/>
                    <a:pt x="6" y="209"/>
                    <a:pt x="9" y="210"/>
                  </a:cubicBezTo>
                  <a:cubicBezTo>
                    <a:pt x="137" y="7"/>
                    <a:pt x="137" y="7"/>
                    <a:pt x="137" y="7"/>
                  </a:cubicBezTo>
                  <a:cubicBezTo>
                    <a:pt x="134" y="5"/>
                    <a:pt x="132" y="3"/>
                    <a:pt x="129"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6" name="Freeform 106">
              <a:extLst>
                <a:ext uri="{FF2B5EF4-FFF2-40B4-BE49-F238E27FC236}">
                  <a16:creationId xmlns:a16="http://schemas.microsoft.com/office/drawing/2014/main" id="{00543B36-A742-4DA6-A043-488471F7887B}"/>
                </a:ext>
              </a:extLst>
            </p:cNvPr>
            <p:cNvSpPr>
              <a:spLocks/>
            </p:cNvSpPr>
            <p:nvPr/>
          </p:nvSpPr>
          <p:spPr bwMode="auto">
            <a:xfrm>
              <a:off x="1736725" y="3965575"/>
              <a:ext cx="527050" cy="809625"/>
            </a:xfrm>
            <a:custGeom>
              <a:avLst/>
              <a:gdLst>
                <a:gd name="T0" fmla="*/ 2023348973 w 131"/>
                <a:gd name="T1" fmla="*/ 0 h 201"/>
                <a:gd name="T2" fmla="*/ 0 w 131"/>
                <a:gd name="T3" fmla="*/ 2147483646 h 201"/>
                <a:gd name="T4" fmla="*/ 161868723 w 131"/>
                <a:gd name="T5" fmla="*/ 2147483646 h 201"/>
                <a:gd name="T6" fmla="*/ 2120471011 w 131"/>
                <a:gd name="T7" fmla="*/ 129797791 h 201"/>
                <a:gd name="T8" fmla="*/ 2023348973 w 131"/>
                <a:gd name="T9" fmla="*/ 0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1" h="201">
                  <a:moveTo>
                    <a:pt x="125" y="0"/>
                  </a:moveTo>
                  <a:cubicBezTo>
                    <a:pt x="0" y="198"/>
                    <a:pt x="0" y="198"/>
                    <a:pt x="0" y="198"/>
                  </a:cubicBezTo>
                  <a:cubicBezTo>
                    <a:pt x="3" y="199"/>
                    <a:pt x="6" y="200"/>
                    <a:pt x="10" y="201"/>
                  </a:cubicBezTo>
                  <a:cubicBezTo>
                    <a:pt x="131" y="8"/>
                    <a:pt x="131" y="8"/>
                    <a:pt x="131" y="8"/>
                  </a:cubicBezTo>
                  <a:cubicBezTo>
                    <a:pt x="129" y="6"/>
                    <a:pt x="127" y="3"/>
                    <a:pt x="125"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7" name="Freeform 107">
              <a:extLst>
                <a:ext uri="{FF2B5EF4-FFF2-40B4-BE49-F238E27FC236}">
                  <a16:creationId xmlns:a16="http://schemas.microsoft.com/office/drawing/2014/main" id="{7A8CDAD1-4E06-4230-907A-764B3220D8FE}"/>
                </a:ext>
              </a:extLst>
            </p:cNvPr>
            <p:cNvSpPr>
              <a:spLocks/>
            </p:cNvSpPr>
            <p:nvPr/>
          </p:nvSpPr>
          <p:spPr bwMode="auto">
            <a:xfrm>
              <a:off x="1825625" y="4037013"/>
              <a:ext cx="487363" cy="746125"/>
            </a:xfrm>
            <a:custGeom>
              <a:avLst/>
              <a:gdLst>
                <a:gd name="T0" fmla="*/ 1881881738 w 121"/>
                <a:gd name="T1" fmla="*/ 0 h 185"/>
                <a:gd name="T2" fmla="*/ 0 w 121"/>
                <a:gd name="T3" fmla="*/ 2147483646 h 185"/>
                <a:gd name="T4" fmla="*/ 162231462 w 121"/>
                <a:gd name="T5" fmla="*/ 2147483646 h 185"/>
                <a:gd name="T6" fmla="*/ 178455414 w 121"/>
                <a:gd name="T7" fmla="*/ 2147483646 h 185"/>
                <a:gd name="T8" fmla="*/ 1962997469 w 121"/>
                <a:gd name="T9" fmla="*/ 162659283 h 185"/>
                <a:gd name="T10" fmla="*/ 1881881738 w 121"/>
                <a:gd name="T11" fmla="*/ 0 h 1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1" h="185">
                  <a:moveTo>
                    <a:pt x="116" y="0"/>
                  </a:moveTo>
                  <a:cubicBezTo>
                    <a:pt x="0" y="184"/>
                    <a:pt x="0" y="184"/>
                    <a:pt x="0" y="184"/>
                  </a:cubicBezTo>
                  <a:cubicBezTo>
                    <a:pt x="3" y="184"/>
                    <a:pt x="6" y="185"/>
                    <a:pt x="10" y="185"/>
                  </a:cubicBezTo>
                  <a:cubicBezTo>
                    <a:pt x="11" y="185"/>
                    <a:pt x="11" y="185"/>
                    <a:pt x="11" y="185"/>
                  </a:cubicBezTo>
                  <a:cubicBezTo>
                    <a:pt x="121" y="10"/>
                    <a:pt x="121" y="10"/>
                    <a:pt x="121" y="10"/>
                  </a:cubicBezTo>
                  <a:cubicBezTo>
                    <a:pt x="119" y="7"/>
                    <a:pt x="117" y="4"/>
                    <a:pt x="116"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8" name="Freeform 108">
              <a:extLst>
                <a:ext uri="{FF2B5EF4-FFF2-40B4-BE49-F238E27FC236}">
                  <a16:creationId xmlns:a16="http://schemas.microsoft.com/office/drawing/2014/main" id="{732D05BE-4781-47B6-8FA8-2FEBB8D93A85}"/>
                </a:ext>
              </a:extLst>
            </p:cNvPr>
            <p:cNvSpPr>
              <a:spLocks/>
            </p:cNvSpPr>
            <p:nvPr/>
          </p:nvSpPr>
          <p:spPr bwMode="auto">
            <a:xfrm>
              <a:off x="1922463" y="4130675"/>
              <a:ext cx="422275" cy="647700"/>
            </a:xfrm>
            <a:custGeom>
              <a:avLst/>
              <a:gdLst>
                <a:gd name="T0" fmla="*/ 1649727883 w 105"/>
                <a:gd name="T1" fmla="*/ 0 h 161"/>
                <a:gd name="T2" fmla="*/ 0 w 105"/>
                <a:gd name="T3" fmla="*/ 2147483646 h 161"/>
                <a:gd name="T4" fmla="*/ 210260777 w 105"/>
                <a:gd name="T5" fmla="*/ 2147483646 h 161"/>
                <a:gd name="T6" fmla="*/ 1698249292 w 105"/>
                <a:gd name="T7" fmla="*/ 210397902 h 161"/>
                <a:gd name="T8" fmla="*/ 1649727883 w 105"/>
                <a:gd name="T9" fmla="*/ 0 h 1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161">
                  <a:moveTo>
                    <a:pt x="102" y="0"/>
                  </a:moveTo>
                  <a:cubicBezTo>
                    <a:pt x="0" y="161"/>
                    <a:pt x="0" y="161"/>
                    <a:pt x="0" y="161"/>
                  </a:cubicBezTo>
                  <a:cubicBezTo>
                    <a:pt x="5" y="160"/>
                    <a:pt x="9" y="160"/>
                    <a:pt x="13" y="159"/>
                  </a:cubicBezTo>
                  <a:cubicBezTo>
                    <a:pt x="105" y="13"/>
                    <a:pt x="105" y="13"/>
                    <a:pt x="105" y="13"/>
                  </a:cubicBezTo>
                  <a:cubicBezTo>
                    <a:pt x="104" y="8"/>
                    <a:pt x="103" y="4"/>
                    <a:pt x="102"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19" name="Freeform 109">
              <a:extLst>
                <a:ext uri="{FF2B5EF4-FFF2-40B4-BE49-F238E27FC236}">
                  <a16:creationId xmlns:a16="http://schemas.microsoft.com/office/drawing/2014/main" id="{DCF4FCB6-1BE1-421D-BB66-158BE428C108}"/>
                </a:ext>
              </a:extLst>
            </p:cNvPr>
            <p:cNvSpPr>
              <a:spLocks/>
            </p:cNvSpPr>
            <p:nvPr/>
          </p:nvSpPr>
          <p:spPr bwMode="auto">
            <a:xfrm>
              <a:off x="2038350" y="4246563"/>
              <a:ext cx="317500" cy="504825"/>
            </a:xfrm>
            <a:custGeom>
              <a:avLst/>
              <a:gdLst>
                <a:gd name="T0" fmla="*/ 1276028481 w 79"/>
                <a:gd name="T1" fmla="*/ 0 h 125"/>
                <a:gd name="T2" fmla="*/ 0 w 79"/>
                <a:gd name="T3" fmla="*/ 2038786245 h 125"/>
                <a:gd name="T4" fmla="*/ 274589272 w 79"/>
                <a:gd name="T5" fmla="*/ 1908303118 h 125"/>
                <a:gd name="T6" fmla="*/ 1276028481 w 79"/>
                <a:gd name="T7" fmla="*/ 293586027 h 125"/>
                <a:gd name="T8" fmla="*/ 1276028481 w 79"/>
                <a:gd name="T9" fmla="*/ 163102900 h 125"/>
                <a:gd name="T10" fmla="*/ 1276028481 w 79"/>
                <a:gd name="T11" fmla="*/ 0 h 1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 h="125">
                  <a:moveTo>
                    <a:pt x="79" y="0"/>
                  </a:moveTo>
                  <a:cubicBezTo>
                    <a:pt x="0" y="125"/>
                    <a:pt x="0" y="125"/>
                    <a:pt x="0" y="125"/>
                  </a:cubicBezTo>
                  <a:cubicBezTo>
                    <a:pt x="6" y="123"/>
                    <a:pt x="11" y="120"/>
                    <a:pt x="17" y="117"/>
                  </a:cubicBezTo>
                  <a:cubicBezTo>
                    <a:pt x="79" y="18"/>
                    <a:pt x="79" y="18"/>
                    <a:pt x="79" y="18"/>
                  </a:cubicBezTo>
                  <a:cubicBezTo>
                    <a:pt x="79" y="16"/>
                    <a:pt x="79" y="13"/>
                    <a:pt x="79" y="10"/>
                  </a:cubicBezTo>
                  <a:cubicBezTo>
                    <a:pt x="79" y="7"/>
                    <a:pt x="79" y="3"/>
                    <a:pt x="79"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20" name="Freeform 110">
              <a:extLst>
                <a:ext uri="{FF2B5EF4-FFF2-40B4-BE49-F238E27FC236}">
                  <a16:creationId xmlns:a16="http://schemas.microsoft.com/office/drawing/2014/main" id="{A6FB5189-88DD-4F00-87B8-D9D89F97FD9E}"/>
                </a:ext>
              </a:extLst>
            </p:cNvPr>
            <p:cNvSpPr>
              <a:spLocks/>
            </p:cNvSpPr>
            <p:nvPr/>
          </p:nvSpPr>
          <p:spPr bwMode="auto">
            <a:xfrm>
              <a:off x="2203450" y="4437063"/>
              <a:ext cx="133350" cy="212725"/>
            </a:xfrm>
            <a:custGeom>
              <a:avLst/>
              <a:gdLst>
                <a:gd name="T0" fmla="*/ 538855227 w 33"/>
                <a:gd name="T1" fmla="*/ 0 h 53"/>
                <a:gd name="T2" fmla="*/ 0 w 33"/>
                <a:gd name="T3" fmla="*/ 853809917 h 53"/>
                <a:gd name="T4" fmla="*/ 538855227 w 33"/>
                <a:gd name="T5" fmla="*/ 0 h 53"/>
                <a:gd name="T6" fmla="*/ 0 60000 65536"/>
                <a:gd name="T7" fmla="*/ 0 60000 65536"/>
                <a:gd name="T8" fmla="*/ 0 60000 65536"/>
              </a:gdLst>
              <a:ahLst/>
              <a:cxnLst>
                <a:cxn ang="T6">
                  <a:pos x="T0" y="T1"/>
                </a:cxn>
                <a:cxn ang="T7">
                  <a:pos x="T2" y="T3"/>
                </a:cxn>
                <a:cxn ang="T8">
                  <a:pos x="T4" y="T5"/>
                </a:cxn>
              </a:cxnLst>
              <a:rect l="0" t="0" r="r" b="b"/>
              <a:pathLst>
                <a:path w="33" h="53">
                  <a:moveTo>
                    <a:pt x="33" y="0"/>
                  </a:moveTo>
                  <a:cubicBezTo>
                    <a:pt x="0" y="53"/>
                    <a:pt x="0" y="53"/>
                    <a:pt x="0" y="53"/>
                  </a:cubicBezTo>
                  <a:cubicBezTo>
                    <a:pt x="15" y="38"/>
                    <a:pt x="26" y="20"/>
                    <a:pt x="33"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21" name="Freeform 111">
              <a:extLst>
                <a:ext uri="{FF2B5EF4-FFF2-40B4-BE49-F238E27FC236}">
                  <a16:creationId xmlns:a16="http://schemas.microsoft.com/office/drawing/2014/main" id="{F99DB64E-865C-4D6B-A3DE-826434E471D9}"/>
                </a:ext>
              </a:extLst>
            </p:cNvPr>
            <p:cNvSpPr>
              <a:spLocks/>
            </p:cNvSpPr>
            <p:nvPr/>
          </p:nvSpPr>
          <p:spPr bwMode="auto">
            <a:xfrm>
              <a:off x="1865313" y="3698875"/>
              <a:ext cx="587375" cy="696913"/>
            </a:xfrm>
            <a:custGeom>
              <a:avLst/>
              <a:gdLst>
                <a:gd name="T0" fmla="*/ 2147483646 w 146"/>
                <a:gd name="T1" fmla="*/ 2147483646 h 173"/>
                <a:gd name="T2" fmla="*/ 2147483646 w 146"/>
                <a:gd name="T3" fmla="*/ 2147483646 h 173"/>
                <a:gd name="T4" fmla="*/ 0 w 146"/>
                <a:gd name="T5" fmla="*/ 2147483646 h 173"/>
                <a:gd name="T6" fmla="*/ 0 w 146"/>
                <a:gd name="T7" fmla="*/ 0 h 173"/>
                <a:gd name="T8" fmla="*/ 2147483646 w 146"/>
                <a:gd name="T9" fmla="*/ 2147483646 h 1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 h="173">
                  <a:moveTo>
                    <a:pt x="146" y="146"/>
                  </a:moveTo>
                  <a:cubicBezTo>
                    <a:pt x="146" y="155"/>
                    <a:pt x="145" y="164"/>
                    <a:pt x="144" y="173"/>
                  </a:cubicBezTo>
                  <a:cubicBezTo>
                    <a:pt x="0" y="146"/>
                    <a:pt x="0" y="146"/>
                    <a:pt x="0" y="146"/>
                  </a:cubicBezTo>
                  <a:cubicBezTo>
                    <a:pt x="0" y="0"/>
                    <a:pt x="0" y="0"/>
                    <a:pt x="0" y="0"/>
                  </a:cubicBezTo>
                  <a:cubicBezTo>
                    <a:pt x="81" y="0"/>
                    <a:pt x="146" y="65"/>
                    <a:pt x="146" y="14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26" name="Oval 116">
              <a:extLst>
                <a:ext uri="{FF2B5EF4-FFF2-40B4-BE49-F238E27FC236}">
                  <a16:creationId xmlns:a16="http://schemas.microsoft.com/office/drawing/2014/main" id="{4421ACCF-7E58-4894-9378-B92439EE8336}"/>
                </a:ext>
              </a:extLst>
            </p:cNvPr>
            <p:cNvSpPr>
              <a:spLocks noChangeArrowheads="1"/>
            </p:cNvSpPr>
            <p:nvPr/>
          </p:nvSpPr>
          <p:spPr bwMode="auto">
            <a:xfrm>
              <a:off x="2087563" y="4178300"/>
              <a:ext cx="603250" cy="6048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6927" name="Freeform 117">
              <a:extLst>
                <a:ext uri="{FF2B5EF4-FFF2-40B4-BE49-F238E27FC236}">
                  <a16:creationId xmlns:a16="http://schemas.microsoft.com/office/drawing/2014/main" id="{B3A1F36D-ECE1-4397-BEAF-F72B04314C5C}"/>
                </a:ext>
              </a:extLst>
            </p:cNvPr>
            <p:cNvSpPr>
              <a:spLocks noEditPoints="1"/>
            </p:cNvSpPr>
            <p:nvPr/>
          </p:nvSpPr>
          <p:spPr bwMode="auto">
            <a:xfrm>
              <a:off x="2070100" y="4162425"/>
              <a:ext cx="636588" cy="636588"/>
            </a:xfrm>
            <a:custGeom>
              <a:avLst/>
              <a:gdLst>
                <a:gd name="T0" fmla="*/ 1282418613 w 158"/>
                <a:gd name="T1" fmla="*/ 2147483646 h 158"/>
                <a:gd name="T2" fmla="*/ 0 w 158"/>
                <a:gd name="T3" fmla="*/ 1282418613 h 158"/>
                <a:gd name="T4" fmla="*/ 1282418613 w 158"/>
                <a:gd name="T5" fmla="*/ 0 h 158"/>
                <a:gd name="T6" fmla="*/ 2147483646 w 158"/>
                <a:gd name="T7" fmla="*/ 1282418613 h 158"/>
                <a:gd name="T8" fmla="*/ 1282418613 w 158"/>
                <a:gd name="T9" fmla="*/ 2147483646 h 158"/>
                <a:gd name="T10" fmla="*/ 1282418613 w 158"/>
                <a:gd name="T11" fmla="*/ 129863952 h 158"/>
                <a:gd name="T12" fmla="*/ 129863952 w 158"/>
                <a:gd name="T13" fmla="*/ 1282418613 h 158"/>
                <a:gd name="T14" fmla="*/ 1282418613 w 158"/>
                <a:gd name="T15" fmla="*/ 2147483646 h 158"/>
                <a:gd name="T16" fmla="*/ 2147483646 w 158"/>
                <a:gd name="T17" fmla="*/ 1282418613 h 158"/>
                <a:gd name="T18" fmla="*/ 1282418613 w 158"/>
                <a:gd name="T19" fmla="*/ 129863952 h 1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8" h="158">
                  <a:moveTo>
                    <a:pt x="79" y="158"/>
                  </a:moveTo>
                  <a:cubicBezTo>
                    <a:pt x="35" y="158"/>
                    <a:pt x="0" y="123"/>
                    <a:pt x="0" y="79"/>
                  </a:cubicBezTo>
                  <a:cubicBezTo>
                    <a:pt x="0" y="36"/>
                    <a:pt x="35" y="0"/>
                    <a:pt x="79" y="0"/>
                  </a:cubicBezTo>
                  <a:cubicBezTo>
                    <a:pt x="122" y="0"/>
                    <a:pt x="158" y="36"/>
                    <a:pt x="158" y="79"/>
                  </a:cubicBezTo>
                  <a:cubicBezTo>
                    <a:pt x="158" y="123"/>
                    <a:pt x="122" y="158"/>
                    <a:pt x="79" y="158"/>
                  </a:cubicBezTo>
                  <a:close/>
                  <a:moveTo>
                    <a:pt x="79" y="8"/>
                  </a:moveTo>
                  <a:cubicBezTo>
                    <a:pt x="40" y="8"/>
                    <a:pt x="8" y="40"/>
                    <a:pt x="8" y="79"/>
                  </a:cubicBezTo>
                  <a:cubicBezTo>
                    <a:pt x="8" y="118"/>
                    <a:pt x="40" y="150"/>
                    <a:pt x="79" y="150"/>
                  </a:cubicBezTo>
                  <a:cubicBezTo>
                    <a:pt x="118" y="150"/>
                    <a:pt x="150" y="118"/>
                    <a:pt x="150" y="79"/>
                  </a:cubicBezTo>
                  <a:cubicBezTo>
                    <a:pt x="150" y="40"/>
                    <a:pt x="118" y="8"/>
                    <a:pt x="79" y="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6934" name="Rectangle 124">
              <a:extLst>
                <a:ext uri="{FF2B5EF4-FFF2-40B4-BE49-F238E27FC236}">
                  <a16:creationId xmlns:a16="http://schemas.microsoft.com/office/drawing/2014/main" id="{6FDDEB39-BBC7-4E00-961A-31FB944E7AD2}"/>
                </a:ext>
              </a:extLst>
            </p:cNvPr>
            <p:cNvSpPr>
              <a:spLocks noChangeArrowheads="1"/>
            </p:cNvSpPr>
            <p:nvPr/>
          </p:nvSpPr>
          <p:spPr bwMode="auto">
            <a:xfrm>
              <a:off x="2163763" y="4343400"/>
              <a:ext cx="2540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900" b="1">
                  <a:solidFill>
                    <a:srgbClr val="73848D"/>
                  </a:solidFill>
                  <a:latin typeface="Arial" panose="020B0604020202020204" pitchFamily="34" charset="0"/>
                </a:rPr>
                <a:t>2</a:t>
              </a:r>
              <a:endParaRPr lang="ru-RU" altLang="ru-RU" sz="1800"/>
            </a:p>
          </p:txBody>
        </p:sp>
        <p:sp>
          <p:nvSpPr>
            <p:cNvPr id="36935" name="Rectangle 125">
              <a:extLst>
                <a:ext uri="{FF2B5EF4-FFF2-40B4-BE49-F238E27FC236}">
                  <a16:creationId xmlns:a16="http://schemas.microsoft.com/office/drawing/2014/main" id="{2E13A1B9-E7FB-4C95-A52D-E871E46EB4D1}"/>
                </a:ext>
              </a:extLst>
            </p:cNvPr>
            <p:cNvSpPr>
              <a:spLocks noChangeArrowheads="1"/>
            </p:cNvSpPr>
            <p:nvPr/>
          </p:nvSpPr>
          <p:spPr bwMode="auto">
            <a:xfrm>
              <a:off x="2295525" y="4343400"/>
              <a:ext cx="2540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900" b="1">
                  <a:solidFill>
                    <a:srgbClr val="73848D"/>
                  </a:solidFill>
                  <a:latin typeface="Arial" panose="020B0604020202020204" pitchFamily="34" charset="0"/>
                </a:rPr>
                <a:t>7</a:t>
              </a:r>
              <a:endParaRPr lang="ru-RU" altLang="ru-RU" sz="1800"/>
            </a:p>
          </p:txBody>
        </p:sp>
        <p:sp>
          <p:nvSpPr>
            <p:cNvPr id="36936" name="Rectangle 126">
              <a:extLst>
                <a:ext uri="{FF2B5EF4-FFF2-40B4-BE49-F238E27FC236}">
                  <a16:creationId xmlns:a16="http://schemas.microsoft.com/office/drawing/2014/main" id="{67113641-A642-4413-A15D-08888C26DCD5}"/>
                </a:ext>
              </a:extLst>
            </p:cNvPr>
            <p:cNvSpPr>
              <a:spLocks noChangeArrowheads="1"/>
            </p:cNvSpPr>
            <p:nvPr/>
          </p:nvSpPr>
          <p:spPr bwMode="auto">
            <a:xfrm>
              <a:off x="2428875" y="4343400"/>
              <a:ext cx="325438"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900" b="1">
                  <a:solidFill>
                    <a:srgbClr val="73848D"/>
                  </a:solidFill>
                  <a:latin typeface="Arial" panose="020B0604020202020204" pitchFamily="34" charset="0"/>
                </a:rPr>
                <a:t>%</a:t>
              </a:r>
              <a:endParaRPr lang="ru-RU" altLang="ru-RU" sz="1800"/>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ppt_x"/>
                                          </p:val>
                                        </p:tav>
                                        <p:tav tm="100000">
                                          <p:val>
                                            <p:strVal val="#ppt_x"/>
                                          </p:val>
                                        </p:tav>
                                      </p:tavLst>
                                    </p:anim>
                                    <p:anim calcmode="lin" valueType="num">
                                      <p:cBhvr additive="base">
                                        <p:cTn id="8" dur="500" fill="hold"/>
                                        <p:tgtEl>
                                          <p:spTgt spid="3686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6867"/>
                                        </p:tgtEl>
                                        <p:attrNameLst>
                                          <p:attrName>style.visibility</p:attrName>
                                        </p:attrNameLst>
                                      </p:cBhvr>
                                      <p:to>
                                        <p:strVal val="visible"/>
                                      </p:to>
                                    </p:set>
                                    <p:anim calcmode="lin" valueType="num">
                                      <p:cBhvr additive="base">
                                        <p:cTn id="11" dur="500" fill="hold"/>
                                        <p:tgtEl>
                                          <p:spTgt spid="36867"/>
                                        </p:tgtEl>
                                        <p:attrNameLst>
                                          <p:attrName>ppt_x</p:attrName>
                                        </p:attrNameLst>
                                      </p:cBhvr>
                                      <p:tavLst>
                                        <p:tav tm="0">
                                          <p:val>
                                            <p:strVal val="#ppt_x"/>
                                          </p:val>
                                        </p:tav>
                                        <p:tav tm="100000">
                                          <p:val>
                                            <p:strVal val="#ppt_x"/>
                                          </p:val>
                                        </p:tav>
                                      </p:tavLst>
                                    </p:anim>
                                    <p:anim calcmode="lin" valueType="num">
                                      <p:cBhvr additive="base">
                                        <p:cTn id="12" dur="500" fill="hold"/>
                                        <p:tgtEl>
                                          <p:spTgt spid="36867"/>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par>
                                <p:cTn id="18" presetID="17" presetClass="entr" presetSubtype="8"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ppt_w/2"/>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strVal val="#ppt_h"/>
                                          </p:val>
                                        </p:tav>
                                        <p:tav tm="100000">
                                          <p:val>
                                            <p:strVal val="#ppt_h"/>
                                          </p:val>
                                        </p:tav>
                                      </p:tavLst>
                                    </p:anim>
                                  </p:childTnLst>
                                </p:cTn>
                              </p:par>
                              <p:par>
                                <p:cTn id="24" presetID="23" presetClass="entr" presetSubtype="16" fill="hold" grpId="0" nodeType="withEffect">
                                  <p:stCondLst>
                                    <p:cond delay="0"/>
                                  </p:stCondLst>
                                  <p:childTnLst>
                                    <p:set>
                                      <p:cBhvr>
                                        <p:cTn id="25" dur="1" fill="hold">
                                          <p:stCondLst>
                                            <p:cond delay="0"/>
                                          </p:stCondLst>
                                        </p:cTn>
                                        <p:tgtEl>
                                          <p:spTgt spid="36877"/>
                                        </p:tgtEl>
                                        <p:attrNameLst>
                                          <p:attrName>style.visibility</p:attrName>
                                        </p:attrNameLst>
                                      </p:cBhvr>
                                      <p:to>
                                        <p:strVal val="visible"/>
                                      </p:to>
                                    </p:set>
                                    <p:anim calcmode="lin" valueType="num">
                                      <p:cBhvr>
                                        <p:cTn id="26" dur="500" fill="hold"/>
                                        <p:tgtEl>
                                          <p:spTgt spid="36877"/>
                                        </p:tgtEl>
                                        <p:attrNameLst>
                                          <p:attrName>ppt_w</p:attrName>
                                        </p:attrNameLst>
                                      </p:cBhvr>
                                      <p:tavLst>
                                        <p:tav tm="0">
                                          <p:val>
                                            <p:fltVal val="0"/>
                                          </p:val>
                                        </p:tav>
                                        <p:tav tm="100000">
                                          <p:val>
                                            <p:strVal val="#ppt_w"/>
                                          </p:val>
                                        </p:tav>
                                      </p:tavLst>
                                    </p:anim>
                                    <p:anim calcmode="lin" valueType="num">
                                      <p:cBhvr>
                                        <p:cTn id="27" dur="500" fill="hold"/>
                                        <p:tgtEl>
                                          <p:spTgt spid="36877"/>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25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childTnLst>
                                </p:cTn>
                              </p:par>
                              <p:par>
                                <p:cTn id="32" presetID="17" presetClass="entr" presetSubtype="8" fill="hold" nodeType="withEffect">
                                  <p:stCondLst>
                                    <p:cond delay="25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ppt_x</p:attrName>
                                        </p:attrNameLst>
                                      </p:cBhvr>
                                      <p:tavLst>
                                        <p:tav tm="0">
                                          <p:val>
                                            <p:strVal val="#ppt_x-#ppt_w/2"/>
                                          </p:val>
                                        </p:tav>
                                        <p:tav tm="100000">
                                          <p:val>
                                            <p:strVal val="#ppt_x"/>
                                          </p:val>
                                        </p:tav>
                                      </p:tavLst>
                                    </p:anim>
                                    <p:anim calcmode="lin" valueType="num">
                                      <p:cBhvr>
                                        <p:cTn id="35" dur="500" fill="hold"/>
                                        <p:tgtEl>
                                          <p:spTgt spid="7"/>
                                        </p:tgtEl>
                                        <p:attrNameLst>
                                          <p:attrName>ppt_y</p:attrName>
                                        </p:attrNameLst>
                                      </p:cBhvr>
                                      <p:tavLst>
                                        <p:tav tm="0">
                                          <p:val>
                                            <p:strVal val="#ppt_y"/>
                                          </p:val>
                                        </p:tav>
                                        <p:tav tm="100000">
                                          <p:val>
                                            <p:strVal val="#ppt_y"/>
                                          </p:val>
                                        </p:tav>
                                      </p:tavLst>
                                    </p:anim>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strVal val="#ppt_h"/>
                                          </p:val>
                                        </p:tav>
                                        <p:tav tm="100000">
                                          <p:val>
                                            <p:strVal val="#ppt_h"/>
                                          </p:val>
                                        </p:tav>
                                      </p:tavLst>
                                    </p:anim>
                                  </p:childTnLst>
                                </p:cTn>
                              </p:par>
                              <p:par>
                                <p:cTn id="38" presetID="23" presetClass="entr" presetSubtype="16" fill="hold" grpId="0" nodeType="withEffect">
                                  <p:stCondLst>
                                    <p:cond delay="250"/>
                                  </p:stCondLst>
                                  <p:childTnLst>
                                    <p:set>
                                      <p:cBhvr>
                                        <p:cTn id="39" dur="1" fill="hold">
                                          <p:stCondLst>
                                            <p:cond delay="0"/>
                                          </p:stCondLst>
                                        </p:cTn>
                                        <p:tgtEl>
                                          <p:spTgt spid="36878"/>
                                        </p:tgtEl>
                                        <p:attrNameLst>
                                          <p:attrName>style.visibility</p:attrName>
                                        </p:attrNameLst>
                                      </p:cBhvr>
                                      <p:to>
                                        <p:strVal val="visible"/>
                                      </p:to>
                                    </p:set>
                                    <p:anim calcmode="lin" valueType="num">
                                      <p:cBhvr>
                                        <p:cTn id="40" dur="500" fill="hold"/>
                                        <p:tgtEl>
                                          <p:spTgt spid="36878"/>
                                        </p:tgtEl>
                                        <p:attrNameLst>
                                          <p:attrName>ppt_w</p:attrName>
                                        </p:attrNameLst>
                                      </p:cBhvr>
                                      <p:tavLst>
                                        <p:tav tm="0">
                                          <p:val>
                                            <p:fltVal val="0"/>
                                          </p:val>
                                        </p:tav>
                                        <p:tav tm="100000">
                                          <p:val>
                                            <p:strVal val="#ppt_w"/>
                                          </p:val>
                                        </p:tav>
                                      </p:tavLst>
                                    </p:anim>
                                    <p:anim calcmode="lin" valueType="num">
                                      <p:cBhvr>
                                        <p:cTn id="41" dur="500" fill="hold"/>
                                        <p:tgtEl>
                                          <p:spTgt spid="36878"/>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5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par>
                                <p:cTn id="46" presetID="17" presetClass="entr" presetSubtype="8" fill="hold" nodeType="withEffect">
                                  <p:stCondLst>
                                    <p:cond delay="50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ppt_x</p:attrName>
                                        </p:attrNameLst>
                                      </p:cBhvr>
                                      <p:tavLst>
                                        <p:tav tm="0">
                                          <p:val>
                                            <p:strVal val="#ppt_x-#ppt_w/2"/>
                                          </p:val>
                                        </p:tav>
                                        <p:tav tm="100000">
                                          <p:val>
                                            <p:strVal val="#ppt_x"/>
                                          </p:val>
                                        </p:tav>
                                      </p:tavLst>
                                    </p:anim>
                                    <p:anim calcmode="lin" valueType="num">
                                      <p:cBhvr>
                                        <p:cTn id="49" dur="500" fill="hold"/>
                                        <p:tgtEl>
                                          <p:spTgt spid="6"/>
                                        </p:tgtEl>
                                        <p:attrNameLst>
                                          <p:attrName>ppt_y</p:attrName>
                                        </p:attrNameLst>
                                      </p:cBhvr>
                                      <p:tavLst>
                                        <p:tav tm="0">
                                          <p:val>
                                            <p:strVal val="#ppt_y"/>
                                          </p:val>
                                        </p:tav>
                                        <p:tav tm="100000">
                                          <p:val>
                                            <p:strVal val="#ppt_y"/>
                                          </p:val>
                                        </p:tav>
                                      </p:tavLst>
                                    </p:anim>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strVal val="#ppt_h"/>
                                          </p:val>
                                        </p:tav>
                                        <p:tav tm="100000">
                                          <p:val>
                                            <p:strVal val="#ppt_h"/>
                                          </p:val>
                                        </p:tav>
                                      </p:tavLst>
                                    </p:anim>
                                  </p:childTnLst>
                                </p:cTn>
                              </p:par>
                              <p:par>
                                <p:cTn id="52" presetID="23" presetClass="entr" presetSubtype="16" fill="hold" grpId="0" nodeType="withEffect">
                                  <p:stCondLst>
                                    <p:cond delay="500"/>
                                  </p:stCondLst>
                                  <p:childTnLst>
                                    <p:set>
                                      <p:cBhvr>
                                        <p:cTn id="53" dur="1" fill="hold">
                                          <p:stCondLst>
                                            <p:cond delay="0"/>
                                          </p:stCondLst>
                                        </p:cTn>
                                        <p:tgtEl>
                                          <p:spTgt spid="36879"/>
                                        </p:tgtEl>
                                        <p:attrNameLst>
                                          <p:attrName>style.visibility</p:attrName>
                                        </p:attrNameLst>
                                      </p:cBhvr>
                                      <p:to>
                                        <p:strVal val="visible"/>
                                      </p:to>
                                    </p:set>
                                    <p:anim calcmode="lin" valueType="num">
                                      <p:cBhvr>
                                        <p:cTn id="54" dur="500" fill="hold"/>
                                        <p:tgtEl>
                                          <p:spTgt spid="36879"/>
                                        </p:tgtEl>
                                        <p:attrNameLst>
                                          <p:attrName>ppt_w</p:attrName>
                                        </p:attrNameLst>
                                      </p:cBhvr>
                                      <p:tavLst>
                                        <p:tav tm="0">
                                          <p:val>
                                            <p:fltVal val="0"/>
                                          </p:val>
                                        </p:tav>
                                        <p:tav tm="100000">
                                          <p:val>
                                            <p:strVal val="#ppt_w"/>
                                          </p:val>
                                        </p:tav>
                                      </p:tavLst>
                                    </p:anim>
                                    <p:anim calcmode="lin" valueType="num">
                                      <p:cBhvr>
                                        <p:cTn id="55" dur="500" fill="hold"/>
                                        <p:tgtEl>
                                          <p:spTgt spid="3687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p:bldP spid="36877" grpId="0"/>
      <p:bldP spid="36878" grpId="0"/>
      <p:bldP spid="3687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112">
            <a:extLst>
              <a:ext uri="{FF2B5EF4-FFF2-40B4-BE49-F238E27FC236}">
                <a16:creationId xmlns:a16="http://schemas.microsoft.com/office/drawing/2014/main" id="{AC1972D0-B23D-4B7B-9C66-03EFBF97E4FD}"/>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7891" name="TextBox 115">
            <a:extLst>
              <a:ext uri="{FF2B5EF4-FFF2-40B4-BE49-F238E27FC236}">
                <a16:creationId xmlns:a16="http://schemas.microsoft.com/office/drawing/2014/main" id="{989BC1D7-EC50-4552-B9E3-5B5C6CD5D433}"/>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37892" name="Freeform 20">
            <a:extLst>
              <a:ext uri="{FF2B5EF4-FFF2-40B4-BE49-F238E27FC236}">
                <a16:creationId xmlns:a16="http://schemas.microsoft.com/office/drawing/2014/main" id="{79A82382-1A67-42B5-8F61-2AE2BA0410C7}"/>
              </a:ext>
            </a:extLst>
          </p:cNvPr>
          <p:cNvSpPr>
            <a:spLocks/>
          </p:cNvSpPr>
          <p:nvPr/>
        </p:nvSpPr>
        <p:spPr bwMode="auto">
          <a:xfrm>
            <a:off x="1608138" y="2347913"/>
            <a:ext cx="430212" cy="4340225"/>
          </a:xfrm>
          <a:custGeom>
            <a:avLst/>
            <a:gdLst>
              <a:gd name="T0" fmla="*/ 1713733568 w 54"/>
              <a:gd name="T1" fmla="*/ 0 h 544"/>
              <a:gd name="T2" fmla="*/ 0 w 54"/>
              <a:gd name="T3" fmla="*/ 1655005980 h 544"/>
              <a:gd name="T4" fmla="*/ 0 w 54"/>
              <a:gd name="T5" fmla="*/ 2147483646 h 544"/>
              <a:gd name="T6" fmla="*/ 507769663 w 54"/>
              <a:gd name="T7" fmla="*/ 2147483646 h 544"/>
              <a:gd name="T8" fmla="*/ 1713733568 w 54"/>
              <a:gd name="T9" fmla="*/ 2147483646 h 544"/>
              <a:gd name="T10" fmla="*/ 2147483646 w 54"/>
              <a:gd name="T11" fmla="*/ 2147483646 h 544"/>
              <a:gd name="T12" fmla="*/ 2147483646 w 54"/>
              <a:gd name="T13" fmla="*/ 1655005980 h 544"/>
              <a:gd name="T14" fmla="*/ 2147483646 w 54"/>
              <a:gd name="T15" fmla="*/ 445575158 h 544"/>
              <a:gd name="T16" fmla="*/ 1713733568 w 54"/>
              <a:gd name="T17" fmla="*/ 0 h 5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4" h="544">
                <a:moveTo>
                  <a:pt x="27" y="0"/>
                </a:moveTo>
                <a:cubicBezTo>
                  <a:pt x="12" y="0"/>
                  <a:pt x="0" y="12"/>
                  <a:pt x="0" y="26"/>
                </a:cubicBezTo>
                <a:cubicBezTo>
                  <a:pt x="0" y="517"/>
                  <a:pt x="0" y="517"/>
                  <a:pt x="0" y="517"/>
                </a:cubicBezTo>
                <a:cubicBezTo>
                  <a:pt x="0" y="524"/>
                  <a:pt x="3" y="531"/>
                  <a:pt x="8" y="536"/>
                </a:cubicBezTo>
                <a:cubicBezTo>
                  <a:pt x="13" y="541"/>
                  <a:pt x="19" y="544"/>
                  <a:pt x="27" y="544"/>
                </a:cubicBezTo>
                <a:cubicBezTo>
                  <a:pt x="42" y="544"/>
                  <a:pt x="54" y="532"/>
                  <a:pt x="54" y="517"/>
                </a:cubicBezTo>
                <a:cubicBezTo>
                  <a:pt x="54" y="26"/>
                  <a:pt x="54" y="26"/>
                  <a:pt x="54" y="26"/>
                </a:cubicBezTo>
                <a:cubicBezTo>
                  <a:pt x="54" y="19"/>
                  <a:pt x="51" y="12"/>
                  <a:pt x="46" y="7"/>
                </a:cubicBezTo>
                <a:cubicBezTo>
                  <a:pt x="41" y="3"/>
                  <a:pt x="34" y="0"/>
                  <a:pt x="27"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893" name="Freeform 21">
            <a:extLst>
              <a:ext uri="{FF2B5EF4-FFF2-40B4-BE49-F238E27FC236}">
                <a16:creationId xmlns:a16="http://schemas.microsoft.com/office/drawing/2014/main" id="{3579A1EB-8059-477F-AE2B-CFCC1458AD82}"/>
              </a:ext>
            </a:extLst>
          </p:cNvPr>
          <p:cNvSpPr>
            <a:spLocks/>
          </p:cNvSpPr>
          <p:nvPr/>
        </p:nvSpPr>
        <p:spPr bwMode="auto">
          <a:xfrm>
            <a:off x="1608138" y="3648075"/>
            <a:ext cx="430212" cy="3040063"/>
          </a:xfrm>
          <a:custGeom>
            <a:avLst/>
            <a:gdLst>
              <a:gd name="T0" fmla="*/ 0 w 54"/>
              <a:gd name="T1" fmla="*/ 0 h 381"/>
              <a:gd name="T2" fmla="*/ 2147483646 w 54"/>
              <a:gd name="T3" fmla="*/ 0 h 381"/>
              <a:gd name="T4" fmla="*/ 2147483646 w 54"/>
              <a:gd name="T5" fmla="*/ 2147483646 h 381"/>
              <a:gd name="T6" fmla="*/ 1713733568 w 54"/>
              <a:gd name="T7" fmla="*/ 2147483646 h 381"/>
              <a:gd name="T8" fmla="*/ 1713733568 w 54"/>
              <a:gd name="T9" fmla="*/ 2147483646 h 381"/>
              <a:gd name="T10" fmla="*/ 507769663 w 54"/>
              <a:gd name="T11" fmla="*/ 2147483646 h 381"/>
              <a:gd name="T12" fmla="*/ 0 w 54"/>
              <a:gd name="T13" fmla="*/ 2147483646 h 381"/>
              <a:gd name="T14" fmla="*/ 0 w 54"/>
              <a:gd name="T15" fmla="*/ 0 h 38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 h="381">
                <a:moveTo>
                  <a:pt x="0" y="0"/>
                </a:moveTo>
                <a:cubicBezTo>
                  <a:pt x="54" y="0"/>
                  <a:pt x="54" y="0"/>
                  <a:pt x="54" y="0"/>
                </a:cubicBezTo>
                <a:cubicBezTo>
                  <a:pt x="54" y="354"/>
                  <a:pt x="54" y="354"/>
                  <a:pt x="54" y="354"/>
                </a:cubicBezTo>
                <a:cubicBezTo>
                  <a:pt x="54" y="369"/>
                  <a:pt x="42" y="381"/>
                  <a:pt x="27" y="381"/>
                </a:cubicBezTo>
                <a:cubicBezTo>
                  <a:pt x="27" y="381"/>
                  <a:pt x="27" y="381"/>
                  <a:pt x="27" y="381"/>
                </a:cubicBezTo>
                <a:cubicBezTo>
                  <a:pt x="19" y="381"/>
                  <a:pt x="13" y="378"/>
                  <a:pt x="8" y="373"/>
                </a:cubicBezTo>
                <a:cubicBezTo>
                  <a:pt x="3" y="368"/>
                  <a:pt x="0" y="361"/>
                  <a:pt x="0" y="354"/>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894" name="Freeform 22">
            <a:extLst>
              <a:ext uri="{FF2B5EF4-FFF2-40B4-BE49-F238E27FC236}">
                <a16:creationId xmlns:a16="http://schemas.microsoft.com/office/drawing/2014/main" id="{F35B99FC-5412-4A47-BD9E-8506A2EBF861}"/>
              </a:ext>
            </a:extLst>
          </p:cNvPr>
          <p:cNvSpPr>
            <a:spLocks/>
          </p:cNvSpPr>
          <p:nvPr/>
        </p:nvSpPr>
        <p:spPr bwMode="auto">
          <a:xfrm>
            <a:off x="2262188" y="2347913"/>
            <a:ext cx="430212" cy="4340225"/>
          </a:xfrm>
          <a:custGeom>
            <a:avLst/>
            <a:gdLst>
              <a:gd name="T0" fmla="*/ 1713733568 w 54"/>
              <a:gd name="T1" fmla="*/ 0 h 544"/>
              <a:gd name="T2" fmla="*/ 0 w 54"/>
              <a:gd name="T3" fmla="*/ 1655005980 h 544"/>
              <a:gd name="T4" fmla="*/ 0 w 54"/>
              <a:gd name="T5" fmla="*/ 2147483646 h 544"/>
              <a:gd name="T6" fmla="*/ 507769663 w 54"/>
              <a:gd name="T7" fmla="*/ 2147483646 h 544"/>
              <a:gd name="T8" fmla="*/ 1713733568 w 54"/>
              <a:gd name="T9" fmla="*/ 2147483646 h 544"/>
              <a:gd name="T10" fmla="*/ 2147483646 w 54"/>
              <a:gd name="T11" fmla="*/ 2147483646 h 544"/>
              <a:gd name="T12" fmla="*/ 2147483646 w 54"/>
              <a:gd name="T13" fmla="*/ 1655005980 h 544"/>
              <a:gd name="T14" fmla="*/ 2147483646 w 54"/>
              <a:gd name="T15" fmla="*/ 445575158 h 544"/>
              <a:gd name="T16" fmla="*/ 1713733568 w 54"/>
              <a:gd name="T17" fmla="*/ 0 h 5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4" h="544">
                <a:moveTo>
                  <a:pt x="27" y="0"/>
                </a:moveTo>
                <a:cubicBezTo>
                  <a:pt x="13" y="0"/>
                  <a:pt x="0" y="12"/>
                  <a:pt x="0" y="26"/>
                </a:cubicBezTo>
                <a:cubicBezTo>
                  <a:pt x="0" y="517"/>
                  <a:pt x="0" y="517"/>
                  <a:pt x="0" y="517"/>
                </a:cubicBezTo>
                <a:cubicBezTo>
                  <a:pt x="0" y="524"/>
                  <a:pt x="4" y="531"/>
                  <a:pt x="8" y="536"/>
                </a:cubicBezTo>
                <a:cubicBezTo>
                  <a:pt x="13" y="541"/>
                  <a:pt x="20" y="544"/>
                  <a:pt x="27" y="544"/>
                </a:cubicBezTo>
                <a:cubicBezTo>
                  <a:pt x="42" y="544"/>
                  <a:pt x="54" y="532"/>
                  <a:pt x="54" y="517"/>
                </a:cubicBezTo>
                <a:cubicBezTo>
                  <a:pt x="54" y="26"/>
                  <a:pt x="54" y="26"/>
                  <a:pt x="54" y="26"/>
                </a:cubicBezTo>
                <a:cubicBezTo>
                  <a:pt x="54" y="19"/>
                  <a:pt x="51" y="12"/>
                  <a:pt x="46" y="7"/>
                </a:cubicBezTo>
                <a:cubicBezTo>
                  <a:pt x="41" y="3"/>
                  <a:pt x="35" y="0"/>
                  <a:pt x="27" y="0"/>
                </a:cubicBezTo>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895" name="Freeform 23">
            <a:extLst>
              <a:ext uri="{FF2B5EF4-FFF2-40B4-BE49-F238E27FC236}">
                <a16:creationId xmlns:a16="http://schemas.microsoft.com/office/drawing/2014/main" id="{363BF98F-0344-4AD1-9977-3B13CF3EFBDA}"/>
              </a:ext>
            </a:extLst>
          </p:cNvPr>
          <p:cNvSpPr>
            <a:spLocks/>
          </p:cNvSpPr>
          <p:nvPr/>
        </p:nvSpPr>
        <p:spPr bwMode="auto">
          <a:xfrm>
            <a:off x="2262188" y="3001963"/>
            <a:ext cx="430212" cy="3686175"/>
          </a:xfrm>
          <a:custGeom>
            <a:avLst/>
            <a:gdLst>
              <a:gd name="T0" fmla="*/ 0 w 54"/>
              <a:gd name="T1" fmla="*/ 0 h 462"/>
              <a:gd name="T2" fmla="*/ 2147483646 w 54"/>
              <a:gd name="T3" fmla="*/ 0 h 462"/>
              <a:gd name="T4" fmla="*/ 2147483646 w 54"/>
              <a:gd name="T5" fmla="*/ 2147483646 h 462"/>
              <a:gd name="T6" fmla="*/ 1713733568 w 54"/>
              <a:gd name="T7" fmla="*/ 2147483646 h 462"/>
              <a:gd name="T8" fmla="*/ 1713733568 w 54"/>
              <a:gd name="T9" fmla="*/ 2147483646 h 462"/>
              <a:gd name="T10" fmla="*/ 507769663 w 54"/>
              <a:gd name="T11" fmla="*/ 2147483646 h 462"/>
              <a:gd name="T12" fmla="*/ 0 w 54"/>
              <a:gd name="T13" fmla="*/ 2147483646 h 462"/>
              <a:gd name="T14" fmla="*/ 0 w 54"/>
              <a:gd name="T15" fmla="*/ 0 h 4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 h="462">
                <a:moveTo>
                  <a:pt x="0" y="0"/>
                </a:moveTo>
                <a:cubicBezTo>
                  <a:pt x="54" y="0"/>
                  <a:pt x="54" y="0"/>
                  <a:pt x="54" y="0"/>
                </a:cubicBezTo>
                <a:cubicBezTo>
                  <a:pt x="54" y="435"/>
                  <a:pt x="54" y="435"/>
                  <a:pt x="54" y="435"/>
                </a:cubicBezTo>
                <a:cubicBezTo>
                  <a:pt x="54" y="450"/>
                  <a:pt x="42" y="462"/>
                  <a:pt x="27" y="462"/>
                </a:cubicBezTo>
                <a:cubicBezTo>
                  <a:pt x="27" y="462"/>
                  <a:pt x="27" y="462"/>
                  <a:pt x="27" y="462"/>
                </a:cubicBezTo>
                <a:cubicBezTo>
                  <a:pt x="20" y="462"/>
                  <a:pt x="13" y="459"/>
                  <a:pt x="8" y="454"/>
                </a:cubicBezTo>
                <a:cubicBezTo>
                  <a:pt x="3" y="449"/>
                  <a:pt x="0" y="442"/>
                  <a:pt x="0" y="435"/>
                </a:cubicBez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896" name="Freeform 24">
            <a:extLst>
              <a:ext uri="{FF2B5EF4-FFF2-40B4-BE49-F238E27FC236}">
                <a16:creationId xmlns:a16="http://schemas.microsoft.com/office/drawing/2014/main" id="{A0764303-1923-468F-A5AC-0EA25288E39C}"/>
              </a:ext>
            </a:extLst>
          </p:cNvPr>
          <p:cNvSpPr>
            <a:spLocks/>
          </p:cNvSpPr>
          <p:nvPr/>
        </p:nvSpPr>
        <p:spPr bwMode="auto">
          <a:xfrm>
            <a:off x="2924175" y="2347913"/>
            <a:ext cx="430213" cy="4340225"/>
          </a:xfrm>
          <a:custGeom>
            <a:avLst/>
            <a:gdLst>
              <a:gd name="T0" fmla="*/ 1713737552 w 54"/>
              <a:gd name="T1" fmla="*/ 0 h 544"/>
              <a:gd name="T2" fmla="*/ 0 w 54"/>
              <a:gd name="T3" fmla="*/ 1655005980 h 544"/>
              <a:gd name="T4" fmla="*/ 0 w 54"/>
              <a:gd name="T5" fmla="*/ 2147483646 h 544"/>
              <a:gd name="T6" fmla="*/ 507770844 w 54"/>
              <a:gd name="T7" fmla="*/ 2147483646 h 544"/>
              <a:gd name="T8" fmla="*/ 1713737552 w 54"/>
              <a:gd name="T9" fmla="*/ 2147483646 h 544"/>
              <a:gd name="T10" fmla="*/ 2147483646 w 54"/>
              <a:gd name="T11" fmla="*/ 2147483646 h 544"/>
              <a:gd name="T12" fmla="*/ 2147483646 w 54"/>
              <a:gd name="T13" fmla="*/ 1655005980 h 544"/>
              <a:gd name="T14" fmla="*/ 2147483646 w 54"/>
              <a:gd name="T15" fmla="*/ 445575158 h 544"/>
              <a:gd name="T16" fmla="*/ 1713737552 w 54"/>
              <a:gd name="T17" fmla="*/ 0 h 5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4" h="544">
                <a:moveTo>
                  <a:pt x="27" y="0"/>
                </a:moveTo>
                <a:cubicBezTo>
                  <a:pt x="12" y="0"/>
                  <a:pt x="0" y="12"/>
                  <a:pt x="0" y="26"/>
                </a:cubicBezTo>
                <a:cubicBezTo>
                  <a:pt x="0" y="517"/>
                  <a:pt x="0" y="517"/>
                  <a:pt x="0" y="517"/>
                </a:cubicBezTo>
                <a:cubicBezTo>
                  <a:pt x="0" y="524"/>
                  <a:pt x="3" y="531"/>
                  <a:pt x="8" y="536"/>
                </a:cubicBezTo>
                <a:cubicBezTo>
                  <a:pt x="13" y="541"/>
                  <a:pt x="19" y="544"/>
                  <a:pt x="27" y="544"/>
                </a:cubicBezTo>
                <a:cubicBezTo>
                  <a:pt x="42" y="544"/>
                  <a:pt x="54" y="532"/>
                  <a:pt x="54" y="517"/>
                </a:cubicBezTo>
                <a:cubicBezTo>
                  <a:pt x="54" y="26"/>
                  <a:pt x="54" y="26"/>
                  <a:pt x="54" y="26"/>
                </a:cubicBezTo>
                <a:cubicBezTo>
                  <a:pt x="54" y="19"/>
                  <a:pt x="51" y="12"/>
                  <a:pt x="46" y="7"/>
                </a:cubicBezTo>
                <a:cubicBezTo>
                  <a:pt x="41" y="3"/>
                  <a:pt x="34" y="0"/>
                  <a:pt x="27" y="0"/>
                </a:cubicBezTo>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897" name="Freeform 25">
            <a:extLst>
              <a:ext uri="{FF2B5EF4-FFF2-40B4-BE49-F238E27FC236}">
                <a16:creationId xmlns:a16="http://schemas.microsoft.com/office/drawing/2014/main" id="{2127AC99-57D8-4B74-A1BD-55FCBBC93EB7}"/>
              </a:ext>
            </a:extLst>
          </p:cNvPr>
          <p:cNvSpPr>
            <a:spLocks/>
          </p:cNvSpPr>
          <p:nvPr/>
        </p:nvSpPr>
        <p:spPr bwMode="auto">
          <a:xfrm>
            <a:off x="2924175" y="4932363"/>
            <a:ext cx="430213" cy="1755775"/>
          </a:xfrm>
          <a:custGeom>
            <a:avLst/>
            <a:gdLst>
              <a:gd name="T0" fmla="*/ 0 w 54"/>
              <a:gd name="T1" fmla="*/ 0 h 220"/>
              <a:gd name="T2" fmla="*/ 2147483646 w 54"/>
              <a:gd name="T3" fmla="*/ 0 h 220"/>
              <a:gd name="T4" fmla="*/ 2147483646 w 54"/>
              <a:gd name="T5" fmla="*/ 2147483646 h 220"/>
              <a:gd name="T6" fmla="*/ 1713737552 w 54"/>
              <a:gd name="T7" fmla="*/ 2147483646 h 220"/>
              <a:gd name="T8" fmla="*/ 1713737552 w 54"/>
              <a:gd name="T9" fmla="*/ 2147483646 h 220"/>
              <a:gd name="T10" fmla="*/ 507770844 w 54"/>
              <a:gd name="T11" fmla="*/ 2147483646 h 220"/>
              <a:gd name="T12" fmla="*/ 0 w 54"/>
              <a:gd name="T13" fmla="*/ 2147483646 h 220"/>
              <a:gd name="T14" fmla="*/ 0 w 54"/>
              <a:gd name="T15" fmla="*/ 0 h 22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 h="220">
                <a:moveTo>
                  <a:pt x="0" y="0"/>
                </a:moveTo>
                <a:cubicBezTo>
                  <a:pt x="54" y="0"/>
                  <a:pt x="54" y="0"/>
                  <a:pt x="54" y="0"/>
                </a:cubicBezTo>
                <a:cubicBezTo>
                  <a:pt x="54" y="193"/>
                  <a:pt x="54" y="193"/>
                  <a:pt x="54" y="193"/>
                </a:cubicBezTo>
                <a:cubicBezTo>
                  <a:pt x="54" y="208"/>
                  <a:pt x="42" y="220"/>
                  <a:pt x="27" y="220"/>
                </a:cubicBezTo>
                <a:cubicBezTo>
                  <a:pt x="27" y="220"/>
                  <a:pt x="27" y="220"/>
                  <a:pt x="27" y="220"/>
                </a:cubicBezTo>
                <a:cubicBezTo>
                  <a:pt x="19" y="220"/>
                  <a:pt x="13" y="217"/>
                  <a:pt x="8" y="212"/>
                </a:cubicBezTo>
                <a:cubicBezTo>
                  <a:pt x="3" y="207"/>
                  <a:pt x="0" y="200"/>
                  <a:pt x="0" y="193"/>
                </a:cubicBez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898" name="Freeform 26">
            <a:extLst>
              <a:ext uri="{FF2B5EF4-FFF2-40B4-BE49-F238E27FC236}">
                <a16:creationId xmlns:a16="http://schemas.microsoft.com/office/drawing/2014/main" id="{6C3778F2-0D88-4E7D-841D-0251AC703247}"/>
              </a:ext>
            </a:extLst>
          </p:cNvPr>
          <p:cNvSpPr>
            <a:spLocks/>
          </p:cNvSpPr>
          <p:nvPr/>
        </p:nvSpPr>
        <p:spPr bwMode="auto">
          <a:xfrm>
            <a:off x="3586163" y="2347913"/>
            <a:ext cx="422275" cy="4340225"/>
          </a:xfrm>
          <a:custGeom>
            <a:avLst/>
            <a:gdLst>
              <a:gd name="T0" fmla="*/ 1650489724 w 53"/>
              <a:gd name="T1" fmla="*/ 0 h 544"/>
              <a:gd name="T2" fmla="*/ 0 w 53"/>
              <a:gd name="T3" fmla="*/ 1655005980 h 544"/>
              <a:gd name="T4" fmla="*/ 0 w 53"/>
              <a:gd name="T5" fmla="*/ 2147483646 h 544"/>
              <a:gd name="T6" fmla="*/ 444360779 w 53"/>
              <a:gd name="T7" fmla="*/ 2147483646 h 544"/>
              <a:gd name="T8" fmla="*/ 1650489724 w 53"/>
              <a:gd name="T9" fmla="*/ 2147483646 h 544"/>
              <a:gd name="T10" fmla="*/ 2147483646 w 53"/>
              <a:gd name="T11" fmla="*/ 2147483646 h 544"/>
              <a:gd name="T12" fmla="*/ 2147483646 w 53"/>
              <a:gd name="T13" fmla="*/ 1655005980 h 544"/>
              <a:gd name="T14" fmla="*/ 2147483646 w 53"/>
              <a:gd name="T15" fmla="*/ 445575158 h 544"/>
              <a:gd name="T16" fmla="*/ 1650489724 w 53"/>
              <a:gd name="T17" fmla="*/ 0 h 5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544">
                <a:moveTo>
                  <a:pt x="26" y="0"/>
                </a:moveTo>
                <a:cubicBezTo>
                  <a:pt x="12" y="0"/>
                  <a:pt x="0" y="12"/>
                  <a:pt x="0" y="26"/>
                </a:cubicBezTo>
                <a:cubicBezTo>
                  <a:pt x="0" y="517"/>
                  <a:pt x="0" y="517"/>
                  <a:pt x="0" y="517"/>
                </a:cubicBezTo>
                <a:cubicBezTo>
                  <a:pt x="0" y="524"/>
                  <a:pt x="3" y="531"/>
                  <a:pt x="7" y="536"/>
                </a:cubicBezTo>
                <a:cubicBezTo>
                  <a:pt x="12" y="541"/>
                  <a:pt x="19" y="544"/>
                  <a:pt x="26" y="544"/>
                </a:cubicBezTo>
                <a:cubicBezTo>
                  <a:pt x="41" y="544"/>
                  <a:pt x="53" y="532"/>
                  <a:pt x="53" y="517"/>
                </a:cubicBezTo>
                <a:cubicBezTo>
                  <a:pt x="53" y="26"/>
                  <a:pt x="53" y="26"/>
                  <a:pt x="53" y="26"/>
                </a:cubicBezTo>
                <a:cubicBezTo>
                  <a:pt x="53" y="19"/>
                  <a:pt x="50" y="12"/>
                  <a:pt x="45" y="7"/>
                </a:cubicBezTo>
                <a:cubicBezTo>
                  <a:pt x="41" y="3"/>
                  <a:pt x="34" y="0"/>
                  <a:pt x="26" y="0"/>
                </a:cubicBezTo>
              </a:path>
            </a:pathLst>
          </a:custGeom>
          <a:solidFill>
            <a:schemeClr val="accent5">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899" name="Freeform 27">
            <a:extLst>
              <a:ext uri="{FF2B5EF4-FFF2-40B4-BE49-F238E27FC236}">
                <a16:creationId xmlns:a16="http://schemas.microsoft.com/office/drawing/2014/main" id="{470F69F3-D74E-4D5E-96D7-6CD020BBCC0B}"/>
              </a:ext>
            </a:extLst>
          </p:cNvPr>
          <p:cNvSpPr>
            <a:spLocks/>
          </p:cNvSpPr>
          <p:nvPr/>
        </p:nvSpPr>
        <p:spPr bwMode="auto">
          <a:xfrm>
            <a:off x="3586163" y="3967163"/>
            <a:ext cx="422275" cy="2720975"/>
          </a:xfrm>
          <a:custGeom>
            <a:avLst/>
            <a:gdLst>
              <a:gd name="T0" fmla="*/ 2147483646 w 53"/>
              <a:gd name="T1" fmla="*/ 2147483646 h 341"/>
              <a:gd name="T2" fmla="*/ 1650489724 w 53"/>
              <a:gd name="T3" fmla="*/ 2147483646 h 341"/>
              <a:gd name="T4" fmla="*/ 1650489724 w 53"/>
              <a:gd name="T5" fmla="*/ 2147483646 h 341"/>
              <a:gd name="T6" fmla="*/ 444360779 w 53"/>
              <a:gd name="T7" fmla="*/ 2147483646 h 341"/>
              <a:gd name="T8" fmla="*/ 0 w 53"/>
              <a:gd name="T9" fmla="*/ 2147483646 h 341"/>
              <a:gd name="T10" fmla="*/ 0 w 53"/>
              <a:gd name="T11" fmla="*/ 0 h 341"/>
              <a:gd name="T12" fmla="*/ 2147483646 w 53"/>
              <a:gd name="T13" fmla="*/ 0 h 341"/>
              <a:gd name="T14" fmla="*/ 2147483646 w 53"/>
              <a:gd name="T15" fmla="*/ 2147483646 h 3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3" h="341">
                <a:moveTo>
                  <a:pt x="53" y="314"/>
                </a:moveTo>
                <a:cubicBezTo>
                  <a:pt x="53" y="329"/>
                  <a:pt x="41" y="341"/>
                  <a:pt x="26" y="341"/>
                </a:cubicBezTo>
                <a:cubicBezTo>
                  <a:pt x="26" y="341"/>
                  <a:pt x="26" y="341"/>
                  <a:pt x="26" y="341"/>
                </a:cubicBezTo>
                <a:cubicBezTo>
                  <a:pt x="19" y="341"/>
                  <a:pt x="12" y="338"/>
                  <a:pt x="7" y="333"/>
                </a:cubicBezTo>
                <a:cubicBezTo>
                  <a:pt x="3" y="328"/>
                  <a:pt x="0" y="321"/>
                  <a:pt x="0" y="314"/>
                </a:cubicBezTo>
                <a:cubicBezTo>
                  <a:pt x="0" y="0"/>
                  <a:pt x="0" y="0"/>
                  <a:pt x="0" y="0"/>
                </a:cubicBezTo>
                <a:cubicBezTo>
                  <a:pt x="53" y="0"/>
                  <a:pt x="53" y="0"/>
                  <a:pt x="53" y="0"/>
                </a:cubicBezTo>
                <a:lnTo>
                  <a:pt x="53" y="31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900" name="Freeform 28">
            <a:extLst>
              <a:ext uri="{FF2B5EF4-FFF2-40B4-BE49-F238E27FC236}">
                <a16:creationId xmlns:a16="http://schemas.microsoft.com/office/drawing/2014/main" id="{B422E7FB-5EFC-49B7-B84D-4FA3EECF2A62}"/>
              </a:ext>
            </a:extLst>
          </p:cNvPr>
          <p:cNvSpPr>
            <a:spLocks/>
          </p:cNvSpPr>
          <p:nvPr/>
        </p:nvSpPr>
        <p:spPr bwMode="auto">
          <a:xfrm>
            <a:off x="4238625" y="2347913"/>
            <a:ext cx="430213" cy="4340225"/>
          </a:xfrm>
          <a:custGeom>
            <a:avLst/>
            <a:gdLst>
              <a:gd name="T0" fmla="*/ 1713737552 w 54"/>
              <a:gd name="T1" fmla="*/ 0 h 544"/>
              <a:gd name="T2" fmla="*/ 0 w 54"/>
              <a:gd name="T3" fmla="*/ 1655005980 h 544"/>
              <a:gd name="T4" fmla="*/ 0 w 54"/>
              <a:gd name="T5" fmla="*/ 2147483646 h 544"/>
              <a:gd name="T6" fmla="*/ 507770844 w 54"/>
              <a:gd name="T7" fmla="*/ 2147483646 h 544"/>
              <a:gd name="T8" fmla="*/ 1713737552 w 54"/>
              <a:gd name="T9" fmla="*/ 2147483646 h 544"/>
              <a:gd name="T10" fmla="*/ 2147483646 w 54"/>
              <a:gd name="T11" fmla="*/ 2147483646 h 544"/>
              <a:gd name="T12" fmla="*/ 2147483646 w 54"/>
              <a:gd name="T13" fmla="*/ 1655005980 h 544"/>
              <a:gd name="T14" fmla="*/ 2147483646 w 54"/>
              <a:gd name="T15" fmla="*/ 445575158 h 544"/>
              <a:gd name="T16" fmla="*/ 1713737552 w 54"/>
              <a:gd name="T17" fmla="*/ 0 h 5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4" h="544">
                <a:moveTo>
                  <a:pt x="27" y="0"/>
                </a:moveTo>
                <a:cubicBezTo>
                  <a:pt x="12" y="0"/>
                  <a:pt x="0" y="12"/>
                  <a:pt x="0" y="26"/>
                </a:cubicBezTo>
                <a:cubicBezTo>
                  <a:pt x="0" y="517"/>
                  <a:pt x="0" y="517"/>
                  <a:pt x="0" y="517"/>
                </a:cubicBezTo>
                <a:cubicBezTo>
                  <a:pt x="0" y="524"/>
                  <a:pt x="3" y="531"/>
                  <a:pt x="8" y="536"/>
                </a:cubicBezTo>
                <a:cubicBezTo>
                  <a:pt x="13" y="541"/>
                  <a:pt x="19" y="544"/>
                  <a:pt x="27" y="544"/>
                </a:cubicBezTo>
                <a:cubicBezTo>
                  <a:pt x="42" y="544"/>
                  <a:pt x="54" y="532"/>
                  <a:pt x="54" y="517"/>
                </a:cubicBezTo>
                <a:cubicBezTo>
                  <a:pt x="54" y="26"/>
                  <a:pt x="54" y="26"/>
                  <a:pt x="54" y="26"/>
                </a:cubicBezTo>
                <a:cubicBezTo>
                  <a:pt x="54" y="19"/>
                  <a:pt x="51" y="12"/>
                  <a:pt x="46" y="7"/>
                </a:cubicBezTo>
                <a:cubicBezTo>
                  <a:pt x="41" y="3"/>
                  <a:pt x="34" y="0"/>
                  <a:pt x="27" y="0"/>
                </a:cubicBezTo>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901" name="Freeform 29">
            <a:extLst>
              <a:ext uri="{FF2B5EF4-FFF2-40B4-BE49-F238E27FC236}">
                <a16:creationId xmlns:a16="http://schemas.microsoft.com/office/drawing/2014/main" id="{C15A3192-EECA-4258-AA76-19BF3E017394}"/>
              </a:ext>
            </a:extLst>
          </p:cNvPr>
          <p:cNvSpPr>
            <a:spLocks/>
          </p:cNvSpPr>
          <p:nvPr/>
        </p:nvSpPr>
        <p:spPr bwMode="auto">
          <a:xfrm>
            <a:off x="4238625" y="5570538"/>
            <a:ext cx="430213" cy="1117600"/>
          </a:xfrm>
          <a:custGeom>
            <a:avLst/>
            <a:gdLst>
              <a:gd name="T0" fmla="*/ 0 w 54"/>
              <a:gd name="T1" fmla="*/ 0 h 140"/>
              <a:gd name="T2" fmla="*/ 2147483646 w 54"/>
              <a:gd name="T3" fmla="*/ 0 h 140"/>
              <a:gd name="T4" fmla="*/ 2147483646 w 54"/>
              <a:gd name="T5" fmla="*/ 2147483646 h 140"/>
              <a:gd name="T6" fmla="*/ 1713737552 w 54"/>
              <a:gd name="T7" fmla="*/ 2147483646 h 140"/>
              <a:gd name="T8" fmla="*/ 1713737552 w 54"/>
              <a:gd name="T9" fmla="*/ 2147483646 h 140"/>
              <a:gd name="T10" fmla="*/ 507770844 w 54"/>
              <a:gd name="T11" fmla="*/ 2147483646 h 140"/>
              <a:gd name="T12" fmla="*/ 0 w 54"/>
              <a:gd name="T13" fmla="*/ 2147483646 h 140"/>
              <a:gd name="T14" fmla="*/ 0 w 54"/>
              <a:gd name="T15" fmla="*/ 0 h 1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 h="140">
                <a:moveTo>
                  <a:pt x="0" y="0"/>
                </a:moveTo>
                <a:cubicBezTo>
                  <a:pt x="54" y="0"/>
                  <a:pt x="54" y="0"/>
                  <a:pt x="54" y="0"/>
                </a:cubicBezTo>
                <a:cubicBezTo>
                  <a:pt x="54" y="113"/>
                  <a:pt x="54" y="113"/>
                  <a:pt x="54" y="113"/>
                </a:cubicBezTo>
                <a:cubicBezTo>
                  <a:pt x="54" y="128"/>
                  <a:pt x="42" y="140"/>
                  <a:pt x="27" y="140"/>
                </a:cubicBezTo>
                <a:cubicBezTo>
                  <a:pt x="27" y="140"/>
                  <a:pt x="27" y="140"/>
                  <a:pt x="27" y="140"/>
                </a:cubicBezTo>
                <a:cubicBezTo>
                  <a:pt x="19" y="140"/>
                  <a:pt x="13" y="137"/>
                  <a:pt x="8" y="132"/>
                </a:cubicBezTo>
                <a:cubicBezTo>
                  <a:pt x="3" y="127"/>
                  <a:pt x="0" y="120"/>
                  <a:pt x="0" y="113"/>
                </a:cubicBez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7902" name="Rectangle 48">
            <a:extLst>
              <a:ext uri="{FF2B5EF4-FFF2-40B4-BE49-F238E27FC236}">
                <a16:creationId xmlns:a16="http://schemas.microsoft.com/office/drawing/2014/main" id="{5E9941AF-FB21-4309-834D-925F1E081C30}"/>
              </a:ext>
            </a:extLst>
          </p:cNvPr>
          <p:cNvSpPr>
            <a:spLocks noChangeArrowheads="1"/>
          </p:cNvSpPr>
          <p:nvPr/>
        </p:nvSpPr>
        <p:spPr bwMode="auto">
          <a:xfrm>
            <a:off x="2206625" y="1878013"/>
            <a:ext cx="725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91%</a:t>
            </a:r>
            <a:endParaRPr lang="ru-RU" altLang="ru-RU" sz="1800"/>
          </a:p>
        </p:txBody>
      </p:sp>
      <p:sp>
        <p:nvSpPr>
          <p:cNvPr id="37903" name="Rectangle 49">
            <a:extLst>
              <a:ext uri="{FF2B5EF4-FFF2-40B4-BE49-F238E27FC236}">
                <a16:creationId xmlns:a16="http://schemas.microsoft.com/office/drawing/2014/main" id="{E8A5567C-3392-425F-A83D-A08BF40F12DE}"/>
              </a:ext>
            </a:extLst>
          </p:cNvPr>
          <p:cNvSpPr>
            <a:spLocks noChangeArrowheads="1"/>
          </p:cNvSpPr>
          <p:nvPr/>
        </p:nvSpPr>
        <p:spPr bwMode="auto">
          <a:xfrm>
            <a:off x="1552575" y="1878013"/>
            <a:ext cx="725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78%</a:t>
            </a:r>
            <a:endParaRPr lang="ru-RU" altLang="ru-RU" sz="1800"/>
          </a:p>
        </p:txBody>
      </p:sp>
      <p:sp>
        <p:nvSpPr>
          <p:cNvPr id="37904" name="Rectangle 50">
            <a:extLst>
              <a:ext uri="{FF2B5EF4-FFF2-40B4-BE49-F238E27FC236}">
                <a16:creationId xmlns:a16="http://schemas.microsoft.com/office/drawing/2014/main" id="{BFA1D2F2-472A-4B7D-9D79-30F3E1815D75}"/>
              </a:ext>
            </a:extLst>
          </p:cNvPr>
          <p:cNvSpPr>
            <a:spLocks noChangeArrowheads="1"/>
          </p:cNvSpPr>
          <p:nvPr/>
        </p:nvSpPr>
        <p:spPr bwMode="auto">
          <a:xfrm>
            <a:off x="2860675" y="1878013"/>
            <a:ext cx="725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43%</a:t>
            </a:r>
            <a:endParaRPr lang="ru-RU" altLang="ru-RU" sz="1800"/>
          </a:p>
        </p:txBody>
      </p:sp>
      <p:sp>
        <p:nvSpPr>
          <p:cNvPr id="37905" name="Rectangle 51">
            <a:extLst>
              <a:ext uri="{FF2B5EF4-FFF2-40B4-BE49-F238E27FC236}">
                <a16:creationId xmlns:a16="http://schemas.microsoft.com/office/drawing/2014/main" id="{B32C6CF9-555A-440B-BCE0-AA2D7668FA9E}"/>
              </a:ext>
            </a:extLst>
          </p:cNvPr>
          <p:cNvSpPr>
            <a:spLocks noChangeArrowheads="1"/>
          </p:cNvSpPr>
          <p:nvPr/>
        </p:nvSpPr>
        <p:spPr bwMode="auto">
          <a:xfrm>
            <a:off x="3521075" y="1878013"/>
            <a:ext cx="725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69%</a:t>
            </a:r>
            <a:endParaRPr lang="ru-RU" altLang="ru-RU" sz="1800"/>
          </a:p>
        </p:txBody>
      </p:sp>
      <p:sp>
        <p:nvSpPr>
          <p:cNvPr id="37906" name="Rectangle 52">
            <a:extLst>
              <a:ext uri="{FF2B5EF4-FFF2-40B4-BE49-F238E27FC236}">
                <a16:creationId xmlns:a16="http://schemas.microsoft.com/office/drawing/2014/main" id="{7FD27706-619A-4C70-801F-202D00482870}"/>
              </a:ext>
            </a:extLst>
          </p:cNvPr>
          <p:cNvSpPr>
            <a:spLocks noChangeArrowheads="1"/>
          </p:cNvSpPr>
          <p:nvPr/>
        </p:nvSpPr>
        <p:spPr bwMode="auto">
          <a:xfrm>
            <a:off x="4206875" y="1878013"/>
            <a:ext cx="725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21%</a:t>
            </a:r>
            <a:endParaRPr lang="ru-RU" altLang="ru-RU" sz="1800"/>
          </a:p>
        </p:txBody>
      </p:sp>
      <p:grpSp>
        <p:nvGrpSpPr>
          <p:cNvPr id="2" name="Группа 1">
            <a:extLst>
              <a:ext uri="{FF2B5EF4-FFF2-40B4-BE49-F238E27FC236}">
                <a16:creationId xmlns:a16="http://schemas.microsoft.com/office/drawing/2014/main" id="{7B179562-FA03-496D-A14A-8C124B2BD61C}"/>
              </a:ext>
            </a:extLst>
          </p:cNvPr>
          <p:cNvGrpSpPr/>
          <p:nvPr/>
        </p:nvGrpSpPr>
        <p:grpSpPr>
          <a:xfrm>
            <a:off x="5211763" y="2060575"/>
            <a:ext cx="5427662" cy="800100"/>
            <a:chOff x="5211763" y="2060575"/>
            <a:chExt cx="5427662" cy="800100"/>
          </a:xfrm>
        </p:grpSpPr>
        <p:sp>
          <p:nvSpPr>
            <p:cNvPr id="38" name="Прямоугольник: скругленные углы 37">
              <a:extLst>
                <a:ext uri="{FF2B5EF4-FFF2-40B4-BE49-F238E27FC236}">
                  <a16:creationId xmlns:a16="http://schemas.microsoft.com/office/drawing/2014/main" id="{A9A13471-9DAC-44BC-BE03-896C24CB5FC7}"/>
                </a:ext>
              </a:extLst>
            </p:cNvPr>
            <p:cNvSpPr/>
            <p:nvPr/>
          </p:nvSpPr>
          <p:spPr>
            <a:xfrm>
              <a:off x="5211763" y="2060575"/>
              <a:ext cx="5427662" cy="800100"/>
            </a:xfrm>
            <a:prstGeom prst="roundRect">
              <a:avLst>
                <a:gd name="adj" fmla="val 13812"/>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37912" name="TextBox 115">
              <a:extLst>
                <a:ext uri="{FF2B5EF4-FFF2-40B4-BE49-F238E27FC236}">
                  <a16:creationId xmlns:a16="http://schemas.microsoft.com/office/drawing/2014/main" id="{DDF5653D-9745-4B57-BB1D-6BCE372355FF}"/>
                </a:ext>
              </a:extLst>
            </p:cNvPr>
            <p:cNvSpPr txBox="1">
              <a:spLocks noChangeArrowheads="1"/>
            </p:cNvSpPr>
            <p:nvPr/>
          </p:nvSpPr>
          <p:spPr bwMode="auto">
            <a:xfrm>
              <a:off x="5318125" y="2198688"/>
              <a:ext cx="5240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CB842488-D93A-42F2-BB7A-9CA85ADFE06C}"/>
              </a:ext>
            </a:extLst>
          </p:cNvPr>
          <p:cNvGrpSpPr/>
          <p:nvPr/>
        </p:nvGrpSpPr>
        <p:grpSpPr>
          <a:xfrm>
            <a:off x="5211763" y="3001963"/>
            <a:ext cx="5427662" cy="798512"/>
            <a:chOff x="5211763" y="3001963"/>
            <a:chExt cx="5427662" cy="798512"/>
          </a:xfrm>
        </p:grpSpPr>
        <p:sp>
          <p:nvSpPr>
            <p:cNvPr id="57" name="Прямоугольник: скругленные углы 56">
              <a:extLst>
                <a:ext uri="{FF2B5EF4-FFF2-40B4-BE49-F238E27FC236}">
                  <a16:creationId xmlns:a16="http://schemas.microsoft.com/office/drawing/2014/main" id="{F93E39C7-0E9D-4E06-A299-3CEE060B95DB}"/>
                </a:ext>
              </a:extLst>
            </p:cNvPr>
            <p:cNvSpPr/>
            <p:nvPr/>
          </p:nvSpPr>
          <p:spPr>
            <a:xfrm>
              <a:off x="5211763" y="3001963"/>
              <a:ext cx="5427662" cy="798512"/>
            </a:xfrm>
            <a:prstGeom prst="roundRect">
              <a:avLst>
                <a:gd name="adj" fmla="val 13812"/>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37913" name="TextBox 115">
              <a:extLst>
                <a:ext uri="{FF2B5EF4-FFF2-40B4-BE49-F238E27FC236}">
                  <a16:creationId xmlns:a16="http://schemas.microsoft.com/office/drawing/2014/main" id="{4CC8F6D6-A115-438E-B28D-2AE3B94539A9}"/>
                </a:ext>
              </a:extLst>
            </p:cNvPr>
            <p:cNvSpPr txBox="1">
              <a:spLocks noChangeArrowheads="1"/>
            </p:cNvSpPr>
            <p:nvPr/>
          </p:nvSpPr>
          <p:spPr bwMode="auto">
            <a:xfrm>
              <a:off x="5318125" y="3140075"/>
              <a:ext cx="52403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67411C6D-7D1A-400D-8292-7D0FF985934B}"/>
              </a:ext>
            </a:extLst>
          </p:cNvPr>
          <p:cNvGrpSpPr/>
          <p:nvPr/>
        </p:nvGrpSpPr>
        <p:grpSpPr>
          <a:xfrm>
            <a:off x="5211763" y="3943350"/>
            <a:ext cx="5427662" cy="798513"/>
            <a:chOff x="5211763" y="3943350"/>
            <a:chExt cx="5427662" cy="798513"/>
          </a:xfrm>
        </p:grpSpPr>
        <p:sp>
          <p:nvSpPr>
            <p:cNvPr id="58" name="Прямоугольник: скругленные углы 57">
              <a:extLst>
                <a:ext uri="{FF2B5EF4-FFF2-40B4-BE49-F238E27FC236}">
                  <a16:creationId xmlns:a16="http://schemas.microsoft.com/office/drawing/2014/main" id="{7DC697E6-0DD6-4AD8-8536-CB39C5C3E21C}"/>
                </a:ext>
              </a:extLst>
            </p:cNvPr>
            <p:cNvSpPr/>
            <p:nvPr/>
          </p:nvSpPr>
          <p:spPr>
            <a:xfrm>
              <a:off x="5211763" y="3943350"/>
              <a:ext cx="5427662" cy="798513"/>
            </a:xfrm>
            <a:prstGeom prst="roundRect">
              <a:avLst>
                <a:gd name="adj" fmla="val 13812"/>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37914" name="TextBox 115">
              <a:extLst>
                <a:ext uri="{FF2B5EF4-FFF2-40B4-BE49-F238E27FC236}">
                  <a16:creationId xmlns:a16="http://schemas.microsoft.com/office/drawing/2014/main" id="{F3B73E89-A578-4C5F-8555-DC1445460978}"/>
                </a:ext>
              </a:extLst>
            </p:cNvPr>
            <p:cNvSpPr txBox="1">
              <a:spLocks noChangeArrowheads="1"/>
            </p:cNvSpPr>
            <p:nvPr/>
          </p:nvSpPr>
          <p:spPr bwMode="auto">
            <a:xfrm>
              <a:off x="5318125" y="4081463"/>
              <a:ext cx="52403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5" name="Группа 4">
            <a:extLst>
              <a:ext uri="{FF2B5EF4-FFF2-40B4-BE49-F238E27FC236}">
                <a16:creationId xmlns:a16="http://schemas.microsoft.com/office/drawing/2014/main" id="{4A513A62-6F54-4E33-A3DA-DD974F7263A7}"/>
              </a:ext>
            </a:extLst>
          </p:cNvPr>
          <p:cNvGrpSpPr/>
          <p:nvPr/>
        </p:nvGrpSpPr>
        <p:grpSpPr>
          <a:xfrm>
            <a:off x="5211763" y="4884738"/>
            <a:ext cx="5427662" cy="798512"/>
            <a:chOff x="5211763" y="4884738"/>
            <a:chExt cx="5427662" cy="798512"/>
          </a:xfrm>
        </p:grpSpPr>
        <p:sp>
          <p:nvSpPr>
            <p:cNvPr id="59" name="Прямоугольник: скругленные углы 58">
              <a:extLst>
                <a:ext uri="{FF2B5EF4-FFF2-40B4-BE49-F238E27FC236}">
                  <a16:creationId xmlns:a16="http://schemas.microsoft.com/office/drawing/2014/main" id="{76AF4CD2-B234-4BCC-BA35-8633E3602626}"/>
                </a:ext>
              </a:extLst>
            </p:cNvPr>
            <p:cNvSpPr/>
            <p:nvPr/>
          </p:nvSpPr>
          <p:spPr>
            <a:xfrm>
              <a:off x="5211763" y="4884738"/>
              <a:ext cx="5427662" cy="798512"/>
            </a:xfrm>
            <a:prstGeom prst="roundRect">
              <a:avLst>
                <a:gd name="adj" fmla="val 13812"/>
              </a:avLst>
            </a:prstGeom>
            <a:noFill/>
            <a:ln w="38100">
              <a:solidFill>
                <a:srgbClr val="CA65F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37915" name="TextBox 115">
              <a:extLst>
                <a:ext uri="{FF2B5EF4-FFF2-40B4-BE49-F238E27FC236}">
                  <a16:creationId xmlns:a16="http://schemas.microsoft.com/office/drawing/2014/main" id="{C3E70E97-82F0-4A6A-9EA9-FED30C270535}"/>
                </a:ext>
              </a:extLst>
            </p:cNvPr>
            <p:cNvSpPr txBox="1">
              <a:spLocks noChangeArrowheads="1"/>
            </p:cNvSpPr>
            <p:nvPr/>
          </p:nvSpPr>
          <p:spPr bwMode="auto">
            <a:xfrm>
              <a:off x="5318125" y="5021263"/>
              <a:ext cx="5240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6" name="Группа 5">
            <a:extLst>
              <a:ext uri="{FF2B5EF4-FFF2-40B4-BE49-F238E27FC236}">
                <a16:creationId xmlns:a16="http://schemas.microsoft.com/office/drawing/2014/main" id="{8A2A36AC-D73E-4000-A84A-04B3AED5BA75}"/>
              </a:ext>
            </a:extLst>
          </p:cNvPr>
          <p:cNvGrpSpPr/>
          <p:nvPr/>
        </p:nvGrpSpPr>
        <p:grpSpPr>
          <a:xfrm>
            <a:off x="5211763" y="5824538"/>
            <a:ext cx="5427662" cy="800100"/>
            <a:chOff x="5211763" y="5824538"/>
            <a:chExt cx="5427662" cy="800100"/>
          </a:xfrm>
        </p:grpSpPr>
        <p:sp>
          <p:nvSpPr>
            <p:cNvPr id="60" name="Прямоугольник: скругленные углы 59">
              <a:extLst>
                <a:ext uri="{FF2B5EF4-FFF2-40B4-BE49-F238E27FC236}">
                  <a16:creationId xmlns:a16="http://schemas.microsoft.com/office/drawing/2014/main" id="{E4531EFE-A5F3-4B75-87EC-AFDAB0D3294F}"/>
                </a:ext>
              </a:extLst>
            </p:cNvPr>
            <p:cNvSpPr/>
            <p:nvPr/>
          </p:nvSpPr>
          <p:spPr>
            <a:xfrm>
              <a:off x="5211763" y="5824538"/>
              <a:ext cx="5427662" cy="800100"/>
            </a:xfrm>
            <a:prstGeom prst="roundRect">
              <a:avLst>
                <a:gd name="adj" fmla="val 13812"/>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37916" name="TextBox 115">
              <a:extLst>
                <a:ext uri="{FF2B5EF4-FFF2-40B4-BE49-F238E27FC236}">
                  <a16:creationId xmlns:a16="http://schemas.microsoft.com/office/drawing/2014/main" id="{3E2B211C-C5CF-4C6A-B0DA-7596283B62DC}"/>
                </a:ext>
              </a:extLst>
            </p:cNvPr>
            <p:cNvSpPr txBox="1">
              <a:spLocks noChangeArrowheads="1"/>
            </p:cNvSpPr>
            <p:nvPr/>
          </p:nvSpPr>
          <p:spPr bwMode="auto">
            <a:xfrm>
              <a:off x="5318125" y="5962650"/>
              <a:ext cx="5240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a:t>
              </a:r>
              <a:endParaRPr lang="ru-RU" altLang="ru-RU" sz="1200" i="1">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500" fill="hold"/>
                                        <p:tgtEl>
                                          <p:spTgt spid="37890"/>
                                        </p:tgtEl>
                                        <p:attrNameLst>
                                          <p:attrName>ppt_x</p:attrName>
                                        </p:attrNameLst>
                                      </p:cBhvr>
                                      <p:tavLst>
                                        <p:tav tm="0">
                                          <p:val>
                                            <p:strVal val="#ppt_x"/>
                                          </p:val>
                                        </p:tav>
                                        <p:tav tm="100000">
                                          <p:val>
                                            <p:strVal val="#ppt_x"/>
                                          </p:val>
                                        </p:tav>
                                      </p:tavLst>
                                    </p:anim>
                                    <p:anim calcmode="lin" valueType="num">
                                      <p:cBhvr additive="base">
                                        <p:cTn id="8" dur="500" fill="hold"/>
                                        <p:tgtEl>
                                          <p:spTgt spid="3789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7891"/>
                                        </p:tgtEl>
                                        <p:attrNameLst>
                                          <p:attrName>style.visibility</p:attrName>
                                        </p:attrNameLst>
                                      </p:cBhvr>
                                      <p:to>
                                        <p:strVal val="visible"/>
                                      </p:to>
                                    </p:set>
                                    <p:anim calcmode="lin" valueType="num">
                                      <p:cBhvr additive="base">
                                        <p:cTn id="11" dur="500" fill="hold"/>
                                        <p:tgtEl>
                                          <p:spTgt spid="37891"/>
                                        </p:tgtEl>
                                        <p:attrNameLst>
                                          <p:attrName>ppt_x</p:attrName>
                                        </p:attrNameLst>
                                      </p:cBhvr>
                                      <p:tavLst>
                                        <p:tav tm="0">
                                          <p:val>
                                            <p:strVal val="#ppt_x"/>
                                          </p:val>
                                        </p:tav>
                                        <p:tav tm="100000">
                                          <p:val>
                                            <p:strVal val="#ppt_x"/>
                                          </p:val>
                                        </p:tav>
                                      </p:tavLst>
                                    </p:anim>
                                    <p:anim calcmode="lin" valueType="num">
                                      <p:cBhvr additive="base">
                                        <p:cTn id="12" dur="500" fill="hold"/>
                                        <p:tgtEl>
                                          <p:spTgt spid="37891"/>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grpId="0" nodeType="afterEffect">
                                  <p:stCondLst>
                                    <p:cond delay="0"/>
                                  </p:stCondLst>
                                  <p:childTnLst>
                                    <p:set>
                                      <p:cBhvr>
                                        <p:cTn id="15" dur="1" fill="hold">
                                          <p:stCondLst>
                                            <p:cond delay="0"/>
                                          </p:stCondLst>
                                        </p:cTn>
                                        <p:tgtEl>
                                          <p:spTgt spid="37892"/>
                                        </p:tgtEl>
                                        <p:attrNameLst>
                                          <p:attrName>style.visibility</p:attrName>
                                        </p:attrNameLst>
                                      </p:cBhvr>
                                      <p:to>
                                        <p:strVal val="visible"/>
                                      </p:to>
                                    </p:set>
                                    <p:anim calcmode="lin" valueType="num">
                                      <p:cBhvr additive="base">
                                        <p:cTn id="16" dur="500" fill="hold"/>
                                        <p:tgtEl>
                                          <p:spTgt spid="37892"/>
                                        </p:tgtEl>
                                        <p:attrNameLst>
                                          <p:attrName>ppt_x</p:attrName>
                                        </p:attrNameLst>
                                      </p:cBhvr>
                                      <p:tavLst>
                                        <p:tav tm="0">
                                          <p:val>
                                            <p:strVal val="#ppt_x"/>
                                          </p:val>
                                        </p:tav>
                                        <p:tav tm="100000">
                                          <p:val>
                                            <p:strVal val="#ppt_x"/>
                                          </p:val>
                                        </p:tav>
                                      </p:tavLst>
                                    </p:anim>
                                    <p:anim calcmode="lin" valueType="num">
                                      <p:cBhvr additive="base">
                                        <p:cTn id="17" dur="500" fill="hold"/>
                                        <p:tgtEl>
                                          <p:spTgt spid="3789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7894"/>
                                        </p:tgtEl>
                                        <p:attrNameLst>
                                          <p:attrName>style.visibility</p:attrName>
                                        </p:attrNameLst>
                                      </p:cBhvr>
                                      <p:to>
                                        <p:strVal val="visible"/>
                                      </p:to>
                                    </p:set>
                                    <p:anim calcmode="lin" valueType="num">
                                      <p:cBhvr additive="base">
                                        <p:cTn id="20" dur="500" fill="hold"/>
                                        <p:tgtEl>
                                          <p:spTgt spid="37894"/>
                                        </p:tgtEl>
                                        <p:attrNameLst>
                                          <p:attrName>ppt_x</p:attrName>
                                        </p:attrNameLst>
                                      </p:cBhvr>
                                      <p:tavLst>
                                        <p:tav tm="0">
                                          <p:val>
                                            <p:strVal val="#ppt_x"/>
                                          </p:val>
                                        </p:tav>
                                        <p:tav tm="100000">
                                          <p:val>
                                            <p:strVal val="#ppt_x"/>
                                          </p:val>
                                        </p:tav>
                                      </p:tavLst>
                                    </p:anim>
                                    <p:anim calcmode="lin" valueType="num">
                                      <p:cBhvr additive="base">
                                        <p:cTn id="21" dur="500" fill="hold"/>
                                        <p:tgtEl>
                                          <p:spTgt spid="3789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7896"/>
                                        </p:tgtEl>
                                        <p:attrNameLst>
                                          <p:attrName>style.visibility</p:attrName>
                                        </p:attrNameLst>
                                      </p:cBhvr>
                                      <p:to>
                                        <p:strVal val="visible"/>
                                      </p:to>
                                    </p:set>
                                    <p:anim calcmode="lin" valueType="num">
                                      <p:cBhvr additive="base">
                                        <p:cTn id="24" dur="500" fill="hold"/>
                                        <p:tgtEl>
                                          <p:spTgt spid="37896"/>
                                        </p:tgtEl>
                                        <p:attrNameLst>
                                          <p:attrName>ppt_x</p:attrName>
                                        </p:attrNameLst>
                                      </p:cBhvr>
                                      <p:tavLst>
                                        <p:tav tm="0">
                                          <p:val>
                                            <p:strVal val="#ppt_x"/>
                                          </p:val>
                                        </p:tav>
                                        <p:tav tm="100000">
                                          <p:val>
                                            <p:strVal val="#ppt_x"/>
                                          </p:val>
                                        </p:tav>
                                      </p:tavLst>
                                    </p:anim>
                                    <p:anim calcmode="lin" valueType="num">
                                      <p:cBhvr additive="base">
                                        <p:cTn id="25" dur="500" fill="hold"/>
                                        <p:tgtEl>
                                          <p:spTgt spid="3789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7898"/>
                                        </p:tgtEl>
                                        <p:attrNameLst>
                                          <p:attrName>style.visibility</p:attrName>
                                        </p:attrNameLst>
                                      </p:cBhvr>
                                      <p:to>
                                        <p:strVal val="visible"/>
                                      </p:to>
                                    </p:set>
                                    <p:anim calcmode="lin" valueType="num">
                                      <p:cBhvr additive="base">
                                        <p:cTn id="28" dur="500" fill="hold"/>
                                        <p:tgtEl>
                                          <p:spTgt spid="37898"/>
                                        </p:tgtEl>
                                        <p:attrNameLst>
                                          <p:attrName>ppt_x</p:attrName>
                                        </p:attrNameLst>
                                      </p:cBhvr>
                                      <p:tavLst>
                                        <p:tav tm="0">
                                          <p:val>
                                            <p:strVal val="#ppt_x"/>
                                          </p:val>
                                        </p:tav>
                                        <p:tav tm="100000">
                                          <p:val>
                                            <p:strVal val="#ppt_x"/>
                                          </p:val>
                                        </p:tav>
                                      </p:tavLst>
                                    </p:anim>
                                    <p:anim calcmode="lin" valueType="num">
                                      <p:cBhvr additive="base">
                                        <p:cTn id="29" dur="500" fill="hold"/>
                                        <p:tgtEl>
                                          <p:spTgt spid="3789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7900"/>
                                        </p:tgtEl>
                                        <p:attrNameLst>
                                          <p:attrName>style.visibility</p:attrName>
                                        </p:attrNameLst>
                                      </p:cBhvr>
                                      <p:to>
                                        <p:strVal val="visible"/>
                                      </p:to>
                                    </p:set>
                                    <p:anim calcmode="lin" valueType="num">
                                      <p:cBhvr additive="base">
                                        <p:cTn id="32" dur="500" fill="hold"/>
                                        <p:tgtEl>
                                          <p:spTgt spid="37900"/>
                                        </p:tgtEl>
                                        <p:attrNameLst>
                                          <p:attrName>ppt_x</p:attrName>
                                        </p:attrNameLst>
                                      </p:cBhvr>
                                      <p:tavLst>
                                        <p:tav tm="0">
                                          <p:val>
                                            <p:strVal val="#ppt_x"/>
                                          </p:val>
                                        </p:tav>
                                        <p:tav tm="100000">
                                          <p:val>
                                            <p:strVal val="#ppt_x"/>
                                          </p:val>
                                        </p:tav>
                                      </p:tavLst>
                                    </p:anim>
                                    <p:anim calcmode="lin" valueType="num">
                                      <p:cBhvr additive="base">
                                        <p:cTn id="33" dur="500" fill="hold"/>
                                        <p:tgtEl>
                                          <p:spTgt spid="37900"/>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17" presetClass="entr" presetSubtype="4" fill="hold" grpId="0" nodeType="afterEffect">
                                  <p:stCondLst>
                                    <p:cond delay="0"/>
                                  </p:stCondLst>
                                  <p:childTnLst>
                                    <p:set>
                                      <p:cBhvr>
                                        <p:cTn id="36" dur="1" fill="hold">
                                          <p:stCondLst>
                                            <p:cond delay="0"/>
                                          </p:stCondLst>
                                        </p:cTn>
                                        <p:tgtEl>
                                          <p:spTgt spid="37893"/>
                                        </p:tgtEl>
                                        <p:attrNameLst>
                                          <p:attrName>style.visibility</p:attrName>
                                        </p:attrNameLst>
                                      </p:cBhvr>
                                      <p:to>
                                        <p:strVal val="visible"/>
                                      </p:to>
                                    </p:set>
                                    <p:anim calcmode="lin" valueType="num">
                                      <p:cBhvr>
                                        <p:cTn id="37" dur="500" fill="hold"/>
                                        <p:tgtEl>
                                          <p:spTgt spid="37893"/>
                                        </p:tgtEl>
                                        <p:attrNameLst>
                                          <p:attrName>ppt_x</p:attrName>
                                        </p:attrNameLst>
                                      </p:cBhvr>
                                      <p:tavLst>
                                        <p:tav tm="0">
                                          <p:val>
                                            <p:strVal val="#ppt_x"/>
                                          </p:val>
                                        </p:tav>
                                        <p:tav tm="100000">
                                          <p:val>
                                            <p:strVal val="#ppt_x"/>
                                          </p:val>
                                        </p:tav>
                                      </p:tavLst>
                                    </p:anim>
                                    <p:anim calcmode="lin" valueType="num">
                                      <p:cBhvr>
                                        <p:cTn id="38" dur="500" fill="hold"/>
                                        <p:tgtEl>
                                          <p:spTgt spid="37893"/>
                                        </p:tgtEl>
                                        <p:attrNameLst>
                                          <p:attrName>ppt_y</p:attrName>
                                        </p:attrNameLst>
                                      </p:cBhvr>
                                      <p:tavLst>
                                        <p:tav tm="0">
                                          <p:val>
                                            <p:strVal val="#ppt_y+#ppt_h/2"/>
                                          </p:val>
                                        </p:tav>
                                        <p:tav tm="100000">
                                          <p:val>
                                            <p:strVal val="#ppt_y"/>
                                          </p:val>
                                        </p:tav>
                                      </p:tavLst>
                                    </p:anim>
                                    <p:anim calcmode="lin" valueType="num">
                                      <p:cBhvr>
                                        <p:cTn id="39" dur="500" fill="hold"/>
                                        <p:tgtEl>
                                          <p:spTgt spid="37893"/>
                                        </p:tgtEl>
                                        <p:attrNameLst>
                                          <p:attrName>ppt_w</p:attrName>
                                        </p:attrNameLst>
                                      </p:cBhvr>
                                      <p:tavLst>
                                        <p:tav tm="0">
                                          <p:val>
                                            <p:strVal val="#ppt_w"/>
                                          </p:val>
                                        </p:tav>
                                        <p:tav tm="100000">
                                          <p:val>
                                            <p:strVal val="#ppt_w"/>
                                          </p:val>
                                        </p:tav>
                                      </p:tavLst>
                                    </p:anim>
                                    <p:anim calcmode="lin" valueType="num">
                                      <p:cBhvr>
                                        <p:cTn id="40" dur="500" fill="hold"/>
                                        <p:tgtEl>
                                          <p:spTgt spid="37893"/>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37903"/>
                                        </p:tgtEl>
                                        <p:attrNameLst>
                                          <p:attrName>style.visibility</p:attrName>
                                        </p:attrNameLst>
                                      </p:cBhvr>
                                      <p:to>
                                        <p:strVal val="visible"/>
                                      </p:to>
                                    </p:set>
                                    <p:anim calcmode="lin" valueType="num">
                                      <p:cBhvr>
                                        <p:cTn id="43" dur="500" fill="hold"/>
                                        <p:tgtEl>
                                          <p:spTgt spid="37903"/>
                                        </p:tgtEl>
                                        <p:attrNameLst>
                                          <p:attrName>ppt_w</p:attrName>
                                        </p:attrNameLst>
                                      </p:cBhvr>
                                      <p:tavLst>
                                        <p:tav tm="0">
                                          <p:val>
                                            <p:fltVal val="0"/>
                                          </p:val>
                                        </p:tav>
                                        <p:tav tm="100000">
                                          <p:val>
                                            <p:strVal val="#ppt_w"/>
                                          </p:val>
                                        </p:tav>
                                      </p:tavLst>
                                    </p:anim>
                                    <p:anim calcmode="lin" valueType="num">
                                      <p:cBhvr>
                                        <p:cTn id="44" dur="500" fill="hold"/>
                                        <p:tgtEl>
                                          <p:spTgt spid="37903"/>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childTnLst>
                                </p:cTn>
                              </p:par>
                              <p:par>
                                <p:cTn id="49" presetID="17" presetClass="entr" presetSubtype="4" fill="hold" grpId="0" nodeType="withEffect">
                                  <p:stCondLst>
                                    <p:cond delay="250"/>
                                  </p:stCondLst>
                                  <p:childTnLst>
                                    <p:set>
                                      <p:cBhvr>
                                        <p:cTn id="50" dur="1" fill="hold">
                                          <p:stCondLst>
                                            <p:cond delay="0"/>
                                          </p:stCondLst>
                                        </p:cTn>
                                        <p:tgtEl>
                                          <p:spTgt spid="37895"/>
                                        </p:tgtEl>
                                        <p:attrNameLst>
                                          <p:attrName>style.visibility</p:attrName>
                                        </p:attrNameLst>
                                      </p:cBhvr>
                                      <p:to>
                                        <p:strVal val="visible"/>
                                      </p:to>
                                    </p:set>
                                    <p:anim calcmode="lin" valueType="num">
                                      <p:cBhvr>
                                        <p:cTn id="51" dur="500" fill="hold"/>
                                        <p:tgtEl>
                                          <p:spTgt spid="37895"/>
                                        </p:tgtEl>
                                        <p:attrNameLst>
                                          <p:attrName>ppt_x</p:attrName>
                                        </p:attrNameLst>
                                      </p:cBhvr>
                                      <p:tavLst>
                                        <p:tav tm="0">
                                          <p:val>
                                            <p:strVal val="#ppt_x"/>
                                          </p:val>
                                        </p:tav>
                                        <p:tav tm="100000">
                                          <p:val>
                                            <p:strVal val="#ppt_x"/>
                                          </p:val>
                                        </p:tav>
                                      </p:tavLst>
                                    </p:anim>
                                    <p:anim calcmode="lin" valueType="num">
                                      <p:cBhvr>
                                        <p:cTn id="52" dur="500" fill="hold"/>
                                        <p:tgtEl>
                                          <p:spTgt spid="37895"/>
                                        </p:tgtEl>
                                        <p:attrNameLst>
                                          <p:attrName>ppt_y</p:attrName>
                                        </p:attrNameLst>
                                      </p:cBhvr>
                                      <p:tavLst>
                                        <p:tav tm="0">
                                          <p:val>
                                            <p:strVal val="#ppt_y+#ppt_h/2"/>
                                          </p:val>
                                        </p:tav>
                                        <p:tav tm="100000">
                                          <p:val>
                                            <p:strVal val="#ppt_y"/>
                                          </p:val>
                                        </p:tav>
                                      </p:tavLst>
                                    </p:anim>
                                    <p:anim calcmode="lin" valueType="num">
                                      <p:cBhvr>
                                        <p:cTn id="53" dur="500" fill="hold"/>
                                        <p:tgtEl>
                                          <p:spTgt spid="37895"/>
                                        </p:tgtEl>
                                        <p:attrNameLst>
                                          <p:attrName>ppt_w</p:attrName>
                                        </p:attrNameLst>
                                      </p:cBhvr>
                                      <p:tavLst>
                                        <p:tav tm="0">
                                          <p:val>
                                            <p:strVal val="#ppt_w"/>
                                          </p:val>
                                        </p:tav>
                                        <p:tav tm="100000">
                                          <p:val>
                                            <p:strVal val="#ppt_w"/>
                                          </p:val>
                                        </p:tav>
                                      </p:tavLst>
                                    </p:anim>
                                    <p:anim calcmode="lin" valueType="num">
                                      <p:cBhvr>
                                        <p:cTn id="54" dur="500" fill="hold"/>
                                        <p:tgtEl>
                                          <p:spTgt spid="37895"/>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250"/>
                                  </p:stCondLst>
                                  <p:childTnLst>
                                    <p:set>
                                      <p:cBhvr>
                                        <p:cTn id="56" dur="1" fill="hold">
                                          <p:stCondLst>
                                            <p:cond delay="0"/>
                                          </p:stCondLst>
                                        </p:cTn>
                                        <p:tgtEl>
                                          <p:spTgt spid="37902"/>
                                        </p:tgtEl>
                                        <p:attrNameLst>
                                          <p:attrName>style.visibility</p:attrName>
                                        </p:attrNameLst>
                                      </p:cBhvr>
                                      <p:to>
                                        <p:strVal val="visible"/>
                                      </p:to>
                                    </p:set>
                                    <p:anim calcmode="lin" valueType="num">
                                      <p:cBhvr>
                                        <p:cTn id="57" dur="500" fill="hold"/>
                                        <p:tgtEl>
                                          <p:spTgt spid="37902"/>
                                        </p:tgtEl>
                                        <p:attrNameLst>
                                          <p:attrName>ppt_w</p:attrName>
                                        </p:attrNameLst>
                                      </p:cBhvr>
                                      <p:tavLst>
                                        <p:tav tm="0">
                                          <p:val>
                                            <p:fltVal val="0"/>
                                          </p:val>
                                        </p:tav>
                                        <p:tav tm="100000">
                                          <p:val>
                                            <p:strVal val="#ppt_w"/>
                                          </p:val>
                                        </p:tav>
                                      </p:tavLst>
                                    </p:anim>
                                    <p:anim calcmode="lin" valueType="num">
                                      <p:cBhvr>
                                        <p:cTn id="58" dur="500" fill="hold"/>
                                        <p:tgtEl>
                                          <p:spTgt spid="37902"/>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250"/>
                                  </p:stCondLst>
                                  <p:childTnLst>
                                    <p:set>
                                      <p:cBhvr>
                                        <p:cTn id="60" dur="1" fill="hold">
                                          <p:stCondLst>
                                            <p:cond delay="0"/>
                                          </p:stCondLst>
                                        </p:cTn>
                                        <p:tgtEl>
                                          <p:spTgt spid="3"/>
                                        </p:tgtEl>
                                        <p:attrNameLst>
                                          <p:attrName>style.visibility</p:attrName>
                                        </p:attrNameLst>
                                      </p:cBhvr>
                                      <p:to>
                                        <p:strVal val="visible"/>
                                      </p:to>
                                    </p:set>
                                    <p:anim calcmode="lin" valueType="num">
                                      <p:cBhvr>
                                        <p:cTn id="61" dur="500" fill="hold"/>
                                        <p:tgtEl>
                                          <p:spTgt spid="3"/>
                                        </p:tgtEl>
                                        <p:attrNameLst>
                                          <p:attrName>ppt_w</p:attrName>
                                        </p:attrNameLst>
                                      </p:cBhvr>
                                      <p:tavLst>
                                        <p:tav tm="0">
                                          <p:val>
                                            <p:fltVal val="0"/>
                                          </p:val>
                                        </p:tav>
                                        <p:tav tm="100000">
                                          <p:val>
                                            <p:strVal val="#ppt_w"/>
                                          </p:val>
                                        </p:tav>
                                      </p:tavLst>
                                    </p:anim>
                                    <p:anim calcmode="lin" valueType="num">
                                      <p:cBhvr>
                                        <p:cTn id="62" dur="500" fill="hold"/>
                                        <p:tgtEl>
                                          <p:spTgt spid="3"/>
                                        </p:tgtEl>
                                        <p:attrNameLst>
                                          <p:attrName>ppt_h</p:attrName>
                                        </p:attrNameLst>
                                      </p:cBhvr>
                                      <p:tavLst>
                                        <p:tav tm="0">
                                          <p:val>
                                            <p:fltVal val="0"/>
                                          </p:val>
                                        </p:tav>
                                        <p:tav tm="100000">
                                          <p:val>
                                            <p:strVal val="#ppt_h"/>
                                          </p:val>
                                        </p:tav>
                                      </p:tavLst>
                                    </p:anim>
                                  </p:childTnLst>
                                </p:cTn>
                              </p:par>
                              <p:par>
                                <p:cTn id="63" presetID="17" presetClass="entr" presetSubtype="4" fill="hold" grpId="0" nodeType="withEffect">
                                  <p:stCondLst>
                                    <p:cond delay="500"/>
                                  </p:stCondLst>
                                  <p:childTnLst>
                                    <p:set>
                                      <p:cBhvr>
                                        <p:cTn id="64" dur="1" fill="hold">
                                          <p:stCondLst>
                                            <p:cond delay="0"/>
                                          </p:stCondLst>
                                        </p:cTn>
                                        <p:tgtEl>
                                          <p:spTgt spid="37897"/>
                                        </p:tgtEl>
                                        <p:attrNameLst>
                                          <p:attrName>style.visibility</p:attrName>
                                        </p:attrNameLst>
                                      </p:cBhvr>
                                      <p:to>
                                        <p:strVal val="visible"/>
                                      </p:to>
                                    </p:set>
                                    <p:anim calcmode="lin" valueType="num">
                                      <p:cBhvr>
                                        <p:cTn id="65" dur="500" fill="hold"/>
                                        <p:tgtEl>
                                          <p:spTgt spid="37897"/>
                                        </p:tgtEl>
                                        <p:attrNameLst>
                                          <p:attrName>ppt_x</p:attrName>
                                        </p:attrNameLst>
                                      </p:cBhvr>
                                      <p:tavLst>
                                        <p:tav tm="0">
                                          <p:val>
                                            <p:strVal val="#ppt_x"/>
                                          </p:val>
                                        </p:tav>
                                        <p:tav tm="100000">
                                          <p:val>
                                            <p:strVal val="#ppt_x"/>
                                          </p:val>
                                        </p:tav>
                                      </p:tavLst>
                                    </p:anim>
                                    <p:anim calcmode="lin" valueType="num">
                                      <p:cBhvr>
                                        <p:cTn id="66" dur="500" fill="hold"/>
                                        <p:tgtEl>
                                          <p:spTgt spid="37897"/>
                                        </p:tgtEl>
                                        <p:attrNameLst>
                                          <p:attrName>ppt_y</p:attrName>
                                        </p:attrNameLst>
                                      </p:cBhvr>
                                      <p:tavLst>
                                        <p:tav tm="0">
                                          <p:val>
                                            <p:strVal val="#ppt_y+#ppt_h/2"/>
                                          </p:val>
                                        </p:tav>
                                        <p:tav tm="100000">
                                          <p:val>
                                            <p:strVal val="#ppt_y"/>
                                          </p:val>
                                        </p:tav>
                                      </p:tavLst>
                                    </p:anim>
                                    <p:anim calcmode="lin" valueType="num">
                                      <p:cBhvr>
                                        <p:cTn id="67" dur="500" fill="hold"/>
                                        <p:tgtEl>
                                          <p:spTgt spid="37897"/>
                                        </p:tgtEl>
                                        <p:attrNameLst>
                                          <p:attrName>ppt_w</p:attrName>
                                        </p:attrNameLst>
                                      </p:cBhvr>
                                      <p:tavLst>
                                        <p:tav tm="0">
                                          <p:val>
                                            <p:strVal val="#ppt_w"/>
                                          </p:val>
                                        </p:tav>
                                        <p:tav tm="100000">
                                          <p:val>
                                            <p:strVal val="#ppt_w"/>
                                          </p:val>
                                        </p:tav>
                                      </p:tavLst>
                                    </p:anim>
                                    <p:anim calcmode="lin" valueType="num">
                                      <p:cBhvr>
                                        <p:cTn id="68" dur="500" fill="hold"/>
                                        <p:tgtEl>
                                          <p:spTgt spid="37897"/>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500"/>
                                  </p:stCondLst>
                                  <p:childTnLst>
                                    <p:set>
                                      <p:cBhvr>
                                        <p:cTn id="70" dur="1" fill="hold">
                                          <p:stCondLst>
                                            <p:cond delay="0"/>
                                          </p:stCondLst>
                                        </p:cTn>
                                        <p:tgtEl>
                                          <p:spTgt spid="37904"/>
                                        </p:tgtEl>
                                        <p:attrNameLst>
                                          <p:attrName>style.visibility</p:attrName>
                                        </p:attrNameLst>
                                      </p:cBhvr>
                                      <p:to>
                                        <p:strVal val="visible"/>
                                      </p:to>
                                    </p:set>
                                    <p:anim calcmode="lin" valueType="num">
                                      <p:cBhvr>
                                        <p:cTn id="71" dur="500" fill="hold"/>
                                        <p:tgtEl>
                                          <p:spTgt spid="37904"/>
                                        </p:tgtEl>
                                        <p:attrNameLst>
                                          <p:attrName>ppt_w</p:attrName>
                                        </p:attrNameLst>
                                      </p:cBhvr>
                                      <p:tavLst>
                                        <p:tav tm="0">
                                          <p:val>
                                            <p:fltVal val="0"/>
                                          </p:val>
                                        </p:tav>
                                        <p:tav tm="100000">
                                          <p:val>
                                            <p:strVal val="#ppt_w"/>
                                          </p:val>
                                        </p:tav>
                                      </p:tavLst>
                                    </p:anim>
                                    <p:anim calcmode="lin" valueType="num">
                                      <p:cBhvr>
                                        <p:cTn id="72" dur="500" fill="hold"/>
                                        <p:tgtEl>
                                          <p:spTgt spid="37904"/>
                                        </p:tgtEl>
                                        <p:attrNameLst>
                                          <p:attrName>ppt_h</p:attrName>
                                        </p:attrNameLst>
                                      </p:cBhvr>
                                      <p:tavLst>
                                        <p:tav tm="0">
                                          <p:val>
                                            <p:fltVal val="0"/>
                                          </p:val>
                                        </p:tav>
                                        <p:tav tm="100000">
                                          <p:val>
                                            <p:strVal val="#ppt_h"/>
                                          </p:val>
                                        </p:tav>
                                      </p:tavLst>
                                    </p:anim>
                                  </p:childTnLst>
                                </p:cTn>
                              </p:par>
                              <p:par>
                                <p:cTn id="73" presetID="23" presetClass="entr" presetSubtype="16" fill="hold" nodeType="withEffect">
                                  <p:stCondLst>
                                    <p:cond delay="500"/>
                                  </p:stCondLst>
                                  <p:childTnLst>
                                    <p:set>
                                      <p:cBhvr>
                                        <p:cTn id="74" dur="1" fill="hold">
                                          <p:stCondLst>
                                            <p:cond delay="0"/>
                                          </p:stCondLst>
                                        </p:cTn>
                                        <p:tgtEl>
                                          <p:spTgt spid="4"/>
                                        </p:tgtEl>
                                        <p:attrNameLst>
                                          <p:attrName>style.visibility</p:attrName>
                                        </p:attrNameLst>
                                      </p:cBhvr>
                                      <p:to>
                                        <p:strVal val="visible"/>
                                      </p:to>
                                    </p:set>
                                    <p:anim calcmode="lin" valueType="num">
                                      <p:cBhvr>
                                        <p:cTn id="75" dur="500" fill="hold"/>
                                        <p:tgtEl>
                                          <p:spTgt spid="4"/>
                                        </p:tgtEl>
                                        <p:attrNameLst>
                                          <p:attrName>ppt_w</p:attrName>
                                        </p:attrNameLst>
                                      </p:cBhvr>
                                      <p:tavLst>
                                        <p:tav tm="0">
                                          <p:val>
                                            <p:fltVal val="0"/>
                                          </p:val>
                                        </p:tav>
                                        <p:tav tm="100000">
                                          <p:val>
                                            <p:strVal val="#ppt_w"/>
                                          </p:val>
                                        </p:tav>
                                      </p:tavLst>
                                    </p:anim>
                                    <p:anim calcmode="lin" valueType="num">
                                      <p:cBhvr>
                                        <p:cTn id="76" dur="500" fill="hold"/>
                                        <p:tgtEl>
                                          <p:spTgt spid="4"/>
                                        </p:tgtEl>
                                        <p:attrNameLst>
                                          <p:attrName>ppt_h</p:attrName>
                                        </p:attrNameLst>
                                      </p:cBhvr>
                                      <p:tavLst>
                                        <p:tav tm="0">
                                          <p:val>
                                            <p:fltVal val="0"/>
                                          </p:val>
                                        </p:tav>
                                        <p:tav tm="100000">
                                          <p:val>
                                            <p:strVal val="#ppt_h"/>
                                          </p:val>
                                        </p:tav>
                                      </p:tavLst>
                                    </p:anim>
                                  </p:childTnLst>
                                </p:cTn>
                              </p:par>
                              <p:par>
                                <p:cTn id="77" presetID="17" presetClass="entr" presetSubtype="4" fill="hold" grpId="0" nodeType="withEffect">
                                  <p:stCondLst>
                                    <p:cond delay="750"/>
                                  </p:stCondLst>
                                  <p:childTnLst>
                                    <p:set>
                                      <p:cBhvr>
                                        <p:cTn id="78" dur="1" fill="hold">
                                          <p:stCondLst>
                                            <p:cond delay="0"/>
                                          </p:stCondLst>
                                        </p:cTn>
                                        <p:tgtEl>
                                          <p:spTgt spid="37899"/>
                                        </p:tgtEl>
                                        <p:attrNameLst>
                                          <p:attrName>style.visibility</p:attrName>
                                        </p:attrNameLst>
                                      </p:cBhvr>
                                      <p:to>
                                        <p:strVal val="visible"/>
                                      </p:to>
                                    </p:set>
                                    <p:anim calcmode="lin" valueType="num">
                                      <p:cBhvr>
                                        <p:cTn id="79" dur="500" fill="hold"/>
                                        <p:tgtEl>
                                          <p:spTgt spid="37899"/>
                                        </p:tgtEl>
                                        <p:attrNameLst>
                                          <p:attrName>ppt_x</p:attrName>
                                        </p:attrNameLst>
                                      </p:cBhvr>
                                      <p:tavLst>
                                        <p:tav tm="0">
                                          <p:val>
                                            <p:strVal val="#ppt_x"/>
                                          </p:val>
                                        </p:tav>
                                        <p:tav tm="100000">
                                          <p:val>
                                            <p:strVal val="#ppt_x"/>
                                          </p:val>
                                        </p:tav>
                                      </p:tavLst>
                                    </p:anim>
                                    <p:anim calcmode="lin" valueType="num">
                                      <p:cBhvr>
                                        <p:cTn id="80" dur="500" fill="hold"/>
                                        <p:tgtEl>
                                          <p:spTgt spid="37899"/>
                                        </p:tgtEl>
                                        <p:attrNameLst>
                                          <p:attrName>ppt_y</p:attrName>
                                        </p:attrNameLst>
                                      </p:cBhvr>
                                      <p:tavLst>
                                        <p:tav tm="0">
                                          <p:val>
                                            <p:strVal val="#ppt_y+#ppt_h/2"/>
                                          </p:val>
                                        </p:tav>
                                        <p:tav tm="100000">
                                          <p:val>
                                            <p:strVal val="#ppt_y"/>
                                          </p:val>
                                        </p:tav>
                                      </p:tavLst>
                                    </p:anim>
                                    <p:anim calcmode="lin" valueType="num">
                                      <p:cBhvr>
                                        <p:cTn id="81" dur="500" fill="hold"/>
                                        <p:tgtEl>
                                          <p:spTgt spid="37899"/>
                                        </p:tgtEl>
                                        <p:attrNameLst>
                                          <p:attrName>ppt_w</p:attrName>
                                        </p:attrNameLst>
                                      </p:cBhvr>
                                      <p:tavLst>
                                        <p:tav tm="0">
                                          <p:val>
                                            <p:strVal val="#ppt_w"/>
                                          </p:val>
                                        </p:tav>
                                        <p:tav tm="100000">
                                          <p:val>
                                            <p:strVal val="#ppt_w"/>
                                          </p:val>
                                        </p:tav>
                                      </p:tavLst>
                                    </p:anim>
                                    <p:anim calcmode="lin" valueType="num">
                                      <p:cBhvr>
                                        <p:cTn id="82" dur="500" fill="hold"/>
                                        <p:tgtEl>
                                          <p:spTgt spid="37899"/>
                                        </p:tgtEl>
                                        <p:attrNameLst>
                                          <p:attrName>ppt_h</p:attrName>
                                        </p:attrNameLst>
                                      </p:cBhvr>
                                      <p:tavLst>
                                        <p:tav tm="0">
                                          <p:val>
                                            <p:fltVal val="0"/>
                                          </p:val>
                                        </p:tav>
                                        <p:tav tm="100000">
                                          <p:val>
                                            <p:strVal val="#ppt_h"/>
                                          </p:val>
                                        </p:tav>
                                      </p:tavLst>
                                    </p:anim>
                                  </p:childTnLst>
                                </p:cTn>
                              </p:par>
                              <p:par>
                                <p:cTn id="83" presetID="23" presetClass="entr" presetSubtype="16" fill="hold" grpId="0" nodeType="withEffect">
                                  <p:stCondLst>
                                    <p:cond delay="750"/>
                                  </p:stCondLst>
                                  <p:childTnLst>
                                    <p:set>
                                      <p:cBhvr>
                                        <p:cTn id="84" dur="1" fill="hold">
                                          <p:stCondLst>
                                            <p:cond delay="0"/>
                                          </p:stCondLst>
                                        </p:cTn>
                                        <p:tgtEl>
                                          <p:spTgt spid="37905"/>
                                        </p:tgtEl>
                                        <p:attrNameLst>
                                          <p:attrName>style.visibility</p:attrName>
                                        </p:attrNameLst>
                                      </p:cBhvr>
                                      <p:to>
                                        <p:strVal val="visible"/>
                                      </p:to>
                                    </p:set>
                                    <p:anim calcmode="lin" valueType="num">
                                      <p:cBhvr>
                                        <p:cTn id="85" dur="500" fill="hold"/>
                                        <p:tgtEl>
                                          <p:spTgt spid="37905"/>
                                        </p:tgtEl>
                                        <p:attrNameLst>
                                          <p:attrName>ppt_w</p:attrName>
                                        </p:attrNameLst>
                                      </p:cBhvr>
                                      <p:tavLst>
                                        <p:tav tm="0">
                                          <p:val>
                                            <p:fltVal val="0"/>
                                          </p:val>
                                        </p:tav>
                                        <p:tav tm="100000">
                                          <p:val>
                                            <p:strVal val="#ppt_w"/>
                                          </p:val>
                                        </p:tav>
                                      </p:tavLst>
                                    </p:anim>
                                    <p:anim calcmode="lin" valueType="num">
                                      <p:cBhvr>
                                        <p:cTn id="86" dur="500" fill="hold"/>
                                        <p:tgtEl>
                                          <p:spTgt spid="37905"/>
                                        </p:tgtEl>
                                        <p:attrNameLst>
                                          <p:attrName>ppt_h</p:attrName>
                                        </p:attrNameLst>
                                      </p:cBhvr>
                                      <p:tavLst>
                                        <p:tav tm="0">
                                          <p:val>
                                            <p:fltVal val="0"/>
                                          </p:val>
                                        </p:tav>
                                        <p:tav tm="100000">
                                          <p:val>
                                            <p:strVal val="#ppt_h"/>
                                          </p:val>
                                        </p:tav>
                                      </p:tavLst>
                                    </p:anim>
                                  </p:childTnLst>
                                </p:cTn>
                              </p:par>
                              <p:par>
                                <p:cTn id="87" presetID="23" presetClass="entr" presetSubtype="16" fill="hold" nodeType="withEffect">
                                  <p:stCondLst>
                                    <p:cond delay="750"/>
                                  </p:stCondLst>
                                  <p:childTnLst>
                                    <p:set>
                                      <p:cBhvr>
                                        <p:cTn id="88" dur="1" fill="hold">
                                          <p:stCondLst>
                                            <p:cond delay="0"/>
                                          </p:stCondLst>
                                        </p:cTn>
                                        <p:tgtEl>
                                          <p:spTgt spid="5"/>
                                        </p:tgtEl>
                                        <p:attrNameLst>
                                          <p:attrName>style.visibility</p:attrName>
                                        </p:attrNameLst>
                                      </p:cBhvr>
                                      <p:to>
                                        <p:strVal val="visible"/>
                                      </p:to>
                                    </p:set>
                                    <p:anim calcmode="lin" valueType="num">
                                      <p:cBhvr>
                                        <p:cTn id="89" dur="500" fill="hold"/>
                                        <p:tgtEl>
                                          <p:spTgt spid="5"/>
                                        </p:tgtEl>
                                        <p:attrNameLst>
                                          <p:attrName>ppt_w</p:attrName>
                                        </p:attrNameLst>
                                      </p:cBhvr>
                                      <p:tavLst>
                                        <p:tav tm="0">
                                          <p:val>
                                            <p:fltVal val="0"/>
                                          </p:val>
                                        </p:tav>
                                        <p:tav tm="100000">
                                          <p:val>
                                            <p:strVal val="#ppt_w"/>
                                          </p:val>
                                        </p:tav>
                                      </p:tavLst>
                                    </p:anim>
                                    <p:anim calcmode="lin" valueType="num">
                                      <p:cBhvr>
                                        <p:cTn id="90" dur="500" fill="hold"/>
                                        <p:tgtEl>
                                          <p:spTgt spid="5"/>
                                        </p:tgtEl>
                                        <p:attrNameLst>
                                          <p:attrName>ppt_h</p:attrName>
                                        </p:attrNameLst>
                                      </p:cBhvr>
                                      <p:tavLst>
                                        <p:tav tm="0">
                                          <p:val>
                                            <p:fltVal val="0"/>
                                          </p:val>
                                        </p:tav>
                                        <p:tav tm="100000">
                                          <p:val>
                                            <p:strVal val="#ppt_h"/>
                                          </p:val>
                                        </p:tav>
                                      </p:tavLst>
                                    </p:anim>
                                  </p:childTnLst>
                                </p:cTn>
                              </p:par>
                              <p:par>
                                <p:cTn id="91" presetID="17" presetClass="entr" presetSubtype="4" fill="hold" grpId="0" nodeType="withEffect">
                                  <p:stCondLst>
                                    <p:cond delay="1000"/>
                                  </p:stCondLst>
                                  <p:childTnLst>
                                    <p:set>
                                      <p:cBhvr>
                                        <p:cTn id="92" dur="1" fill="hold">
                                          <p:stCondLst>
                                            <p:cond delay="0"/>
                                          </p:stCondLst>
                                        </p:cTn>
                                        <p:tgtEl>
                                          <p:spTgt spid="37901"/>
                                        </p:tgtEl>
                                        <p:attrNameLst>
                                          <p:attrName>style.visibility</p:attrName>
                                        </p:attrNameLst>
                                      </p:cBhvr>
                                      <p:to>
                                        <p:strVal val="visible"/>
                                      </p:to>
                                    </p:set>
                                    <p:anim calcmode="lin" valueType="num">
                                      <p:cBhvr>
                                        <p:cTn id="93" dur="500" fill="hold"/>
                                        <p:tgtEl>
                                          <p:spTgt spid="37901"/>
                                        </p:tgtEl>
                                        <p:attrNameLst>
                                          <p:attrName>ppt_x</p:attrName>
                                        </p:attrNameLst>
                                      </p:cBhvr>
                                      <p:tavLst>
                                        <p:tav tm="0">
                                          <p:val>
                                            <p:strVal val="#ppt_x"/>
                                          </p:val>
                                        </p:tav>
                                        <p:tav tm="100000">
                                          <p:val>
                                            <p:strVal val="#ppt_x"/>
                                          </p:val>
                                        </p:tav>
                                      </p:tavLst>
                                    </p:anim>
                                    <p:anim calcmode="lin" valueType="num">
                                      <p:cBhvr>
                                        <p:cTn id="94" dur="500" fill="hold"/>
                                        <p:tgtEl>
                                          <p:spTgt spid="37901"/>
                                        </p:tgtEl>
                                        <p:attrNameLst>
                                          <p:attrName>ppt_y</p:attrName>
                                        </p:attrNameLst>
                                      </p:cBhvr>
                                      <p:tavLst>
                                        <p:tav tm="0">
                                          <p:val>
                                            <p:strVal val="#ppt_y+#ppt_h/2"/>
                                          </p:val>
                                        </p:tav>
                                        <p:tav tm="100000">
                                          <p:val>
                                            <p:strVal val="#ppt_y"/>
                                          </p:val>
                                        </p:tav>
                                      </p:tavLst>
                                    </p:anim>
                                    <p:anim calcmode="lin" valueType="num">
                                      <p:cBhvr>
                                        <p:cTn id="95" dur="500" fill="hold"/>
                                        <p:tgtEl>
                                          <p:spTgt spid="37901"/>
                                        </p:tgtEl>
                                        <p:attrNameLst>
                                          <p:attrName>ppt_w</p:attrName>
                                        </p:attrNameLst>
                                      </p:cBhvr>
                                      <p:tavLst>
                                        <p:tav tm="0">
                                          <p:val>
                                            <p:strVal val="#ppt_w"/>
                                          </p:val>
                                        </p:tav>
                                        <p:tav tm="100000">
                                          <p:val>
                                            <p:strVal val="#ppt_w"/>
                                          </p:val>
                                        </p:tav>
                                      </p:tavLst>
                                    </p:anim>
                                    <p:anim calcmode="lin" valueType="num">
                                      <p:cBhvr>
                                        <p:cTn id="96" dur="500" fill="hold"/>
                                        <p:tgtEl>
                                          <p:spTgt spid="37901"/>
                                        </p:tgtEl>
                                        <p:attrNameLst>
                                          <p:attrName>ppt_h</p:attrName>
                                        </p:attrNameLst>
                                      </p:cBhvr>
                                      <p:tavLst>
                                        <p:tav tm="0">
                                          <p:val>
                                            <p:fltVal val="0"/>
                                          </p:val>
                                        </p:tav>
                                        <p:tav tm="100000">
                                          <p:val>
                                            <p:strVal val="#ppt_h"/>
                                          </p:val>
                                        </p:tav>
                                      </p:tavLst>
                                    </p:anim>
                                  </p:childTnLst>
                                </p:cTn>
                              </p:par>
                              <p:par>
                                <p:cTn id="97" presetID="23" presetClass="entr" presetSubtype="16" fill="hold" grpId="0" nodeType="withEffect">
                                  <p:stCondLst>
                                    <p:cond delay="1000"/>
                                  </p:stCondLst>
                                  <p:childTnLst>
                                    <p:set>
                                      <p:cBhvr>
                                        <p:cTn id="98" dur="1" fill="hold">
                                          <p:stCondLst>
                                            <p:cond delay="0"/>
                                          </p:stCondLst>
                                        </p:cTn>
                                        <p:tgtEl>
                                          <p:spTgt spid="37906"/>
                                        </p:tgtEl>
                                        <p:attrNameLst>
                                          <p:attrName>style.visibility</p:attrName>
                                        </p:attrNameLst>
                                      </p:cBhvr>
                                      <p:to>
                                        <p:strVal val="visible"/>
                                      </p:to>
                                    </p:set>
                                    <p:anim calcmode="lin" valueType="num">
                                      <p:cBhvr>
                                        <p:cTn id="99" dur="500" fill="hold"/>
                                        <p:tgtEl>
                                          <p:spTgt spid="37906"/>
                                        </p:tgtEl>
                                        <p:attrNameLst>
                                          <p:attrName>ppt_w</p:attrName>
                                        </p:attrNameLst>
                                      </p:cBhvr>
                                      <p:tavLst>
                                        <p:tav tm="0">
                                          <p:val>
                                            <p:fltVal val="0"/>
                                          </p:val>
                                        </p:tav>
                                        <p:tav tm="100000">
                                          <p:val>
                                            <p:strVal val="#ppt_w"/>
                                          </p:val>
                                        </p:tav>
                                      </p:tavLst>
                                    </p:anim>
                                    <p:anim calcmode="lin" valueType="num">
                                      <p:cBhvr>
                                        <p:cTn id="100" dur="500" fill="hold"/>
                                        <p:tgtEl>
                                          <p:spTgt spid="37906"/>
                                        </p:tgtEl>
                                        <p:attrNameLst>
                                          <p:attrName>ppt_h</p:attrName>
                                        </p:attrNameLst>
                                      </p:cBhvr>
                                      <p:tavLst>
                                        <p:tav tm="0">
                                          <p:val>
                                            <p:fltVal val="0"/>
                                          </p:val>
                                        </p:tav>
                                        <p:tav tm="100000">
                                          <p:val>
                                            <p:strVal val="#ppt_h"/>
                                          </p:val>
                                        </p:tav>
                                      </p:tavLst>
                                    </p:anim>
                                  </p:childTnLst>
                                </p:cTn>
                              </p:par>
                              <p:par>
                                <p:cTn id="101" presetID="23" presetClass="entr" presetSubtype="16" fill="hold" nodeType="withEffect">
                                  <p:stCondLst>
                                    <p:cond delay="1000"/>
                                  </p:stCondLst>
                                  <p:childTnLst>
                                    <p:set>
                                      <p:cBhvr>
                                        <p:cTn id="102" dur="1" fill="hold">
                                          <p:stCondLst>
                                            <p:cond delay="0"/>
                                          </p:stCondLst>
                                        </p:cTn>
                                        <p:tgtEl>
                                          <p:spTgt spid="6"/>
                                        </p:tgtEl>
                                        <p:attrNameLst>
                                          <p:attrName>style.visibility</p:attrName>
                                        </p:attrNameLst>
                                      </p:cBhvr>
                                      <p:to>
                                        <p:strVal val="visible"/>
                                      </p:to>
                                    </p:set>
                                    <p:anim calcmode="lin" valueType="num">
                                      <p:cBhvr>
                                        <p:cTn id="103" dur="500" fill="hold"/>
                                        <p:tgtEl>
                                          <p:spTgt spid="6"/>
                                        </p:tgtEl>
                                        <p:attrNameLst>
                                          <p:attrName>ppt_w</p:attrName>
                                        </p:attrNameLst>
                                      </p:cBhvr>
                                      <p:tavLst>
                                        <p:tav tm="0">
                                          <p:val>
                                            <p:fltVal val="0"/>
                                          </p:val>
                                        </p:tav>
                                        <p:tav tm="100000">
                                          <p:val>
                                            <p:strVal val="#ppt_w"/>
                                          </p:val>
                                        </p:tav>
                                      </p:tavLst>
                                    </p:anim>
                                    <p:anim calcmode="lin" valueType="num">
                                      <p:cBhvr>
                                        <p:cTn id="10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p:bldP spid="37892" grpId="0" animBg="1"/>
      <p:bldP spid="37893" grpId="0" animBg="1"/>
      <p:bldP spid="37894" grpId="0" animBg="1"/>
      <p:bldP spid="37895" grpId="0" animBg="1"/>
      <p:bldP spid="37896" grpId="0" animBg="1"/>
      <p:bldP spid="37897" grpId="0" animBg="1"/>
      <p:bldP spid="37898" grpId="0" animBg="1"/>
      <p:bldP spid="37899" grpId="0" animBg="1"/>
      <p:bldP spid="37900" grpId="0" animBg="1"/>
      <p:bldP spid="37901" grpId="0" animBg="1"/>
      <p:bldP spid="37902" grpId="0"/>
      <p:bldP spid="37903" grpId="0"/>
      <p:bldP spid="37904" grpId="0"/>
      <p:bldP spid="37905" grpId="0"/>
      <p:bldP spid="3790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112">
            <a:extLst>
              <a:ext uri="{FF2B5EF4-FFF2-40B4-BE49-F238E27FC236}">
                <a16:creationId xmlns:a16="http://schemas.microsoft.com/office/drawing/2014/main" id="{8B8CCE7C-3F74-4FD1-9329-562386CB7D8F}"/>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8915" name="TextBox 115">
            <a:extLst>
              <a:ext uri="{FF2B5EF4-FFF2-40B4-BE49-F238E27FC236}">
                <a16:creationId xmlns:a16="http://schemas.microsoft.com/office/drawing/2014/main" id="{0686157B-E829-47C5-98AD-B578E1FD9774}"/>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4" name="Группа 3">
            <a:extLst>
              <a:ext uri="{FF2B5EF4-FFF2-40B4-BE49-F238E27FC236}">
                <a16:creationId xmlns:a16="http://schemas.microsoft.com/office/drawing/2014/main" id="{410DE714-10C6-40D3-8449-3FBCECB56A14}"/>
              </a:ext>
            </a:extLst>
          </p:cNvPr>
          <p:cNvGrpSpPr/>
          <p:nvPr/>
        </p:nvGrpSpPr>
        <p:grpSpPr>
          <a:xfrm>
            <a:off x="1530350" y="1924050"/>
            <a:ext cx="9102725" cy="2643188"/>
            <a:chOff x="1530350" y="1924050"/>
            <a:chExt cx="9102725" cy="2643188"/>
          </a:xfrm>
        </p:grpSpPr>
        <p:grpSp>
          <p:nvGrpSpPr>
            <p:cNvPr id="3" name="Группа 2">
              <a:extLst>
                <a:ext uri="{FF2B5EF4-FFF2-40B4-BE49-F238E27FC236}">
                  <a16:creationId xmlns:a16="http://schemas.microsoft.com/office/drawing/2014/main" id="{216F8687-59A5-4123-BEE2-9080E55F31A9}"/>
                </a:ext>
              </a:extLst>
            </p:cNvPr>
            <p:cNvGrpSpPr/>
            <p:nvPr/>
          </p:nvGrpSpPr>
          <p:grpSpPr>
            <a:xfrm>
              <a:off x="1530350" y="2081213"/>
              <a:ext cx="9102725" cy="2471737"/>
              <a:chOff x="1530350" y="2081213"/>
              <a:chExt cx="9102725" cy="2471737"/>
            </a:xfrm>
          </p:grpSpPr>
          <p:sp>
            <p:nvSpPr>
              <p:cNvPr id="38916" name="Freeform 16">
                <a:extLst>
                  <a:ext uri="{FF2B5EF4-FFF2-40B4-BE49-F238E27FC236}">
                    <a16:creationId xmlns:a16="http://schemas.microsoft.com/office/drawing/2014/main" id="{F2AF75E9-3A1D-4ECA-A957-2EB4A2721E64}"/>
                  </a:ext>
                </a:extLst>
              </p:cNvPr>
              <p:cNvSpPr>
                <a:spLocks/>
              </p:cNvSpPr>
              <p:nvPr/>
            </p:nvSpPr>
            <p:spPr bwMode="auto">
              <a:xfrm>
                <a:off x="1530350" y="4495800"/>
                <a:ext cx="9102725" cy="57150"/>
              </a:xfrm>
              <a:custGeom>
                <a:avLst/>
                <a:gdLst>
                  <a:gd name="T0" fmla="*/ 2147483646 w 642"/>
                  <a:gd name="T1" fmla="*/ 816530625 h 4"/>
                  <a:gd name="T2" fmla="*/ 402065378 w 642"/>
                  <a:gd name="T3" fmla="*/ 816530625 h 4"/>
                  <a:gd name="T4" fmla="*/ 0 w 642"/>
                  <a:gd name="T5" fmla="*/ 408265313 h 4"/>
                  <a:gd name="T6" fmla="*/ 402065378 w 642"/>
                  <a:gd name="T7" fmla="*/ 0 h 4"/>
                  <a:gd name="T8" fmla="*/ 2147483646 w 642"/>
                  <a:gd name="T9" fmla="*/ 0 h 4"/>
                  <a:gd name="T10" fmla="*/ 2147483646 w 642"/>
                  <a:gd name="T11" fmla="*/ 408265313 h 4"/>
                  <a:gd name="T12" fmla="*/ 2147483646 w 642"/>
                  <a:gd name="T13" fmla="*/ 816530625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2" h="4">
                    <a:moveTo>
                      <a:pt x="640" y="4"/>
                    </a:moveTo>
                    <a:cubicBezTo>
                      <a:pt x="2" y="4"/>
                      <a:pt x="2" y="4"/>
                      <a:pt x="2" y="4"/>
                    </a:cubicBezTo>
                    <a:cubicBezTo>
                      <a:pt x="1" y="4"/>
                      <a:pt x="0" y="4"/>
                      <a:pt x="0" y="2"/>
                    </a:cubicBezTo>
                    <a:cubicBezTo>
                      <a:pt x="0" y="1"/>
                      <a:pt x="1" y="0"/>
                      <a:pt x="2" y="0"/>
                    </a:cubicBezTo>
                    <a:cubicBezTo>
                      <a:pt x="640" y="0"/>
                      <a:pt x="640" y="0"/>
                      <a:pt x="640" y="0"/>
                    </a:cubicBezTo>
                    <a:cubicBezTo>
                      <a:pt x="641" y="0"/>
                      <a:pt x="642" y="1"/>
                      <a:pt x="642" y="2"/>
                    </a:cubicBezTo>
                    <a:cubicBezTo>
                      <a:pt x="642" y="4"/>
                      <a:pt x="641" y="4"/>
                      <a:pt x="640" y="4"/>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17" name="Freeform 17">
                <a:extLst>
                  <a:ext uri="{FF2B5EF4-FFF2-40B4-BE49-F238E27FC236}">
                    <a16:creationId xmlns:a16="http://schemas.microsoft.com/office/drawing/2014/main" id="{7575C200-38EA-4BB0-B567-EB749A96380E}"/>
                  </a:ext>
                </a:extLst>
              </p:cNvPr>
              <p:cNvSpPr>
                <a:spLocks/>
              </p:cNvSpPr>
              <p:nvPr/>
            </p:nvSpPr>
            <p:spPr bwMode="auto">
              <a:xfrm>
                <a:off x="1558925" y="4495800"/>
                <a:ext cx="26988" cy="28575"/>
              </a:xfrm>
              <a:custGeom>
                <a:avLst/>
                <a:gdLst>
                  <a:gd name="T0" fmla="*/ 42844244 w 17"/>
                  <a:gd name="T1" fmla="*/ 45362813 h 18"/>
                  <a:gd name="T2" fmla="*/ 0 w 17"/>
                  <a:gd name="T3" fmla="*/ 45362813 h 18"/>
                  <a:gd name="T4" fmla="*/ 0 w 17"/>
                  <a:gd name="T5" fmla="*/ 0 h 18"/>
                  <a:gd name="T6" fmla="*/ 42844244 w 17"/>
                  <a:gd name="T7" fmla="*/ 45362813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18">
                    <a:moveTo>
                      <a:pt x="17" y="18"/>
                    </a:moveTo>
                    <a:lnTo>
                      <a:pt x="0" y="18"/>
                    </a:lnTo>
                    <a:lnTo>
                      <a:pt x="0" y="0"/>
                    </a:lnTo>
                    <a:lnTo>
                      <a:pt x="17" y="1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18" name="Freeform 18">
                <a:extLst>
                  <a:ext uri="{FF2B5EF4-FFF2-40B4-BE49-F238E27FC236}">
                    <a16:creationId xmlns:a16="http://schemas.microsoft.com/office/drawing/2014/main" id="{9703E228-AB7D-4E0B-AF86-6880E2B62C36}"/>
                  </a:ext>
                </a:extLst>
              </p:cNvPr>
              <p:cNvSpPr>
                <a:spLocks/>
              </p:cNvSpPr>
              <p:nvPr/>
            </p:nvSpPr>
            <p:spPr bwMode="auto">
              <a:xfrm>
                <a:off x="1558925" y="4281488"/>
                <a:ext cx="198438" cy="242887"/>
              </a:xfrm>
              <a:custGeom>
                <a:avLst/>
                <a:gdLst>
                  <a:gd name="T0" fmla="*/ 315021119 w 125"/>
                  <a:gd name="T1" fmla="*/ 385583906 h 153"/>
                  <a:gd name="T2" fmla="*/ 178932338 w 125"/>
                  <a:gd name="T3" fmla="*/ 385583906 h 153"/>
                  <a:gd name="T4" fmla="*/ 0 w 125"/>
                  <a:gd name="T5" fmla="*/ 158770311 h 153"/>
                  <a:gd name="T6" fmla="*/ 0 w 125"/>
                  <a:gd name="T7" fmla="*/ 0 h 153"/>
                  <a:gd name="T8" fmla="*/ 315021119 w 125"/>
                  <a:gd name="T9" fmla="*/ 385583906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5" h="153">
                    <a:moveTo>
                      <a:pt x="125" y="153"/>
                    </a:moveTo>
                    <a:lnTo>
                      <a:pt x="71" y="153"/>
                    </a:lnTo>
                    <a:lnTo>
                      <a:pt x="0" y="63"/>
                    </a:lnTo>
                    <a:lnTo>
                      <a:pt x="0" y="0"/>
                    </a:lnTo>
                    <a:lnTo>
                      <a:pt x="125" y="153"/>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19" name="Freeform 19">
                <a:extLst>
                  <a:ext uri="{FF2B5EF4-FFF2-40B4-BE49-F238E27FC236}">
                    <a16:creationId xmlns:a16="http://schemas.microsoft.com/office/drawing/2014/main" id="{14139515-C587-41B9-BDFE-67183B33B2C3}"/>
                  </a:ext>
                </a:extLst>
              </p:cNvPr>
              <p:cNvSpPr>
                <a:spLocks/>
              </p:cNvSpPr>
              <p:nvPr/>
            </p:nvSpPr>
            <p:spPr bwMode="auto">
              <a:xfrm>
                <a:off x="1558925" y="4052888"/>
                <a:ext cx="368300" cy="471487"/>
              </a:xfrm>
              <a:custGeom>
                <a:avLst/>
                <a:gdLst>
                  <a:gd name="T0" fmla="*/ 584676250 w 232"/>
                  <a:gd name="T1" fmla="*/ 748486406 h 297"/>
                  <a:gd name="T2" fmla="*/ 448587813 w 232"/>
                  <a:gd name="T3" fmla="*/ 748486406 h 297"/>
                  <a:gd name="T4" fmla="*/ 0 w 232"/>
                  <a:gd name="T5" fmla="*/ 158770469 h 297"/>
                  <a:gd name="T6" fmla="*/ 0 w 232"/>
                  <a:gd name="T7" fmla="*/ 0 h 297"/>
                  <a:gd name="T8" fmla="*/ 584676250 w 232"/>
                  <a:gd name="T9" fmla="*/ 748486406 h 2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2" h="297">
                    <a:moveTo>
                      <a:pt x="232" y="297"/>
                    </a:moveTo>
                    <a:lnTo>
                      <a:pt x="178" y="297"/>
                    </a:lnTo>
                    <a:lnTo>
                      <a:pt x="0" y="63"/>
                    </a:lnTo>
                    <a:lnTo>
                      <a:pt x="0" y="0"/>
                    </a:lnTo>
                    <a:lnTo>
                      <a:pt x="232" y="29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0" name="Freeform 20">
                <a:extLst>
                  <a:ext uri="{FF2B5EF4-FFF2-40B4-BE49-F238E27FC236}">
                    <a16:creationId xmlns:a16="http://schemas.microsoft.com/office/drawing/2014/main" id="{4364BA7B-EE91-4191-8737-4431FB8BF3BF}"/>
                  </a:ext>
                </a:extLst>
              </p:cNvPr>
              <p:cNvSpPr>
                <a:spLocks/>
              </p:cNvSpPr>
              <p:nvPr/>
            </p:nvSpPr>
            <p:spPr bwMode="auto">
              <a:xfrm>
                <a:off x="1585913" y="3910013"/>
                <a:ext cx="511175" cy="614362"/>
              </a:xfrm>
              <a:custGeom>
                <a:avLst/>
                <a:gdLst>
                  <a:gd name="T0" fmla="*/ 811490313 w 322"/>
                  <a:gd name="T1" fmla="*/ 975300469 h 387"/>
                  <a:gd name="T2" fmla="*/ 675401875 w 322"/>
                  <a:gd name="T3" fmla="*/ 975300469 h 387"/>
                  <a:gd name="T4" fmla="*/ 0 w 322"/>
                  <a:gd name="T5" fmla="*/ 68044957 h 387"/>
                  <a:gd name="T6" fmla="*/ 68045013 w 322"/>
                  <a:gd name="T7" fmla="*/ 0 h 387"/>
                  <a:gd name="T8" fmla="*/ 811490313 w 322"/>
                  <a:gd name="T9" fmla="*/ 975300469 h 3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2" h="387">
                    <a:moveTo>
                      <a:pt x="322" y="387"/>
                    </a:moveTo>
                    <a:lnTo>
                      <a:pt x="268" y="387"/>
                    </a:lnTo>
                    <a:lnTo>
                      <a:pt x="0" y="27"/>
                    </a:lnTo>
                    <a:lnTo>
                      <a:pt x="27" y="0"/>
                    </a:lnTo>
                    <a:lnTo>
                      <a:pt x="322" y="3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1" name="Freeform 21">
                <a:extLst>
                  <a:ext uri="{FF2B5EF4-FFF2-40B4-BE49-F238E27FC236}">
                    <a16:creationId xmlns:a16="http://schemas.microsoft.com/office/drawing/2014/main" id="{CC14C80F-ACFB-435E-BAB9-82B890142F27}"/>
                  </a:ext>
                </a:extLst>
              </p:cNvPr>
              <p:cNvSpPr>
                <a:spLocks/>
              </p:cNvSpPr>
              <p:nvPr/>
            </p:nvSpPr>
            <p:spPr bwMode="auto">
              <a:xfrm>
                <a:off x="1685925" y="3810000"/>
                <a:ext cx="581025" cy="714375"/>
              </a:xfrm>
              <a:custGeom>
                <a:avLst/>
                <a:gdLst>
                  <a:gd name="T0" fmla="*/ 922377188 w 366"/>
                  <a:gd name="T1" fmla="*/ 1134070313 h 450"/>
                  <a:gd name="T2" fmla="*/ 788809700 w 366"/>
                  <a:gd name="T3" fmla="*/ 1134070313 h 450"/>
                  <a:gd name="T4" fmla="*/ 0 w 366"/>
                  <a:gd name="T5" fmla="*/ 90725625 h 450"/>
                  <a:gd name="T6" fmla="*/ 68045013 w 366"/>
                  <a:gd name="T7" fmla="*/ 0 h 450"/>
                  <a:gd name="T8" fmla="*/ 922377188 w 366"/>
                  <a:gd name="T9" fmla="*/ 1134070313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6" h="450">
                    <a:moveTo>
                      <a:pt x="366" y="450"/>
                    </a:moveTo>
                    <a:lnTo>
                      <a:pt x="313" y="450"/>
                    </a:lnTo>
                    <a:lnTo>
                      <a:pt x="0" y="36"/>
                    </a:lnTo>
                    <a:lnTo>
                      <a:pt x="27" y="0"/>
                    </a:lnTo>
                    <a:lnTo>
                      <a:pt x="366" y="45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2" name="Freeform 22">
                <a:extLst>
                  <a:ext uri="{FF2B5EF4-FFF2-40B4-BE49-F238E27FC236}">
                    <a16:creationId xmlns:a16="http://schemas.microsoft.com/office/drawing/2014/main" id="{8FD15744-944A-4EE7-A036-70EFE81187E4}"/>
                  </a:ext>
                </a:extLst>
              </p:cNvPr>
              <p:cNvSpPr>
                <a:spLocks/>
              </p:cNvSpPr>
              <p:nvPr/>
            </p:nvSpPr>
            <p:spPr bwMode="auto">
              <a:xfrm>
                <a:off x="1784350" y="3724275"/>
                <a:ext cx="652463" cy="800100"/>
              </a:xfrm>
              <a:custGeom>
                <a:avLst/>
                <a:gdLst>
                  <a:gd name="T0" fmla="*/ 1035785806 w 411"/>
                  <a:gd name="T1" fmla="*/ 1270158750 h 504"/>
                  <a:gd name="T2" fmla="*/ 924898846 w 411"/>
                  <a:gd name="T3" fmla="*/ 1270158750 h 504"/>
                  <a:gd name="T4" fmla="*/ 0 w 411"/>
                  <a:gd name="T5" fmla="*/ 68045013 h 504"/>
                  <a:gd name="T6" fmla="*/ 68045065 w 411"/>
                  <a:gd name="T7" fmla="*/ 0 h 504"/>
                  <a:gd name="T8" fmla="*/ 1035785806 w 411"/>
                  <a:gd name="T9" fmla="*/ 1270158750 h 5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 h="504">
                    <a:moveTo>
                      <a:pt x="411" y="504"/>
                    </a:moveTo>
                    <a:lnTo>
                      <a:pt x="367" y="504"/>
                    </a:lnTo>
                    <a:lnTo>
                      <a:pt x="0" y="27"/>
                    </a:lnTo>
                    <a:lnTo>
                      <a:pt x="27" y="0"/>
                    </a:lnTo>
                    <a:lnTo>
                      <a:pt x="411" y="50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3" name="Freeform 23">
                <a:extLst>
                  <a:ext uri="{FF2B5EF4-FFF2-40B4-BE49-F238E27FC236}">
                    <a16:creationId xmlns:a16="http://schemas.microsoft.com/office/drawing/2014/main" id="{D20670B9-43DE-4D04-BE9C-58A65CE797BA}"/>
                  </a:ext>
                </a:extLst>
              </p:cNvPr>
              <p:cNvSpPr>
                <a:spLocks/>
              </p:cNvSpPr>
              <p:nvPr/>
            </p:nvSpPr>
            <p:spPr bwMode="auto">
              <a:xfrm>
                <a:off x="1884363" y="3624263"/>
                <a:ext cx="723900" cy="900112"/>
              </a:xfrm>
              <a:custGeom>
                <a:avLst/>
                <a:gdLst>
                  <a:gd name="T0" fmla="*/ 1149191250 w 456"/>
                  <a:gd name="T1" fmla="*/ 1428928594 h 567"/>
                  <a:gd name="T2" fmla="*/ 1035785013 w 456"/>
                  <a:gd name="T3" fmla="*/ 1428928594 h 567"/>
                  <a:gd name="T4" fmla="*/ 0 w 456"/>
                  <a:gd name="T5" fmla="*/ 68044975 h 567"/>
                  <a:gd name="T6" fmla="*/ 68045013 w 456"/>
                  <a:gd name="T7" fmla="*/ 0 h 567"/>
                  <a:gd name="T8" fmla="*/ 1149191250 w 456"/>
                  <a:gd name="T9" fmla="*/ 1428928594 h 5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 h="567">
                    <a:moveTo>
                      <a:pt x="456" y="567"/>
                    </a:moveTo>
                    <a:lnTo>
                      <a:pt x="411" y="567"/>
                    </a:lnTo>
                    <a:lnTo>
                      <a:pt x="0" y="27"/>
                    </a:lnTo>
                    <a:lnTo>
                      <a:pt x="27" y="0"/>
                    </a:lnTo>
                    <a:lnTo>
                      <a:pt x="456" y="56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4" name="Freeform 24">
                <a:extLst>
                  <a:ext uri="{FF2B5EF4-FFF2-40B4-BE49-F238E27FC236}">
                    <a16:creationId xmlns:a16="http://schemas.microsoft.com/office/drawing/2014/main" id="{1825356B-2FF9-4524-A985-09E957AA49D3}"/>
                  </a:ext>
                </a:extLst>
              </p:cNvPr>
              <p:cNvSpPr>
                <a:spLocks/>
              </p:cNvSpPr>
              <p:nvPr/>
            </p:nvSpPr>
            <p:spPr bwMode="auto">
              <a:xfrm>
                <a:off x="1984375" y="3524250"/>
                <a:ext cx="793750" cy="1000125"/>
              </a:xfrm>
              <a:custGeom>
                <a:avLst/>
                <a:gdLst>
                  <a:gd name="T0" fmla="*/ 1260078125 w 500"/>
                  <a:gd name="T1" fmla="*/ 1587698438 h 630"/>
                  <a:gd name="T2" fmla="*/ 1146671888 w 500"/>
                  <a:gd name="T3" fmla="*/ 1587698438 h 630"/>
                  <a:gd name="T4" fmla="*/ 0 w 500"/>
                  <a:gd name="T5" fmla="*/ 90725625 h 630"/>
                  <a:gd name="T6" fmla="*/ 65524063 w 500"/>
                  <a:gd name="T7" fmla="*/ 0 h 630"/>
                  <a:gd name="T8" fmla="*/ 1260078125 w 500"/>
                  <a:gd name="T9" fmla="*/ 1587698438 h 6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 h="630">
                    <a:moveTo>
                      <a:pt x="500" y="630"/>
                    </a:moveTo>
                    <a:lnTo>
                      <a:pt x="455" y="630"/>
                    </a:lnTo>
                    <a:lnTo>
                      <a:pt x="0" y="36"/>
                    </a:lnTo>
                    <a:lnTo>
                      <a:pt x="26" y="0"/>
                    </a:lnTo>
                    <a:lnTo>
                      <a:pt x="500" y="63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5" name="Freeform 25">
                <a:extLst>
                  <a:ext uri="{FF2B5EF4-FFF2-40B4-BE49-F238E27FC236}">
                    <a16:creationId xmlns:a16="http://schemas.microsoft.com/office/drawing/2014/main" id="{8B2A1D4C-FDF2-4478-B0B2-7726E4AE63EE}"/>
                  </a:ext>
                </a:extLst>
              </p:cNvPr>
              <p:cNvSpPr>
                <a:spLocks/>
              </p:cNvSpPr>
              <p:nvPr/>
            </p:nvSpPr>
            <p:spPr bwMode="auto">
              <a:xfrm>
                <a:off x="2068513" y="3438525"/>
                <a:ext cx="879475" cy="1085850"/>
              </a:xfrm>
              <a:custGeom>
                <a:avLst/>
                <a:gdLst>
                  <a:gd name="T0" fmla="*/ 1396166563 w 554"/>
                  <a:gd name="T1" fmla="*/ 1723786875 h 684"/>
                  <a:gd name="T2" fmla="*/ 1282760325 w 554"/>
                  <a:gd name="T3" fmla="*/ 1723786875 h 684"/>
                  <a:gd name="T4" fmla="*/ 0 w 554"/>
                  <a:gd name="T5" fmla="*/ 68045013 h 684"/>
                  <a:gd name="T6" fmla="*/ 90725625 w 554"/>
                  <a:gd name="T7" fmla="*/ 0 h 684"/>
                  <a:gd name="T8" fmla="*/ 1396166563 w 554"/>
                  <a:gd name="T9" fmla="*/ 1723786875 h 6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4" h="684">
                    <a:moveTo>
                      <a:pt x="554" y="684"/>
                    </a:moveTo>
                    <a:lnTo>
                      <a:pt x="509" y="684"/>
                    </a:lnTo>
                    <a:lnTo>
                      <a:pt x="0" y="27"/>
                    </a:lnTo>
                    <a:lnTo>
                      <a:pt x="36" y="0"/>
                    </a:lnTo>
                    <a:lnTo>
                      <a:pt x="554" y="68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6" name="Freeform 26">
                <a:extLst>
                  <a:ext uri="{FF2B5EF4-FFF2-40B4-BE49-F238E27FC236}">
                    <a16:creationId xmlns:a16="http://schemas.microsoft.com/office/drawing/2014/main" id="{F32508B0-FB8C-4826-80B7-0630397C48C4}"/>
                  </a:ext>
                </a:extLst>
              </p:cNvPr>
              <p:cNvSpPr>
                <a:spLocks/>
              </p:cNvSpPr>
              <p:nvPr/>
            </p:nvSpPr>
            <p:spPr bwMode="auto">
              <a:xfrm>
                <a:off x="2168525" y="3338513"/>
                <a:ext cx="949325" cy="1185862"/>
              </a:xfrm>
              <a:custGeom>
                <a:avLst/>
                <a:gdLst>
                  <a:gd name="T0" fmla="*/ 1507053438 w 598"/>
                  <a:gd name="T1" fmla="*/ 1882556719 h 747"/>
                  <a:gd name="T2" fmla="*/ 1393647200 w 598"/>
                  <a:gd name="T3" fmla="*/ 1882556719 h 747"/>
                  <a:gd name="T4" fmla="*/ 0 w 598"/>
                  <a:gd name="T5" fmla="*/ 68044984 h 747"/>
                  <a:gd name="T6" fmla="*/ 88206263 w 598"/>
                  <a:gd name="T7" fmla="*/ 0 h 747"/>
                  <a:gd name="T8" fmla="*/ 1507053438 w 598"/>
                  <a:gd name="T9" fmla="*/ 1882556719 h 7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98" h="747">
                    <a:moveTo>
                      <a:pt x="598" y="747"/>
                    </a:moveTo>
                    <a:lnTo>
                      <a:pt x="553" y="747"/>
                    </a:lnTo>
                    <a:lnTo>
                      <a:pt x="0" y="27"/>
                    </a:lnTo>
                    <a:lnTo>
                      <a:pt x="35" y="0"/>
                    </a:lnTo>
                    <a:lnTo>
                      <a:pt x="598" y="74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7" name="Freeform 27">
                <a:extLst>
                  <a:ext uri="{FF2B5EF4-FFF2-40B4-BE49-F238E27FC236}">
                    <a16:creationId xmlns:a16="http://schemas.microsoft.com/office/drawing/2014/main" id="{BE8A010C-41E7-4038-B2C6-C1D4EF623B57}"/>
                  </a:ext>
                </a:extLst>
              </p:cNvPr>
              <p:cNvSpPr>
                <a:spLocks/>
              </p:cNvSpPr>
              <p:nvPr/>
            </p:nvSpPr>
            <p:spPr bwMode="auto">
              <a:xfrm>
                <a:off x="2266950" y="3238500"/>
                <a:ext cx="1020763" cy="1285875"/>
              </a:xfrm>
              <a:custGeom>
                <a:avLst/>
                <a:gdLst>
                  <a:gd name="T0" fmla="*/ 1620462056 w 643"/>
                  <a:gd name="T1" fmla="*/ 2041326563 h 810"/>
                  <a:gd name="T2" fmla="*/ 1509575127 w 643"/>
                  <a:gd name="T3" fmla="*/ 2041326563 h 810"/>
                  <a:gd name="T4" fmla="*/ 0 w 643"/>
                  <a:gd name="T5" fmla="*/ 90725625 h 810"/>
                  <a:gd name="T6" fmla="*/ 90725669 w 643"/>
                  <a:gd name="T7" fmla="*/ 0 h 810"/>
                  <a:gd name="T8" fmla="*/ 1620462056 w 643"/>
                  <a:gd name="T9" fmla="*/ 2041326563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3" h="810">
                    <a:moveTo>
                      <a:pt x="643" y="810"/>
                    </a:moveTo>
                    <a:lnTo>
                      <a:pt x="599" y="810"/>
                    </a:lnTo>
                    <a:lnTo>
                      <a:pt x="0" y="36"/>
                    </a:lnTo>
                    <a:lnTo>
                      <a:pt x="36" y="0"/>
                    </a:lnTo>
                    <a:lnTo>
                      <a:pt x="643" y="8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8" name="Freeform 28">
                <a:extLst>
                  <a:ext uri="{FF2B5EF4-FFF2-40B4-BE49-F238E27FC236}">
                    <a16:creationId xmlns:a16="http://schemas.microsoft.com/office/drawing/2014/main" id="{0A3ACC56-F1CF-4B90-8AE3-8370E129ECEB}"/>
                  </a:ext>
                </a:extLst>
              </p:cNvPr>
              <p:cNvSpPr>
                <a:spLocks/>
              </p:cNvSpPr>
              <p:nvPr/>
            </p:nvSpPr>
            <p:spPr bwMode="auto">
              <a:xfrm>
                <a:off x="2381250" y="3209925"/>
                <a:ext cx="1090613" cy="1314450"/>
              </a:xfrm>
              <a:custGeom>
                <a:avLst/>
                <a:gdLst>
                  <a:gd name="T0" fmla="*/ 1731348931 w 687"/>
                  <a:gd name="T1" fmla="*/ 2086689375 h 828"/>
                  <a:gd name="T2" fmla="*/ 1597779795 w 687"/>
                  <a:gd name="T3" fmla="*/ 2086689375 h 828"/>
                  <a:gd name="T4" fmla="*/ 0 w 687"/>
                  <a:gd name="T5" fmla="*/ 0 h 828"/>
                  <a:gd name="T6" fmla="*/ 178931970 w 687"/>
                  <a:gd name="T7" fmla="*/ 68045013 h 828"/>
                  <a:gd name="T8" fmla="*/ 1731348931 w 687"/>
                  <a:gd name="T9" fmla="*/ 2086689375 h 8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7" h="828">
                    <a:moveTo>
                      <a:pt x="687" y="828"/>
                    </a:moveTo>
                    <a:lnTo>
                      <a:pt x="634" y="828"/>
                    </a:lnTo>
                    <a:lnTo>
                      <a:pt x="0" y="0"/>
                    </a:lnTo>
                    <a:lnTo>
                      <a:pt x="71" y="27"/>
                    </a:lnTo>
                    <a:lnTo>
                      <a:pt x="687" y="82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29" name="Freeform 29">
                <a:extLst>
                  <a:ext uri="{FF2B5EF4-FFF2-40B4-BE49-F238E27FC236}">
                    <a16:creationId xmlns:a16="http://schemas.microsoft.com/office/drawing/2014/main" id="{95FAB866-D6B4-4B9E-AD32-5E83DAC1C2D8}"/>
                  </a:ext>
                </a:extLst>
              </p:cNvPr>
              <p:cNvSpPr>
                <a:spLocks/>
              </p:cNvSpPr>
              <p:nvPr/>
            </p:nvSpPr>
            <p:spPr bwMode="auto">
              <a:xfrm>
                <a:off x="2620963" y="3295650"/>
                <a:ext cx="1022350" cy="1228725"/>
              </a:xfrm>
              <a:custGeom>
                <a:avLst/>
                <a:gdLst>
                  <a:gd name="T0" fmla="*/ 1622980625 w 644"/>
                  <a:gd name="T1" fmla="*/ 1950600938 h 774"/>
                  <a:gd name="T2" fmla="*/ 1486892188 w 644"/>
                  <a:gd name="T3" fmla="*/ 1950600938 h 774"/>
                  <a:gd name="T4" fmla="*/ 0 w 644"/>
                  <a:gd name="T5" fmla="*/ 0 h 774"/>
                  <a:gd name="T6" fmla="*/ 181451250 w 644"/>
                  <a:gd name="T7" fmla="*/ 68045013 h 774"/>
                  <a:gd name="T8" fmla="*/ 1622980625 w 644"/>
                  <a:gd name="T9" fmla="*/ 1950600938 h 7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4" h="774">
                    <a:moveTo>
                      <a:pt x="644" y="774"/>
                    </a:moveTo>
                    <a:lnTo>
                      <a:pt x="590" y="774"/>
                    </a:lnTo>
                    <a:lnTo>
                      <a:pt x="0" y="0"/>
                    </a:lnTo>
                    <a:lnTo>
                      <a:pt x="72" y="27"/>
                    </a:lnTo>
                    <a:lnTo>
                      <a:pt x="644" y="77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0" name="Freeform 30">
                <a:extLst>
                  <a:ext uri="{FF2B5EF4-FFF2-40B4-BE49-F238E27FC236}">
                    <a16:creationId xmlns:a16="http://schemas.microsoft.com/office/drawing/2014/main" id="{77B12086-5825-4C1B-B26A-E5118EBC3B10}"/>
                  </a:ext>
                </a:extLst>
              </p:cNvPr>
              <p:cNvSpPr>
                <a:spLocks/>
              </p:cNvSpPr>
              <p:nvPr/>
            </p:nvSpPr>
            <p:spPr bwMode="auto">
              <a:xfrm>
                <a:off x="2847975" y="3381375"/>
                <a:ext cx="965200" cy="1143000"/>
              </a:xfrm>
              <a:custGeom>
                <a:avLst/>
                <a:gdLst>
                  <a:gd name="T0" fmla="*/ 1532255000 w 608"/>
                  <a:gd name="T1" fmla="*/ 1814512500 h 720"/>
                  <a:gd name="T2" fmla="*/ 1396166563 w 608"/>
                  <a:gd name="T3" fmla="*/ 1814512500 h 720"/>
                  <a:gd name="T4" fmla="*/ 0 w 608"/>
                  <a:gd name="T5" fmla="*/ 0 h 720"/>
                  <a:gd name="T6" fmla="*/ 181451250 w 608"/>
                  <a:gd name="T7" fmla="*/ 68045013 h 720"/>
                  <a:gd name="T8" fmla="*/ 1532255000 w 608"/>
                  <a:gd name="T9" fmla="*/ 1814512500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8" h="720">
                    <a:moveTo>
                      <a:pt x="608" y="720"/>
                    </a:moveTo>
                    <a:lnTo>
                      <a:pt x="554" y="720"/>
                    </a:lnTo>
                    <a:lnTo>
                      <a:pt x="0" y="0"/>
                    </a:lnTo>
                    <a:lnTo>
                      <a:pt x="72" y="27"/>
                    </a:lnTo>
                    <a:lnTo>
                      <a:pt x="608" y="72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1" name="Freeform 31">
                <a:extLst>
                  <a:ext uri="{FF2B5EF4-FFF2-40B4-BE49-F238E27FC236}">
                    <a16:creationId xmlns:a16="http://schemas.microsoft.com/office/drawing/2014/main" id="{E9999ED8-EC87-466D-B163-C332F33816DA}"/>
                  </a:ext>
                </a:extLst>
              </p:cNvPr>
              <p:cNvSpPr>
                <a:spLocks/>
              </p:cNvSpPr>
              <p:nvPr/>
            </p:nvSpPr>
            <p:spPr bwMode="auto">
              <a:xfrm>
                <a:off x="3089275" y="3467100"/>
                <a:ext cx="893763" cy="1057275"/>
              </a:xfrm>
              <a:custGeom>
                <a:avLst/>
                <a:gdLst>
                  <a:gd name="T0" fmla="*/ 1418849556 w 563"/>
                  <a:gd name="T1" fmla="*/ 1678424063 h 666"/>
                  <a:gd name="T2" fmla="*/ 1282761043 w 563"/>
                  <a:gd name="T3" fmla="*/ 1678424063 h 666"/>
                  <a:gd name="T4" fmla="*/ 0 w 563"/>
                  <a:gd name="T5" fmla="*/ 0 h 666"/>
                  <a:gd name="T6" fmla="*/ 181451352 w 563"/>
                  <a:gd name="T7" fmla="*/ 45362813 h 666"/>
                  <a:gd name="T8" fmla="*/ 1418849556 w 563"/>
                  <a:gd name="T9" fmla="*/ 1678424063 h 6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3" h="666">
                    <a:moveTo>
                      <a:pt x="563" y="666"/>
                    </a:moveTo>
                    <a:lnTo>
                      <a:pt x="509" y="666"/>
                    </a:lnTo>
                    <a:lnTo>
                      <a:pt x="0" y="0"/>
                    </a:lnTo>
                    <a:lnTo>
                      <a:pt x="72" y="18"/>
                    </a:lnTo>
                    <a:lnTo>
                      <a:pt x="563" y="66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2" name="Freeform 32">
                <a:extLst>
                  <a:ext uri="{FF2B5EF4-FFF2-40B4-BE49-F238E27FC236}">
                    <a16:creationId xmlns:a16="http://schemas.microsoft.com/office/drawing/2014/main" id="{F352D557-1570-4043-9A23-80C5179A63F0}"/>
                  </a:ext>
                </a:extLst>
              </p:cNvPr>
              <p:cNvSpPr>
                <a:spLocks/>
              </p:cNvSpPr>
              <p:nvPr/>
            </p:nvSpPr>
            <p:spPr bwMode="auto">
              <a:xfrm>
                <a:off x="3316288" y="3552825"/>
                <a:ext cx="836612" cy="971550"/>
              </a:xfrm>
              <a:custGeom>
                <a:avLst/>
                <a:gdLst>
                  <a:gd name="T0" fmla="*/ 1328122344 w 527"/>
                  <a:gd name="T1" fmla="*/ 1542335625 h 612"/>
                  <a:gd name="T2" fmla="*/ 1194553349 w 527"/>
                  <a:gd name="T3" fmla="*/ 1542335625 h 612"/>
                  <a:gd name="T4" fmla="*/ 0 w 527"/>
                  <a:gd name="T5" fmla="*/ 0 h 612"/>
                  <a:gd name="T6" fmla="*/ 113407757 w 527"/>
                  <a:gd name="T7" fmla="*/ 22682200 h 612"/>
                  <a:gd name="T8" fmla="*/ 136088356 w 527"/>
                  <a:gd name="T9" fmla="*/ 0 h 612"/>
                  <a:gd name="T10" fmla="*/ 1328122344 w 527"/>
                  <a:gd name="T11" fmla="*/ 1542335625 h 6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27" h="612">
                    <a:moveTo>
                      <a:pt x="527" y="612"/>
                    </a:moveTo>
                    <a:lnTo>
                      <a:pt x="474" y="612"/>
                    </a:lnTo>
                    <a:lnTo>
                      <a:pt x="0" y="0"/>
                    </a:lnTo>
                    <a:lnTo>
                      <a:pt x="45" y="9"/>
                    </a:lnTo>
                    <a:lnTo>
                      <a:pt x="54" y="0"/>
                    </a:lnTo>
                    <a:lnTo>
                      <a:pt x="527" y="612"/>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3" name="Freeform 33">
                <a:extLst>
                  <a:ext uri="{FF2B5EF4-FFF2-40B4-BE49-F238E27FC236}">
                    <a16:creationId xmlns:a16="http://schemas.microsoft.com/office/drawing/2014/main" id="{30A49F78-59C4-4F66-8D5D-D760206447D1}"/>
                  </a:ext>
                </a:extLst>
              </p:cNvPr>
              <p:cNvSpPr>
                <a:spLocks/>
              </p:cNvSpPr>
              <p:nvPr/>
            </p:nvSpPr>
            <p:spPr bwMode="auto">
              <a:xfrm>
                <a:off x="3457575" y="3452813"/>
                <a:ext cx="865188" cy="1071562"/>
              </a:xfrm>
              <a:custGeom>
                <a:avLst/>
                <a:gdLst>
                  <a:gd name="T0" fmla="*/ 1373486744 w 545"/>
                  <a:gd name="T1" fmla="*/ 1701105469 h 675"/>
                  <a:gd name="T2" fmla="*/ 1239917592 w 545"/>
                  <a:gd name="T3" fmla="*/ 1701105469 h 675"/>
                  <a:gd name="T4" fmla="*/ 0 w 545"/>
                  <a:gd name="T5" fmla="*/ 68044981 h 675"/>
                  <a:gd name="T6" fmla="*/ 68045052 w 545"/>
                  <a:gd name="T7" fmla="*/ 0 h 675"/>
                  <a:gd name="T8" fmla="*/ 1373486744 w 545"/>
                  <a:gd name="T9" fmla="*/ 1701105469 h 6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5" h="675">
                    <a:moveTo>
                      <a:pt x="545" y="675"/>
                    </a:moveTo>
                    <a:lnTo>
                      <a:pt x="492" y="675"/>
                    </a:lnTo>
                    <a:lnTo>
                      <a:pt x="0" y="27"/>
                    </a:lnTo>
                    <a:lnTo>
                      <a:pt x="27" y="0"/>
                    </a:lnTo>
                    <a:lnTo>
                      <a:pt x="545" y="67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4" name="Freeform 34">
                <a:extLst>
                  <a:ext uri="{FF2B5EF4-FFF2-40B4-BE49-F238E27FC236}">
                    <a16:creationId xmlns:a16="http://schemas.microsoft.com/office/drawing/2014/main" id="{66714AD2-F844-4D86-A764-EFA14E9C8BCB}"/>
                  </a:ext>
                </a:extLst>
              </p:cNvPr>
              <p:cNvSpPr>
                <a:spLocks/>
              </p:cNvSpPr>
              <p:nvPr/>
            </p:nvSpPr>
            <p:spPr bwMode="auto">
              <a:xfrm>
                <a:off x="3557588" y="3352800"/>
                <a:ext cx="935037" cy="1171575"/>
              </a:xfrm>
              <a:custGeom>
                <a:avLst/>
                <a:gdLst>
                  <a:gd name="T0" fmla="*/ 1484372031 w 589"/>
                  <a:gd name="T1" fmla="*/ 1859875313 h 738"/>
                  <a:gd name="T2" fmla="*/ 1350803028 w 589"/>
                  <a:gd name="T3" fmla="*/ 1859875313 h 738"/>
                  <a:gd name="T4" fmla="*/ 0 w 589"/>
                  <a:gd name="T5" fmla="*/ 68045013 h 738"/>
                  <a:gd name="T6" fmla="*/ 68044976 w 589"/>
                  <a:gd name="T7" fmla="*/ 0 h 738"/>
                  <a:gd name="T8" fmla="*/ 1484372031 w 589"/>
                  <a:gd name="T9" fmla="*/ 1859875313 h 7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9" h="738">
                    <a:moveTo>
                      <a:pt x="589" y="738"/>
                    </a:moveTo>
                    <a:lnTo>
                      <a:pt x="536" y="738"/>
                    </a:lnTo>
                    <a:lnTo>
                      <a:pt x="0" y="27"/>
                    </a:lnTo>
                    <a:lnTo>
                      <a:pt x="27" y="0"/>
                    </a:lnTo>
                    <a:lnTo>
                      <a:pt x="589" y="73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5" name="Freeform 35">
                <a:extLst>
                  <a:ext uri="{FF2B5EF4-FFF2-40B4-BE49-F238E27FC236}">
                    <a16:creationId xmlns:a16="http://schemas.microsoft.com/office/drawing/2014/main" id="{51075E87-CB98-498F-8AAC-16229212E4DF}"/>
                  </a:ext>
                </a:extLst>
              </p:cNvPr>
              <p:cNvSpPr>
                <a:spLocks/>
              </p:cNvSpPr>
              <p:nvPr/>
            </p:nvSpPr>
            <p:spPr bwMode="auto">
              <a:xfrm>
                <a:off x="3656013" y="3252788"/>
                <a:ext cx="1008062" cy="1271587"/>
              </a:xfrm>
              <a:custGeom>
                <a:avLst/>
                <a:gdLst>
                  <a:gd name="T0" fmla="*/ 1600299219 w 635"/>
                  <a:gd name="T1" fmla="*/ 2018645156 h 801"/>
                  <a:gd name="T2" fmla="*/ 1486891450 w 635"/>
                  <a:gd name="T3" fmla="*/ 2018645156 h 801"/>
                  <a:gd name="T4" fmla="*/ 0 w 635"/>
                  <a:gd name="T5" fmla="*/ 68044986 h 801"/>
                  <a:gd name="T6" fmla="*/ 68044979 w 635"/>
                  <a:gd name="T7" fmla="*/ 0 h 801"/>
                  <a:gd name="T8" fmla="*/ 1600299219 w 635"/>
                  <a:gd name="T9" fmla="*/ 2018645156 h 8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5" h="801">
                    <a:moveTo>
                      <a:pt x="635" y="801"/>
                    </a:moveTo>
                    <a:lnTo>
                      <a:pt x="590" y="801"/>
                    </a:lnTo>
                    <a:lnTo>
                      <a:pt x="0" y="27"/>
                    </a:lnTo>
                    <a:lnTo>
                      <a:pt x="27" y="0"/>
                    </a:lnTo>
                    <a:lnTo>
                      <a:pt x="635" y="80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6" name="Freeform 36">
                <a:extLst>
                  <a:ext uri="{FF2B5EF4-FFF2-40B4-BE49-F238E27FC236}">
                    <a16:creationId xmlns:a16="http://schemas.microsoft.com/office/drawing/2014/main" id="{7FB5F921-5A09-4E4B-B3B9-29B5B6B0BA0B}"/>
                  </a:ext>
                </a:extLst>
              </p:cNvPr>
              <p:cNvSpPr>
                <a:spLocks/>
              </p:cNvSpPr>
              <p:nvPr/>
            </p:nvSpPr>
            <p:spPr bwMode="auto">
              <a:xfrm>
                <a:off x="3756025" y="3152775"/>
                <a:ext cx="1077913" cy="1371600"/>
              </a:xfrm>
              <a:custGeom>
                <a:avLst/>
                <a:gdLst>
                  <a:gd name="T0" fmla="*/ 1711187681 w 679"/>
                  <a:gd name="T1" fmla="*/ 2147483646 h 864"/>
                  <a:gd name="T2" fmla="*/ 1597779804 w 679"/>
                  <a:gd name="T3" fmla="*/ 2147483646 h 864"/>
                  <a:gd name="T4" fmla="*/ 0 w 679"/>
                  <a:gd name="T5" fmla="*/ 90725625 h 864"/>
                  <a:gd name="T6" fmla="*/ 68045044 w 679"/>
                  <a:gd name="T7" fmla="*/ 0 h 864"/>
                  <a:gd name="T8" fmla="*/ 1711187681 w 679"/>
                  <a:gd name="T9" fmla="*/ 2147483646 h 8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9" h="864">
                    <a:moveTo>
                      <a:pt x="679" y="864"/>
                    </a:moveTo>
                    <a:lnTo>
                      <a:pt x="634" y="864"/>
                    </a:lnTo>
                    <a:lnTo>
                      <a:pt x="0" y="36"/>
                    </a:lnTo>
                    <a:lnTo>
                      <a:pt x="27" y="0"/>
                    </a:lnTo>
                    <a:lnTo>
                      <a:pt x="679" y="86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7" name="Freeform 37">
                <a:extLst>
                  <a:ext uri="{FF2B5EF4-FFF2-40B4-BE49-F238E27FC236}">
                    <a16:creationId xmlns:a16="http://schemas.microsoft.com/office/drawing/2014/main" id="{09A53221-B451-43A7-84ED-06848E90E4E6}"/>
                  </a:ext>
                </a:extLst>
              </p:cNvPr>
              <p:cNvSpPr>
                <a:spLocks/>
              </p:cNvSpPr>
              <p:nvPr/>
            </p:nvSpPr>
            <p:spPr bwMode="auto">
              <a:xfrm>
                <a:off x="3856038" y="3067050"/>
                <a:ext cx="1147762" cy="1457325"/>
              </a:xfrm>
              <a:custGeom>
                <a:avLst/>
                <a:gdLst>
                  <a:gd name="T0" fmla="*/ 1822072969 w 723"/>
                  <a:gd name="T1" fmla="*/ 2147483646 h 918"/>
                  <a:gd name="T2" fmla="*/ 1708665193 w 723"/>
                  <a:gd name="T3" fmla="*/ 2147483646 h 918"/>
                  <a:gd name="T4" fmla="*/ 0 w 723"/>
                  <a:gd name="T5" fmla="*/ 68045013 h 918"/>
                  <a:gd name="T6" fmla="*/ 65524034 w 723"/>
                  <a:gd name="T7" fmla="*/ 0 h 918"/>
                  <a:gd name="T8" fmla="*/ 1822072969 w 723"/>
                  <a:gd name="T9" fmla="*/ 2147483646 h 9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3" h="918">
                    <a:moveTo>
                      <a:pt x="723" y="918"/>
                    </a:moveTo>
                    <a:lnTo>
                      <a:pt x="678" y="918"/>
                    </a:lnTo>
                    <a:lnTo>
                      <a:pt x="0" y="27"/>
                    </a:lnTo>
                    <a:lnTo>
                      <a:pt x="26" y="0"/>
                    </a:lnTo>
                    <a:lnTo>
                      <a:pt x="723" y="91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8" name="Freeform 38">
                <a:extLst>
                  <a:ext uri="{FF2B5EF4-FFF2-40B4-BE49-F238E27FC236}">
                    <a16:creationId xmlns:a16="http://schemas.microsoft.com/office/drawing/2014/main" id="{62AE6230-6841-495C-82D8-80CBD54FB0BC}"/>
                  </a:ext>
                </a:extLst>
              </p:cNvPr>
              <p:cNvSpPr>
                <a:spLocks/>
              </p:cNvSpPr>
              <p:nvPr/>
            </p:nvSpPr>
            <p:spPr bwMode="auto">
              <a:xfrm>
                <a:off x="3940175" y="2967038"/>
                <a:ext cx="1233488" cy="1557337"/>
              </a:xfrm>
              <a:custGeom>
                <a:avLst/>
                <a:gdLst>
                  <a:gd name="T0" fmla="*/ 1958162994 w 777"/>
                  <a:gd name="T1" fmla="*/ 2147483646 h 981"/>
                  <a:gd name="T2" fmla="*/ 1847276074 w 777"/>
                  <a:gd name="T3" fmla="*/ 2147483646 h 981"/>
                  <a:gd name="T4" fmla="*/ 0 w 777"/>
                  <a:gd name="T5" fmla="*/ 68044991 h 981"/>
                  <a:gd name="T6" fmla="*/ 90725662 w 777"/>
                  <a:gd name="T7" fmla="*/ 0 h 981"/>
                  <a:gd name="T8" fmla="*/ 1958162994 w 777"/>
                  <a:gd name="T9" fmla="*/ 2147483646 h 9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7" h="981">
                    <a:moveTo>
                      <a:pt x="777" y="981"/>
                    </a:moveTo>
                    <a:lnTo>
                      <a:pt x="733" y="981"/>
                    </a:lnTo>
                    <a:lnTo>
                      <a:pt x="0" y="27"/>
                    </a:lnTo>
                    <a:lnTo>
                      <a:pt x="36" y="0"/>
                    </a:lnTo>
                    <a:lnTo>
                      <a:pt x="777" y="981"/>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39" name="Freeform 39">
                <a:extLst>
                  <a:ext uri="{FF2B5EF4-FFF2-40B4-BE49-F238E27FC236}">
                    <a16:creationId xmlns:a16="http://schemas.microsoft.com/office/drawing/2014/main" id="{F65D40A7-46D4-432B-94EB-F0F2629C6A65}"/>
                  </a:ext>
                </a:extLst>
              </p:cNvPr>
              <p:cNvSpPr>
                <a:spLocks/>
              </p:cNvSpPr>
              <p:nvPr/>
            </p:nvSpPr>
            <p:spPr bwMode="auto">
              <a:xfrm>
                <a:off x="4040188" y="2867025"/>
                <a:ext cx="1303337" cy="1657350"/>
              </a:xfrm>
              <a:custGeom>
                <a:avLst/>
                <a:gdLst>
                  <a:gd name="T0" fmla="*/ 2069048281 w 821"/>
                  <a:gd name="T1" fmla="*/ 2147483646 h 1044"/>
                  <a:gd name="T2" fmla="*/ 1958161449 w 821"/>
                  <a:gd name="T3" fmla="*/ 2147483646 h 1044"/>
                  <a:gd name="T4" fmla="*/ 0 w 821"/>
                  <a:gd name="T5" fmla="*/ 68045013 h 1044"/>
                  <a:gd name="T6" fmla="*/ 88206229 w 821"/>
                  <a:gd name="T7" fmla="*/ 0 h 1044"/>
                  <a:gd name="T8" fmla="*/ 2069048281 w 821"/>
                  <a:gd name="T9" fmla="*/ 2147483646 h 10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1" h="1044">
                    <a:moveTo>
                      <a:pt x="821" y="1044"/>
                    </a:moveTo>
                    <a:lnTo>
                      <a:pt x="777" y="1044"/>
                    </a:lnTo>
                    <a:lnTo>
                      <a:pt x="0" y="27"/>
                    </a:lnTo>
                    <a:lnTo>
                      <a:pt x="35" y="0"/>
                    </a:lnTo>
                    <a:lnTo>
                      <a:pt x="821" y="104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0" name="Freeform 40">
                <a:extLst>
                  <a:ext uri="{FF2B5EF4-FFF2-40B4-BE49-F238E27FC236}">
                    <a16:creationId xmlns:a16="http://schemas.microsoft.com/office/drawing/2014/main" id="{6205100F-E882-4D63-A906-BFF23006C5D0}"/>
                  </a:ext>
                </a:extLst>
              </p:cNvPr>
              <p:cNvSpPr>
                <a:spLocks/>
              </p:cNvSpPr>
              <p:nvPr/>
            </p:nvSpPr>
            <p:spPr bwMode="auto">
              <a:xfrm>
                <a:off x="4138613" y="2781300"/>
                <a:ext cx="1376362" cy="1743075"/>
              </a:xfrm>
              <a:custGeom>
                <a:avLst/>
                <a:gdLst>
                  <a:gd name="T0" fmla="*/ 2147483646 w 867"/>
                  <a:gd name="T1" fmla="*/ 2147483646 h 1098"/>
                  <a:gd name="T2" fmla="*/ 2071567685 w 867"/>
                  <a:gd name="T3" fmla="*/ 2147483646 h 1098"/>
                  <a:gd name="T4" fmla="*/ 0 w 867"/>
                  <a:gd name="T5" fmla="*/ 68045013 h 1098"/>
                  <a:gd name="T6" fmla="*/ 90725592 w 867"/>
                  <a:gd name="T7" fmla="*/ 0 h 1098"/>
                  <a:gd name="T8" fmla="*/ 2147483646 w 867"/>
                  <a:gd name="T9" fmla="*/ 2147483646 h 10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67" h="1098">
                    <a:moveTo>
                      <a:pt x="867" y="1098"/>
                    </a:moveTo>
                    <a:lnTo>
                      <a:pt x="822" y="1098"/>
                    </a:lnTo>
                    <a:lnTo>
                      <a:pt x="0" y="27"/>
                    </a:lnTo>
                    <a:lnTo>
                      <a:pt x="36" y="0"/>
                    </a:lnTo>
                    <a:lnTo>
                      <a:pt x="867" y="109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1" name="Freeform 41">
                <a:extLst>
                  <a:ext uri="{FF2B5EF4-FFF2-40B4-BE49-F238E27FC236}">
                    <a16:creationId xmlns:a16="http://schemas.microsoft.com/office/drawing/2014/main" id="{E288D421-3F9F-4189-A5A0-0C2F584C21CB}"/>
                  </a:ext>
                </a:extLst>
              </p:cNvPr>
              <p:cNvSpPr>
                <a:spLocks/>
              </p:cNvSpPr>
              <p:nvPr/>
            </p:nvSpPr>
            <p:spPr bwMode="auto">
              <a:xfrm>
                <a:off x="4578350" y="3167063"/>
                <a:ext cx="1106488" cy="1357312"/>
              </a:xfrm>
              <a:custGeom>
                <a:avLst/>
                <a:gdLst>
                  <a:gd name="T0" fmla="*/ 1756550494 w 697"/>
                  <a:gd name="T1" fmla="*/ 2147483646 h 855"/>
                  <a:gd name="T2" fmla="*/ 1643142618 w 697"/>
                  <a:gd name="T3" fmla="*/ 2147483646 h 855"/>
                  <a:gd name="T4" fmla="*/ 0 w 697"/>
                  <a:gd name="T5" fmla="*/ 0 h 855"/>
                  <a:gd name="T6" fmla="*/ 496471799 w 697"/>
                  <a:gd name="T7" fmla="*/ 635079141 h 855"/>
                  <a:gd name="T8" fmla="*/ 561995891 w 697"/>
                  <a:gd name="T9" fmla="*/ 567035741 h 855"/>
                  <a:gd name="T10" fmla="*/ 1756550494 w 697"/>
                  <a:gd name="T11" fmla="*/ 2147483646 h 85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97" h="855">
                    <a:moveTo>
                      <a:pt x="697" y="855"/>
                    </a:moveTo>
                    <a:lnTo>
                      <a:pt x="652" y="855"/>
                    </a:lnTo>
                    <a:lnTo>
                      <a:pt x="0" y="0"/>
                    </a:lnTo>
                    <a:lnTo>
                      <a:pt x="197" y="252"/>
                    </a:lnTo>
                    <a:lnTo>
                      <a:pt x="223" y="225"/>
                    </a:lnTo>
                    <a:lnTo>
                      <a:pt x="697" y="85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2" name="Freeform 42">
                <a:extLst>
                  <a:ext uri="{FF2B5EF4-FFF2-40B4-BE49-F238E27FC236}">
                    <a16:creationId xmlns:a16="http://schemas.microsoft.com/office/drawing/2014/main" id="{C4971B58-20D6-4165-97D9-A039C86E9961}"/>
                  </a:ext>
                </a:extLst>
              </p:cNvPr>
              <p:cNvSpPr>
                <a:spLocks/>
              </p:cNvSpPr>
              <p:nvPr/>
            </p:nvSpPr>
            <p:spPr bwMode="auto">
              <a:xfrm>
                <a:off x="4975225" y="3409950"/>
                <a:ext cx="893763" cy="1114425"/>
              </a:xfrm>
              <a:custGeom>
                <a:avLst/>
                <a:gdLst>
                  <a:gd name="T0" fmla="*/ 1418849556 w 563"/>
                  <a:gd name="T1" fmla="*/ 1769149688 h 702"/>
                  <a:gd name="T2" fmla="*/ 1282761043 w 563"/>
                  <a:gd name="T3" fmla="*/ 1769149688 h 702"/>
                  <a:gd name="T4" fmla="*/ 0 w 563"/>
                  <a:gd name="T5" fmla="*/ 90725625 h 702"/>
                  <a:gd name="T6" fmla="*/ 68045051 w 563"/>
                  <a:gd name="T7" fmla="*/ 0 h 702"/>
                  <a:gd name="T8" fmla="*/ 1418849556 w 563"/>
                  <a:gd name="T9" fmla="*/ 1769149688 h 7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3" h="702">
                    <a:moveTo>
                      <a:pt x="563" y="702"/>
                    </a:moveTo>
                    <a:lnTo>
                      <a:pt x="509" y="702"/>
                    </a:lnTo>
                    <a:lnTo>
                      <a:pt x="0" y="36"/>
                    </a:lnTo>
                    <a:lnTo>
                      <a:pt x="27" y="0"/>
                    </a:lnTo>
                    <a:lnTo>
                      <a:pt x="563" y="702"/>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3" name="Freeform 43">
                <a:extLst>
                  <a:ext uri="{FF2B5EF4-FFF2-40B4-BE49-F238E27FC236}">
                    <a16:creationId xmlns:a16="http://schemas.microsoft.com/office/drawing/2014/main" id="{172FA621-79E3-4639-B1C3-7D326EC719FB}"/>
                  </a:ext>
                </a:extLst>
              </p:cNvPr>
              <p:cNvSpPr>
                <a:spLocks/>
              </p:cNvSpPr>
              <p:nvPr/>
            </p:nvSpPr>
            <p:spPr bwMode="auto">
              <a:xfrm>
                <a:off x="5060950" y="3309938"/>
                <a:ext cx="977900" cy="1214437"/>
              </a:xfrm>
              <a:custGeom>
                <a:avLst/>
                <a:gdLst>
                  <a:gd name="T0" fmla="*/ 1552416250 w 616"/>
                  <a:gd name="T1" fmla="*/ 1927919531 h 765"/>
                  <a:gd name="T2" fmla="*/ 1418848763 w 616"/>
                  <a:gd name="T3" fmla="*/ 1927919531 h 765"/>
                  <a:gd name="T4" fmla="*/ 0 w 616"/>
                  <a:gd name="T5" fmla="*/ 68044984 h 765"/>
                  <a:gd name="T6" fmla="*/ 68045013 w 616"/>
                  <a:gd name="T7" fmla="*/ 0 h 765"/>
                  <a:gd name="T8" fmla="*/ 1552416250 w 616"/>
                  <a:gd name="T9" fmla="*/ 1927919531 h 7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6" h="765">
                    <a:moveTo>
                      <a:pt x="616" y="765"/>
                    </a:moveTo>
                    <a:lnTo>
                      <a:pt x="563" y="765"/>
                    </a:lnTo>
                    <a:lnTo>
                      <a:pt x="0" y="27"/>
                    </a:lnTo>
                    <a:lnTo>
                      <a:pt x="27" y="0"/>
                    </a:lnTo>
                    <a:lnTo>
                      <a:pt x="616" y="76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4" name="Freeform 44">
                <a:extLst>
                  <a:ext uri="{FF2B5EF4-FFF2-40B4-BE49-F238E27FC236}">
                    <a16:creationId xmlns:a16="http://schemas.microsoft.com/office/drawing/2014/main" id="{97651F4F-6B55-46EC-B3FA-06EDD30EA0EF}"/>
                  </a:ext>
                </a:extLst>
              </p:cNvPr>
              <p:cNvSpPr>
                <a:spLocks/>
              </p:cNvSpPr>
              <p:nvPr/>
            </p:nvSpPr>
            <p:spPr bwMode="auto">
              <a:xfrm>
                <a:off x="5145088" y="3195638"/>
                <a:ext cx="1063625" cy="1328737"/>
              </a:xfrm>
              <a:custGeom>
                <a:avLst/>
                <a:gdLst>
                  <a:gd name="T0" fmla="*/ 1688504688 w 670"/>
                  <a:gd name="T1" fmla="*/ 2109370781 h 837"/>
                  <a:gd name="T2" fmla="*/ 1554937200 w 670"/>
                  <a:gd name="T3" fmla="*/ 2109370781 h 837"/>
                  <a:gd name="T4" fmla="*/ 0 w 670"/>
                  <a:gd name="T5" fmla="*/ 90725591 h 837"/>
                  <a:gd name="T6" fmla="*/ 68045013 w 670"/>
                  <a:gd name="T7" fmla="*/ 0 h 837"/>
                  <a:gd name="T8" fmla="*/ 1688504688 w 670"/>
                  <a:gd name="T9" fmla="*/ 2109370781 h 8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0" h="837">
                    <a:moveTo>
                      <a:pt x="670" y="837"/>
                    </a:moveTo>
                    <a:lnTo>
                      <a:pt x="617" y="837"/>
                    </a:lnTo>
                    <a:lnTo>
                      <a:pt x="0" y="36"/>
                    </a:lnTo>
                    <a:lnTo>
                      <a:pt x="27" y="0"/>
                    </a:lnTo>
                    <a:lnTo>
                      <a:pt x="670" y="83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5" name="Freeform 45">
                <a:extLst>
                  <a:ext uri="{FF2B5EF4-FFF2-40B4-BE49-F238E27FC236}">
                    <a16:creationId xmlns:a16="http://schemas.microsoft.com/office/drawing/2014/main" id="{A0EAA36C-CFAE-496E-8F94-87D3CD0D137B}"/>
                  </a:ext>
                </a:extLst>
              </p:cNvPr>
              <p:cNvSpPr>
                <a:spLocks/>
              </p:cNvSpPr>
              <p:nvPr/>
            </p:nvSpPr>
            <p:spPr bwMode="auto">
              <a:xfrm>
                <a:off x="5230813" y="3081338"/>
                <a:ext cx="1147762" cy="1443037"/>
              </a:xfrm>
              <a:custGeom>
                <a:avLst/>
                <a:gdLst>
                  <a:gd name="T0" fmla="*/ 1822072969 w 723"/>
                  <a:gd name="T1" fmla="*/ 2147483646 h 909"/>
                  <a:gd name="T2" fmla="*/ 1688503952 w 723"/>
                  <a:gd name="T3" fmla="*/ 2147483646 h 909"/>
                  <a:gd name="T4" fmla="*/ 0 w 723"/>
                  <a:gd name="T5" fmla="*/ 90725594 h 909"/>
                  <a:gd name="T6" fmla="*/ 68044983 w 723"/>
                  <a:gd name="T7" fmla="*/ 0 h 909"/>
                  <a:gd name="T8" fmla="*/ 1822072969 w 723"/>
                  <a:gd name="T9" fmla="*/ 2147483646 h 9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3" h="909">
                    <a:moveTo>
                      <a:pt x="723" y="909"/>
                    </a:moveTo>
                    <a:lnTo>
                      <a:pt x="670" y="909"/>
                    </a:lnTo>
                    <a:lnTo>
                      <a:pt x="0" y="36"/>
                    </a:lnTo>
                    <a:lnTo>
                      <a:pt x="27" y="0"/>
                    </a:lnTo>
                    <a:lnTo>
                      <a:pt x="723" y="909"/>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6" name="Freeform 46">
                <a:extLst>
                  <a:ext uri="{FF2B5EF4-FFF2-40B4-BE49-F238E27FC236}">
                    <a16:creationId xmlns:a16="http://schemas.microsoft.com/office/drawing/2014/main" id="{DB5F9619-1B23-4B6D-877F-E27C8D504447}"/>
                  </a:ext>
                </a:extLst>
              </p:cNvPr>
              <p:cNvSpPr>
                <a:spLocks/>
              </p:cNvSpPr>
              <p:nvPr/>
            </p:nvSpPr>
            <p:spPr bwMode="auto">
              <a:xfrm>
                <a:off x="5329238" y="2981325"/>
                <a:ext cx="1220787" cy="1543050"/>
              </a:xfrm>
              <a:custGeom>
                <a:avLst/>
                <a:gdLst>
                  <a:gd name="T0" fmla="*/ 1938000156 w 769"/>
                  <a:gd name="T1" fmla="*/ 2147483646 h 972"/>
                  <a:gd name="T2" fmla="*/ 1801911774 w 769"/>
                  <a:gd name="T3" fmla="*/ 2147483646 h 972"/>
                  <a:gd name="T4" fmla="*/ 0 w 769"/>
                  <a:gd name="T5" fmla="*/ 68045013 h 972"/>
                  <a:gd name="T6" fmla="*/ 68044985 w 769"/>
                  <a:gd name="T7" fmla="*/ 0 h 972"/>
                  <a:gd name="T8" fmla="*/ 1938000156 w 769"/>
                  <a:gd name="T9" fmla="*/ 2147483646 h 9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69" h="972">
                    <a:moveTo>
                      <a:pt x="769" y="972"/>
                    </a:moveTo>
                    <a:lnTo>
                      <a:pt x="715" y="972"/>
                    </a:lnTo>
                    <a:lnTo>
                      <a:pt x="0" y="27"/>
                    </a:lnTo>
                    <a:lnTo>
                      <a:pt x="27" y="0"/>
                    </a:lnTo>
                    <a:lnTo>
                      <a:pt x="769" y="972"/>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7" name="Freeform 47">
                <a:extLst>
                  <a:ext uri="{FF2B5EF4-FFF2-40B4-BE49-F238E27FC236}">
                    <a16:creationId xmlns:a16="http://schemas.microsoft.com/office/drawing/2014/main" id="{E87DA1B2-5DE1-4E6F-A25B-54E03231EE67}"/>
                  </a:ext>
                </a:extLst>
              </p:cNvPr>
              <p:cNvSpPr>
                <a:spLocks/>
              </p:cNvSpPr>
              <p:nvPr/>
            </p:nvSpPr>
            <p:spPr bwMode="auto">
              <a:xfrm>
                <a:off x="5414963" y="2867025"/>
                <a:ext cx="1304925" cy="1657350"/>
              </a:xfrm>
              <a:custGeom>
                <a:avLst/>
                <a:gdLst>
                  <a:gd name="T0" fmla="*/ 2071568438 w 822"/>
                  <a:gd name="T1" fmla="*/ 2147483646 h 1044"/>
                  <a:gd name="T2" fmla="*/ 1935480000 w 822"/>
                  <a:gd name="T3" fmla="*/ 2147483646 h 1044"/>
                  <a:gd name="T4" fmla="*/ 0 w 822"/>
                  <a:gd name="T5" fmla="*/ 90725625 h 1044"/>
                  <a:gd name="T6" fmla="*/ 68045013 w 822"/>
                  <a:gd name="T7" fmla="*/ 0 h 1044"/>
                  <a:gd name="T8" fmla="*/ 2071568438 w 822"/>
                  <a:gd name="T9" fmla="*/ 2147483646 h 10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2" h="1044">
                    <a:moveTo>
                      <a:pt x="822" y="1044"/>
                    </a:moveTo>
                    <a:lnTo>
                      <a:pt x="768" y="1044"/>
                    </a:lnTo>
                    <a:lnTo>
                      <a:pt x="0" y="36"/>
                    </a:lnTo>
                    <a:lnTo>
                      <a:pt x="27" y="0"/>
                    </a:lnTo>
                    <a:lnTo>
                      <a:pt x="822" y="104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8" name="Freeform 48">
                <a:extLst>
                  <a:ext uri="{FF2B5EF4-FFF2-40B4-BE49-F238E27FC236}">
                    <a16:creationId xmlns:a16="http://schemas.microsoft.com/office/drawing/2014/main" id="{C4B297B5-6EFF-4AC7-9266-346DA6BBA33E}"/>
                  </a:ext>
                </a:extLst>
              </p:cNvPr>
              <p:cNvSpPr>
                <a:spLocks/>
              </p:cNvSpPr>
              <p:nvPr/>
            </p:nvSpPr>
            <p:spPr bwMode="auto">
              <a:xfrm>
                <a:off x="5500688" y="2752725"/>
                <a:ext cx="1389062" cy="1771650"/>
              </a:xfrm>
              <a:custGeom>
                <a:avLst/>
                <a:gdLst>
                  <a:gd name="T0" fmla="*/ 2147483646 w 875"/>
                  <a:gd name="T1" fmla="*/ 2147483646 h 1116"/>
                  <a:gd name="T2" fmla="*/ 2069048330 w 875"/>
                  <a:gd name="T3" fmla="*/ 2147483646 h 1116"/>
                  <a:gd name="T4" fmla="*/ 0 w 875"/>
                  <a:gd name="T5" fmla="*/ 90725625 h 1116"/>
                  <a:gd name="T6" fmla="*/ 65524039 w 875"/>
                  <a:gd name="T7" fmla="*/ 0 h 1116"/>
                  <a:gd name="T8" fmla="*/ 2147483646 w 875"/>
                  <a:gd name="T9" fmla="*/ 2147483646 h 11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5" h="1116">
                    <a:moveTo>
                      <a:pt x="875" y="1116"/>
                    </a:moveTo>
                    <a:lnTo>
                      <a:pt x="821" y="1116"/>
                    </a:lnTo>
                    <a:lnTo>
                      <a:pt x="0" y="36"/>
                    </a:lnTo>
                    <a:lnTo>
                      <a:pt x="26" y="0"/>
                    </a:lnTo>
                    <a:lnTo>
                      <a:pt x="875" y="111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49" name="Freeform 49">
                <a:extLst>
                  <a:ext uri="{FF2B5EF4-FFF2-40B4-BE49-F238E27FC236}">
                    <a16:creationId xmlns:a16="http://schemas.microsoft.com/office/drawing/2014/main" id="{162DD24B-7202-4777-9D91-F5C389C8BDD1}"/>
                  </a:ext>
                </a:extLst>
              </p:cNvPr>
              <p:cNvSpPr>
                <a:spLocks/>
              </p:cNvSpPr>
              <p:nvPr/>
            </p:nvSpPr>
            <p:spPr bwMode="auto">
              <a:xfrm>
                <a:off x="5599113" y="2638425"/>
                <a:ext cx="1474787" cy="1885950"/>
              </a:xfrm>
              <a:custGeom>
                <a:avLst/>
                <a:gdLst>
                  <a:gd name="T0" fmla="*/ 2147483646 w 929"/>
                  <a:gd name="T1" fmla="*/ 2147483646 h 1188"/>
                  <a:gd name="T2" fmla="*/ 2147483646 w 929"/>
                  <a:gd name="T3" fmla="*/ 2147483646 h 1188"/>
                  <a:gd name="T4" fmla="*/ 0 w 929"/>
                  <a:gd name="T5" fmla="*/ 90725625 h 1188"/>
                  <a:gd name="T6" fmla="*/ 68044989 w 929"/>
                  <a:gd name="T7" fmla="*/ 0 h 1188"/>
                  <a:gd name="T8" fmla="*/ 2147483646 w 929"/>
                  <a:gd name="T9" fmla="*/ 2147483646 h 11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9" h="1188">
                    <a:moveTo>
                      <a:pt x="929" y="1188"/>
                    </a:moveTo>
                    <a:lnTo>
                      <a:pt x="876" y="1188"/>
                    </a:lnTo>
                    <a:lnTo>
                      <a:pt x="0" y="36"/>
                    </a:lnTo>
                    <a:lnTo>
                      <a:pt x="27" y="0"/>
                    </a:lnTo>
                    <a:lnTo>
                      <a:pt x="929" y="118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0" name="Freeform 50">
                <a:extLst>
                  <a:ext uri="{FF2B5EF4-FFF2-40B4-BE49-F238E27FC236}">
                    <a16:creationId xmlns:a16="http://schemas.microsoft.com/office/drawing/2014/main" id="{263B09EF-2711-400D-B25E-3D8C67C1B3F1}"/>
                  </a:ext>
                </a:extLst>
              </p:cNvPr>
              <p:cNvSpPr>
                <a:spLocks/>
              </p:cNvSpPr>
              <p:nvPr/>
            </p:nvSpPr>
            <p:spPr bwMode="auto">
              <a:xfrm>
                <a:off x="5684838" y="2524125"/>
                <a:ext cx="1558925" cy="2000250"/>
              </a:xfrm>
              <a:custGeom>
                <a:avLst/>
                <a:gdLst>
                  <a:gd name="T0" fmla="*/ 2147483646 w 982"/>
                  <a:gd name="T1" fmla="*/ 2147483646 h 1260"/>
                  <a:gd name="T2" fmla="*/ 2147483646 w 982"/>
                  <a:gd name="T3" fmla="*/ 2147483646 h 1260"/>
                  <a:gd name="T4" fmla="*/ 0 w 982"/>
                  <a:gd name="T5" fmla="*/ 90725625 h 1260"/>
                  <a:gd name="T6" fmla="*/ 68045013 w 982"/>
                  <a:gd name="T7" fmla="*/ 0 h 1260"/>
                  <a:gd name="T8" fmla="*/ 2147483646 w 982"/>
                  <a:gd name="T9" fmla="*/ 2147483646 h 12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2" h="1260">
                    <a:moveTo>
                      <a:pt x="982" y="1260"/>
                    </a:moveTo>
                    <a:lnTo>
                      <a:pt x="929" y="1260"/>
                    </a:lnTo>
                    <a:lnTo>
                      <a:pt x="0" y="36"/>
                    </a:lnTo>
                    <a:lnTo>
                      <a:pt x="27" y="0"/>
                    </a:lnTo>
                    <a:lnTo>
                      <a:pt x="982" y="126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1" name="Freeform 51">
                <a:extLst>
                  <a:ext uri="{FF2B5EF4-FFF2-40B4-BE49-F238E27FC236}">
                    <a16:creationId xmlns:a16="http://schemas.microsoft.com/office/drawing/2014/main" id="{D2469FF0-089C-46E5-855B-6D1787FC39E1}"/>
                  </a:ext>
                </a:extLst>
              </p:cNvPr>
              <p:cNvSpPr>
                <a:spLocks/>
              </p:cNvSpPr>
              <p:nvPr/>
            </p:nvSpPr>
            <p:spPr bwMode="auto">
              <a:xfrm>
                <a:off x="5768975" y="2424113"/>
                <a:ext cx="1646238" cy="2100262"/>
              </a:xfrm>
              <a:custGeom>
                <a:avLst/>
                <a:gdLst>
                  <a:gd name="T0" fmla="*/ 2147483646 w 1037"/>
                  <a:gd name="T1" fmla="*/ 2147483646 h 1323"/>
                  <a:gd name="T2" fmla="*/ 2147483646 w 1037"/>
                  <a:gd name="T3" fmla="*/ 2147483646 h 1323"/>
                  <a:gd name="T4" fmla="*/ 0 w 1037"/>
                  <a:gd name="T5" fmla="*/ 68044996 h 1323"/>
                  <a:gd name="T6" fmla="*/ 68045033 w 1037"/>
                  <a:gd name="T7" fmla="*/ 0 h 1323"/>
                  <a:gd name="T8" fmla="*/ 2147483646 w 1037"/>
                  <a:gd name="T9" fmla="*/ 2147483646 h 13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1323">
                    <a:moveTo>
                      <a:pt x="1037" y="1323"/>
                    </a:moveTo>
                    <a:lnTo>
                      <a:pt x="983" y="1323"/>
                    </a:lnTo>
                    <a:lnTo>
                      <a:pt x="0" y="27"/>
                    </a:lnTo>
                    <a:lnTo>
                      <a:pt x="27" y="0"/>
                    </a:lnTo>
                    <a:lnTo>
                      <a:pt x="1037" y="1323"/>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2" name="Freeform 52">
                <a:extLst>
                  <a:ext uri="{FF2B5EF4-FFF2-40B4-BE49-F238E27FC236}">
                    <a16:creationId xmlns:a16="http://schemas.microsoft.com/office/drawing/2014/main" id="{A79262AE-4259-453D-8B61-88C612B896CB}"/>
                  </a:ext>
                </a:extLst>
              </p:cNvPr>
              <p:cNvSpPr>
                <a:spLocks/>
              </p:cNvSpPr>
              <p:nvPr/>
            </p:nvSpPr>
            <p:spPr bwMode="auto">
              <a:xfrm>
                <a:off x="5854700" y="2309813"/>
                <a:ext cx="1730375" cy="2214562"/>
              </a:xfrm>
              <a:custGeom>
                <a:avLst/>
                <a:gdLst>
                  <a:gd name="T0" fmla="*/ 2147483646 w 1090"/>
                  <a:gd name="T1" fmla="*/ 2147483646 h 1395"/>
                  <a:gd name="T2" fmla="*/ 2147483646 w 1090"/>
                  <a:gd name="T3" fmla="*/ 2147483646 h 1395"/>
                  <a:gd name="T4" fmla="*/ 0 w 1090"/>
                  <a:gd name="T5" fmla="*/ 90725605 h 1395"/>
                  <a:gd name="T6" fmla="*/ 68045013 w 1090"/>
                  <a:gd name="T7" fmla="*/ 0 h 1395"/>
                  <a:gd name="T8" fmla="*/ 2147483646 w 1090"/>
                  <a:gd name="T9" fmla="*/ 2147483646 h 13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90" h="1395">
                    <a:moveTo>
                      <a:pt x="1090" y="1395"/>
                    </a:moveTo>
                    <a:lnTo>
                      <a:pt x="1036" y="1395"/>
                    </a:lnTo>
                    <a:lnTo>
                      <a:pt x="0" y="36"/>
                    </a:lnTo>
                    <a:lnTo>
                      <a:pt x="27" y="0"/>
                    </a:lnTo>
                    <a:lnTo>
                      <a:pt x="1090" y="139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3" name="Freeform 53">
                <a:extLst>
                  <a:ext uri="{FF2B5EF4-FFF2-40B4-BE49-F238E27FC236}">
                    <a16:creationId xmlns:a16="http://schemas.microsoft.com/office/drawing/2014/main" id="{6946A349-F0CB-452C-82A3-4E7044CD47A5}"/>
                  </a:ext>
                </a:extLst>
              </p:cNvPr>
              <p:cNvSpPr>
                <a:spLocks/>
              </p:cNvSpPr>
              <p:nvPr/>
            </p:nvSpPr>
            <p:spPr bwMode="auto">
              <a:xfrm>
                <a:off x="5940425" y="2195513"/>
                <a:ext cx="1814513" cy="2328862"/>
              </a:xfrm>
              <a:custGeom>
                <a:avLst/>
                <a:gdLst>
                  <a:gd name="T0" fmla="*/ 2147483646 w 1143"/>
                  <a:gd name="T1" fmla="*/ 2147483646 h 1467"/>
                  <a:gd name="T2" fmla="*/ 2147483646 w 1143"/>
                  <a:gd name="T3" fmla="*/ 2147483646 h 1467"/>
                  <a:gd name="T4" fmla="*/ 0 w 1143"/>
                  <a:gd name="T5" fmla="*/ 90725606 h 1467"/>
                  <a:gd name="T6" fmla="*/ 65524081 w 1143"/>
                  <a:gd name="T7" fmla="*/ 0 h 1467"/>
                  <a:gd name="T8" fmla="*/ 1484373234 w 1143"/>
                  <a:gd name="T9" fmla="*/ 1882557108 h 1467"/>
                  <a:gd name="T10" fmla="*/ 1708666408 w 1143"/>
                  <a:gd name="T11" fmla="*/ 2147483646 h 1467"/>
                  <a:gd name="T12" fmla="*/ 2147483646 w 1143"/>
                  <a:gd name="T13" fmla="*/ 2147483646 h 146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43" h="1467">
                    <a:moveTo>
                      <a:pt x="1143" y="1467"/>
                    </a:moveTo>
                    <a:lnTo>
                      <a:pt x="1089" y="1467"/>
                    </a:lnTo>
                    <a:lnTo>
                      <a:pt x="0" y="36"/>
                    </a:lnTo>
                    <a:lnTo>
                      <a:pt x="26" y="0"/>
                    </a:lnTo>
                    <a:lnTo>
                      <a:pt x="589" y="747"/>
                    </a:lnTo>
                    <a:lnTo>
                      <a:pt x="678" y="855"/>
                    </a:lnTo>
                    <a:lnTo>
                      <a:pt x="1143" y="146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4" name="Freeform 54">
                <a:extLst>
                  <a:ext uri="{FF2B5EF4-FFF2-40B4-BE49-F238E27FC236}">
                    <a16:creationId xmlns:a16="http://schemas.microsoft.com/office/drawing/2014/main" id="{C200E395-F42B-4B64-9BBB-8A3204AE3D84}"/>
                  </a:ext>
                </a:extLst>
              </p:cNvPr>
              <p:cNvSpPr>
                <a:spLocks/>
              </p:cNvSpPr>
              <p:nvPr/>
            </p:nvSpPr>
            <p:spPr bwMode="auto">
              <a:xfrm>
                <a:off x="6024563" y="2081213"/>
                <a:ext cx="482600" cy="700087"/>
              </a:xfrm>
              <a:custGeom>
                <a:avLst/>
                <a:gdLst>
                  <a:gd name="T0" fmla="*/ 246975313 w 304"/>
                  <a:gd name="T1" fmla="*/ 226813901 h 441"/>
                  <a:gd name="T2" fmla="*/ 766127500 w 304"/>
                  <a:gd name="T3" fmla="*/ 1111388906 h 441"/>
                  <a:gd name="T4" fmla="*/ 0 w 304"/>
                  <a:gd name="T5" fmla="*/ 90725560 h 441"/>
                  <a:gd name="T6" fmla="*/ 68045013 w 304"/>
                  <a:gd name="T7" fmla="*/ 0 h 441"/>
                  <a:gd name="T8" fmla="*/ 246975313 w 304"/>
                  <a:gd name="T9" fmla="*/ 226813901 h 4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4" h="441">
                    <a:moveTo>
                      <a:pt x="98" y="90"/>
                    </a:moveTo>
                    <a:lnTo>
                      <a:pt x="304" y="441"/>
                    </a:lnTo>
                    <a:lnTo>
                      <a:pt x="0" y="36"/>
                    </a:lnTo>
                    <a:lnTo>
                      <a:pt x="27" y="0"/>
                    </a:lnTo>
                    <a:lnTo>
                      <a:pt x="98" y="9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5" name="Freeform 55">
                <a:extLst>
                  <a:ext uri="{FF2B5EF4-FFF2-40B4-BE49-F238E27FC236}">
                    <a16:creationId xmlns:a16="http://schemas.microsoft.com/office/drawing/2014/main" id="{390F1304-CFF6-4142-883D-0A9A3A5906A0}"/>
                  </a:ext>
                </a:extLst>
              </p:cNvPr>
              <p:cNvSpPr>
                <a:spLocks/>
              </p:cNvSpPr>
              <p:nvPr/>
            </p:nvSpPr>
            <p:spPr bwMode="auto">
              <a:xfrm>
                <a:off x="7073900" y="3495675"/>
                <a:ext cx="850900" cy="1028700"/>
              </a:xfrm>
              <a:custGeom>
                <a:avLst/>
                <a:gdLst>
                  <a:gd name="T0" fmla="*/ 1350803750 w 536"/>
                  <a:gd name="T1" fmla="*/ 1633061250 h 648"/>
                  <a:gd name="T2" fmla="*/ 1214715313 w 536"/>
                  <a:gd name="T3" fmla="*/ 1633061250 h 648"/>
                  <a:gd name="T4" fmla="*/ 0 w 536"/>
                  <a:gd name="T5" fmla="*/ 45362813 h 648"/>
                  <a:gd name="T6" fmla="*/ 90725625 w 536"/>
                  <a:gd name="T7" fmla="*/ 0 h 648"/>
                  <a:gd name="T8" fmla="*/ 1350803750 w 536"/>
                  <a:gd name="T9" fmla="*/ 1633061250 h 6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6" h="648">
                    <a:moveTo>
                      <a:pt x="536" y="648"/>
                    </a:moveTo>
                    <a:lnTo>
                      <a:pt x="482" y="648"/>
                    </a:lnTo>
                    <a:lnTo>
                      <a:pt x="0" y="18"/>
                    </a:lnTo>
                    <a:lnTo>
                      <a:pt x="36" y="0"/>
                    </a:lnTo>
                    <a:lnTo>
                      <a:pt x="536" y="64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6" name="Freeform 56">
                <a:extLst>
                  <a:ext uri="{FF2B5EF4-FFF2-40B4-BE49-F238E27FC236}">
                    <a16:creationId xmlns:a16="http://schemas.microsoft.com/office/drawing/2014/main" id="{A80A906C-E45E-4D1C-A34F-7CF88E9D2F14}"/>
                  </a:ext>
                </a:extLst>
              </p:cNvPr>
              <p:cNvSpPr>
                <a:spLocks/>
              </p:cNvSpPr>
              <p:nvPr/>
            </p:nvSpPr>
            <p:spPr bwMode="auto">
              <a:xfrm>
                <a:off x="7202488" y="3424238"/>
                <a:ext cx="892175" cy="1100137"/>
              </a:xfrm>
              <a:custGeom>
                <a:avLst/>
                <a:gdLst>
                  <a:gd name="T0" fmla="*/ 1416327813 w 562"/>
                  <a:gd name="T1" fmla="*/ 1746468281 h 693"/>
                  <a:gd name="T2" fmla="*/ 1282760325 w 562"/>
                  <a:gd name="T3" fmla="*/ 1746468281 h 693"/>
                  <a:gd name="T4" fmla="*/ 0 w 562"/>
                  <a:gd name="T5" fmla="*/ 45362792 h 693"/>
                  <a:gd name="T6" fmla="*/ 88206263 w 562"/>
                  <a:gd name="T7" fmla="*/ 0 h 693"/>
                  <a:gd name="T8" fmla="*/ 1416327813 w 562"/>
                  <a:gd name="T9" fmla="*/ 1746468281 h 6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2" h="693">
                    <a:moveTo>
                      <a:pt x="562" y="693"/>
                    </a:moveTo>
                    <a:lnTo>
                      <a:pt x="509" y="693"/>
                    </a:lnTo>
                    <a:lnTo>
                      <a:pt x="0" y="18"/>
                    </a:lnTo>
                    <a:lnTo>
                      <a:pt x="35" y="0"/>
                    </a:lnTo>
                    <a:lnTo>
                      <a:pt x="562" y="693"/>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7" name="Freeform 57">
                <a:extLst>
                  <a:ext uri="{FF2B5EF4-FFF2-40B4-BE49-F238E27FC236}">
                    <a16:creationId xmlns:a16="http://schemas.microsoft.com/office/drawing/2014/main" id="{FAB0D261-BEDE-45E5-8A6F-4FB4A9629822}"/>
                  </a:ext>
                </a:extLst>
              </p:cNvPr>
              <p:cNvSpPr>
                <a:spLocks/>
              </p:cNvSpPr>
              <p:nvPr/>
            </p:nvSpPr>
            <p:spPr bwMode="auto">
              <a:xfrm>
                <a:off x="7329488" y="3367088"/>
                <a:ext cx="935037" cy="1157287"/>
              </a:xfrm>
              <a:custGeom>
                <a:avLst/>
                <a:gdLst>
                  <a:gd name="T0" fmla="*/ 1484372031 w 589"/>
                  <a:gd name="T1" fmla="*/ 1837193906 h 729"/>
                  <a:gd name="T2" fmla="*/ 1350803028 w 589"/>
                  <a:gd name="T3" fmla="*/ 1837193906 h 729"/>
                  <a:gd name="T4" fmla="*/ 0 w 589"/>
                  <a:gd name="T5" fmla="*/ 45362793 h 729"/>
                  <a:gd name="T6" fmla="*/ 90725576 w 589"/>
                  <a:gd name="T7" fmla="*/ 0 h 729"/>
                  <a:gd name="T8" fmla="*/ 1484372031 w 589"/>
                  <a:gd name="T9" fmla="*/ 1837193906 h 7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9" h="729">
                    <a:moveTo>
                      <a:pt x="589" y="729"/>
                    </a:moveTo>
                    <a:lnTo>
                      <a:pt x="536" y="729"/>
                    </a:lnTo>
                    <a:lnTo>
                      <a:pt x="0" y="18"/>
                    </a:lnTo>
                    <a:lnTo>
                      <a:pt x="36" y="0"/>
                    </a:lnTo>
                    <a:lnTo>
                      <a:pt x="589" y="729"/>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8" name="Freeform 58">
                <a:extLst>
                  <a:ext uri="{FF2B5EF4-FFF2-40B4-BE49-F238E27FC236}">
                    <a16:creationId xmlns:a16="http://schemas.microsoft.com/office/drawing/2014/main" id="{BCA76001-5315-4730-A3E6-78F82BB50953}"/>
                  </a:ext>
                </a:extLst>
              </p:cNvPr>
              <p:cNvSpPr>
                <a:spLocks/>
              </p:cNvSpPr>
              <p:nvPr/>
            </p:nvSpPr>
            <p:spPr bwMode="auto">
              <a:xfrm>
                <a:off x="7442200" y="3295650"/>
                <a:ext cx="993775" cy="1228725"/>
              </a:xfrm>
              <a:custGeom>
                <a:avLst/>
                <a:gdLst>
                  <a:gd name="T0" fmla="*/ 1577617813 w 626"/>
                  <a:gd name="T1" fmla="*/ 1950600938 h 774"/>
                  <a:gd name="T2" fmla="*/ 1441529375 w 626"/>
                  <a:gd name="T3" fmla="*/ 1950600938 h 774"/>
                  <a:gd name="T4" fmla="*/ 0 w 626"/>
                  <a:gd name="T5" fmla="*/ 68045013 h 774"/>
                  <a:gd name="T6" fmla="*/ 90725625 w 626"/>
                  <a:gd name="T7" fmla="*/ 0 h 774"/>
                  <a:gd name="T8" fmla="*/ 1577617813 w 626"/>
                  <a:gd name="T9" fmla="*/ 1950600938 h 7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6" h="774">
                    <a:moveTo>
                      <a:pt x="626" y="774"/>
                    </a:moveTo>
                    <a:lnTo>
                      <a:pt x="572" y="774"/>
                    </a:lnTo>
                    <a:lnTo>
                      <a:pt x="0" y="27"/>
                    </a:lnTo>
                    <a:lnTo>
                      <a:pt x="36" y="0"/>
                    </a:lnTo>
                    <a:lnTo>
                      <a:pt x="626" y="77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59" name="Freeform 59">
                <a:extLst>
                  <a:ext uri="{FF2B5EF4-FFF2-40B4-BE49-F238E27FC236}">
                    <a16:creationId xmlns:a16="http://schemas.microsoft.com/office/drawing/2014/main" id="{5B4ABED6-DDC5-4983-A4F1-7A718BAE9B56}"/>
                  </a:ext>
                </a:extLst>
              </p:cNvPr>
              <p:cNvSpPr>
                <a:spLocks/>
              </p:cNvSpPr>
              <p:nvPr/>
            </p:nvSpPr>
            <p:spPr bwMode="auto">
              <a:xfrm>
                <a:off x="7570788" y="3238500"/>
                <a:ext cx="1035050" cy="1285875"/>
              </a:xfrm>
              <a:custGeom>
                <a:avLst/>
                <a:gdLst>
                  <a:gd name="T0" fmla="*/ 1643141875 w 652"/>
                  <a:gd name="T1" fmla="*/ 2041326563 h 810"/>
                  <a:gd name="T2" fmla="*/ 1507053438 w 652"/>
                  <a:gd name="T3" fmla="*/ 2041326563 h 810"/>
                  <a:gd name="T4" fmla="*/ 0 w 652"/>
                  <a:gd name="T5" fmla="*/ 45362813 h 810"/>
                  <a:gd name="T6" fmla="*/ 88206263 w 652"/>
                  <a:gd name="T7" fmla="*/ 0 h 810"/>
                  <a:gd name="T8" fmla="*/ 1643141875 w 652"/>
                  <a:gd name="T9" fmla="*/ 2041326563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2" h="810">
                    <a:moveTo>
                      <a:pt x="652" y="810"/>
                    </a:moveTo>
                    <a:lnTo>
                      <a:pt x="598" y="810"/>
                    </a:lnTo>
                    <a:lnTo>
                      <a:pt x="0" y="18"/>
                    </a:lnTo>
                    <a:lnTo>
                      <a:pt x="35" y="0"/>
                    </a:lnTo>
                    <a:lnTo>
                      <a:pt x="652" y="8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0" name="Freeform 60">
                <a:extLst>
                  <a:ext uri="{FF2B5EF4-FFF2-40B4-BE49-F238E27FC236}">
                    <a16:creationId xmlns:a16="http://schemas.microsoft.com/office/drawing/2014/main" id="{E9F39104-117F-43C5-BD57-53972AA9DBFA}"/>
                  </a:ext>
                </a:extLst>
              </p:cNvPr>
              <p:cNvSpPr>
                <a:spLocks/>
              </p:cNvSpPr>
              <p:nvPr/>
            </p:nvSpPr>
            <p:spPr bwMode="auto">
              <a:xfrm>
                <a:off x="7683500" y="3209925"/>
                <a:ext cx="1092200" cy="1314450"/>
              </a:xfrm>
              <a:custGeom>
                <a:avLst/>
                <a:gdLst>
                  <a:gd name="T0" fmla="*/ 1733867500 w 688"/>
                  <a:gd name="T1" fmla="*/ 2086689375 h 828"/>
                  <a:gd name="T2" fmla="*/ 1597779063 w 688"/>
                  <a:gd name="T3" fmla="*/ 2086689375 h 828"/>
                  <a:gd name="T4" fmla="*/ 0 w 688"/>
                  <a:gd name="T5" fmla="*/ 0 h 828"/>
                  <a:gd name="T6" fmla="*/ 269657513 w 688"/>
                  <a:gd name="T7" fmla="*/ 158770638 h 828"/>
                  <a:gd name="T8" fmla="*/ 1733867500 w 688"/>
                  <a:gd name="T9" fmla="*/ 2086689375 h 8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8" h="828">
                    <a:moveTo>
                      <a:pt x="688" y="828"/>
                    </a:moveTo>
                    <a:lnTo>
                      <a:pt x="634" y="828"/>
                    </a:lnTo>
                    <a:lnTo>
                      <a:pt x="0" y="0"/>
                    </a:lnTo>
                    <a:lnTo>
                      <a:pt x="107" y="63"/>
                    </a:lnTo>
                    <a:lnTo>
                      <a:pt x="688" y="82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1" name="Freeform 61">
                <a:extLst>
                  <a:ext uri="{FF2B5EF4-FFF2-40B4-BE49-F238E27FC236}">
                    <a16:creationId xmlns:a16="http://schemas.microsoft.com/office/drawing/2014/main" id="{6E5EF53F-9168-48E4-8A01-333A0015AD2E}"/>
                  </a:ext>
                </a:extLst>
              </p:cNvPr>
              <p:cNvSpPr>
                <a:spLocks/>
              </p:cNvSpPr>
              <p:nvPr/>
            </p:nvSpPr>
            <p:spPr bwMode="auto">
              <a:xfrm>
                <a:off x="8039100" y="3438525"/>
                <a:ext cx="906463" cy="1085850"/>
              </a:xfrm>
              <a:custGeom>
                <a:avLst/>
                <a:gdLst>
                  <a:gd name="T0" fmla="*/ 1439010806 w 571"/>
                  <a:gd name="T1" fmla="*/ 1723786875 h 684"/>
                  <a:gd name="T2" fmla="*/ 1305441658 w 571"/>
                  <a:gd name="T3" fmla="*/ 1723786875 h 684"/>
                  <a:gd name="T4" fmla="*/ 0 w 571"/>
                  <a:gd name="T5" fmla="*/ 0 h 684"/>
                  <a:gd name="T6" fmla="*/ 246975449 w 571"/>
                  <a:gd name="T7" fmla="*/ 158770638 h 684"/>
                  <a:gd name="T8" fmla="*/ 1439010806 w 571"/>
                  <a:gd name="T9" fmla="*/ 1723786875 h 6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1" h="684">
                    <a:moveTo>
                      <a:pt x="571" y="684"/>
                    </a:moveTo>
                    <a:lnTo>
                      <a:pt x="518" y="684"/>
                    </a:lnTo>
                    <a:lnTo>
                      <a:pt x="0" y="0"/>
                    </a:lnTo>
                    <a:lnTo>
                      <a:pt x="98" y="63"/>
                    </a:lnTo>
                    <a:lnTo>
                      <a:pt x="571" y="68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2" name="Freeform 62">
                <a:extLst>
                  <a:ext uri="{FF2B5EF4-FFF2-40B4-BE49-F238E27FC236}">
                    <a16:creationId xmlns:a16="http://schemas.microsoft.com/office/drawing/2014/main" id="{211EF936-B932-46FB-92F2-7D5FAF824505}"/>
                  </a:ext>
                </a:extLst>
              </p:cNvPr>
              <p:cNvSpPr>
                <a:spLocks/>
              </p:cNvSpPr>
              <p:nvPr/>
            </p:nvSpPr>
            <p:spPr bwMode="auto">
              <a:xfrm>
                <a:off x="8378825" y="3667125"/>
                <a:ext cx="736600" cy="857250"/>
              </a:xfrm>
              <a:custGeom>
                <a:avLst/>
                <a:gdLst>
                  <a:gd name="T0" fmla="*/ 1169352500 w 464"/>
                  <a:gd name="T1" fmla="*/ 1360884375 h 540"/>
                  <a:gd name="T2" fmla="*/ 1035785013 w 464"/>
                  <a:gd name="T3" fmla="*/ 1360884375 h 540"/>
                  <a:gd name="T4" fmla="*/ 0 w 464"/>
                  <a:gd name="T5" fmla="*/ 0 h 540"/>
                  <a:gd name="T6" fmla="*/ 113407825 w 464"/>
                  <a:gd name="T7" fmla="*/ 68045013 h 540"/>
                  <a:gd name="T8" fmla="*/ 156249688 w 464"/>
                  <a:gd name="T9" fmla="*/ 22682200 h 540"/>
                  <a:gd name="T10" fmla="*/ 1169352500 w 464"/>
                  <a:gd name="T11" fmla="*/ 1360884375 h 5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4" h="540">
                    <a:moveTo>
                      <a:pt x="464" y="540"/>
                    </a:moveTo>
                    <a:lnTo>
                      <a:pt x="411" y="540"/>
                    </a:lnTo>
                    <a:lnTo>
                      <a:pt x="0" y="0"/>
                    </a:lnTo>
                    <a:lnTo>
                      <a:pt x="45" y="27"/>
                    </a:lnTo>
                    <a:lnTo>
                      <a:pt x="62" y="9"/>
                    </a:lnTo>
                    <a:lnTo>
                      <a:pt x="464" y="54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3" name="Freeform 63">
                <a:extLst>
                  <a:ext uri="{FF2B5EF4-FFF2-40B4-BE49-F238E27FC236}">
                    <a16:creationId xmlns:a16="http://schemas.microsoft.com/office/drawing/2014/main" id="{8314BEFE-65A3-47AA-9472-59B8E9933A6E}"/>
                  </a:ext>
                </a:extLst>
              </p:cNvPr>
              <p:cNvSpPr>
                <a:spLocks/>
              </p:cNvSpPr>
              <p:nvPr/>
            </p:nvSpPr>
            <p:spPr bwMode="auto">
              <a:xfrm>
                <a:off x="8520113" y="3581400"/>
                <a:ext cx="766762" cy="942975"/>
              </a:xfrm>
              <a:custGeom>
                <a:avLst/>
                <a:gdLst>
                  <a:gd name="T0" fmla="*/ 1217235469 w 483"/>
                  <a:gd name="T1" fmla="*/ 1496972813 h 594"/>
                  <a:gd name="T2" fmla="*/ 1081147120 w 483"/>
                  <a:gd name="T3" fmla="*/ 1496972813 h 594"/>
                  <a:gd name="T4" fmla="*/ 0 w 483"/>
                  <a:gd name="T5" fmla="*/ 68045013 h 594"/>
                  <a:gd name="T6" fmla="*/ 68044968 w 483"/>
                  <a:gd name="T7" fmla="*/ 0 h 594"/>
                  <a:gd name="T8" fmla="*/ 1217235469 w 483"/>
                  <a:gd name="T9" fmla="*/ 1496972813 h 5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3" h="594">
                    <a:moveTo>
                      <a:pt x="483" y="594"/>
                    </a:moveTo>
                    <a:lnTo>
                      <a:pt x="429" y="594"/>
                    </a:lnTo>
                    <a:lnTo>
                      <a:pt x="0" y="27"/>
                    </a:lnTo>
                    <a:lnTo>
                      <a:pt x="27" y="0"/>
                    </a:lnTo>
                    <a:lnTo>
                      <a:pt x="483" y="59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4" name="Freeform 64">
                <a:extLst>
                  <a:ext uri="{FF2B5EF4-FFF2-40B4-BE49-F238E27FC236}">
                    <a16:creationId xmlns:a16="http://schemas.microsoft.com/office/drawing/2014/main" id="{50DC4AD3-7BB6-43FE-ADC5-2771BF00916D}"/>
                  </a:ext>
                </a:extLst>
              </p:cNvPr>
              <p:cNvSpPr>
                <a:spLocks/>
              </p:cNvSpPr>
              <p:nvPr/>
            </p:nvSpPr>
            <p:spPr bwMode="auto">
              <a:xfrm>
                <a:off x="8620125" y="3467100"/>
                <a:ext cx="836613" cy="1057275"/>
              </a:xfrm>
              <a:custGeom>
                <a:avLst/>
                <a:gdLst>
                  <a:gd name="T0" fmla="*/ 1328123931 w 527"/>
                  <a:gd name="T1" fmla="*/ 1678424063 h 666"/>
                  <a:gd name="T2" fmla="*/ 1192035412 w 527"/>
                  <a:gd name="T3" fmla="*/ 1678424063 h 666"/>
                  <a:gd name="T4" fmla="*/ 0 w 527"/>
                  <a:gd name="T5" fmla="*/ 90725625 h 666"/>
                  <a:gd name="T6" fmla="*/ 68045053 w 527"/>
                  <a:gd name="T7" fmla="*/ 0 h 666"/>
                  <a:gd name="T8" fmla="*/ 1328123931 w 527"/>
                  <a:gd name="T9" fmla="*/ 1678424063 h 6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7" h="666">
                    <a:moveTo>
                      <a:pt x="527" y="666"/>
                    </a:moveTo>
                    <a:lnTo>
                      <a:pt x="473" y="666"/>
                    </a:lnTo>
                    <a:lnTo>
                      <a:pt x="0" y="36"/>
                    </a:lnTo>
                    <a:lnTo>
                      <a:pt x="27" y="0"/>
                    </a:lnTo>
                    <a:lnTo>
                      <a:pt x="527" y="66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5" name="Freeform 65">
                <a:extLst>
                  <a:ext uri="{FF2B5EF4-FFF2-40B4-BE49-F238E27FC236}">
                    <a16:creationId xmlns:a16="http://schemas.microsoft.com/office/drawing/2014/main" id="{E48C35F2-1622-4C9E-BD44-1A286140B4E4}"/>
                  </a:ext>
                </a:extLst>
              </p:cNvPr>
              <p:cNvSpPr>
                <a:spLocks/>
              </p:cNvSpPr>
              <p:nvPr/>
            </p:nvSpPr>
            <p:spPr bwMode="auto">
              <a:xfrm>
                <a:off x="8704263" y="3367088"/>
                <a:ext cx="922337" cy="1157287"/>
              </a:xfrm>
              <a:custGeom>
                <a:avLst/>
                <a:gdLst>
                  <a:gd name="T0" fmla="*/ 1464210781 w 581"/>
                  <a:gd name="T1" fmla="*/ 1837193906 h 729"/>
                  <a:gd name="T2" fmla="*/ 1328122418 w 581"/>
                  <a:gd name="T3" fmla="*/ 1837193906 h 729"/>
                  <a:gd name="T4" fmla="*/ 0 w 581"/>
                  <a:gd name="T5" fmla="*/ 90725586 h 729"/>
                  <a:gd name="T6" fmla="*/ 68044976 w 581"/>
                  <a:gd name="T7" fmla="*/ 0 h 729"/>
                  <a:gd name="T8" fmla="*/ 1464210781 w 581"/>
                  <a:gd name="T9" fmla="*/ 1837193906 h 7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1" h="729">
                    <a:moveTo>
                      <a:pt x="581" y="729"/>
                    </a:moveTo>
                    <a:lnTo>
                      <a:pt x="527" y="729"/>
                    </a:lnTo>
                    <a:lnTo>
                      <a:pt x="0" y="36"/>
                    </a:lnTo>
                    <a:lnTo>
                      <a:pt x="27" y="0"/>
                    </a:lnTo>
                    <a:lnTo>
                      <a:pt x="581" y="729"/>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6" name="Freeform 66">
                <a:extLst>
                  <a:ext uri="{FF2B5EF4-FFF2-40B4-BE49-F238E27FC236}">
                    <a16:creationId xmlns:a16="http://schemas.microsoft.com/office/drawing/2014/main" id="{80CB141F-4671-4ABC-BB17-91431445AF80}"/>
                  </a:ext>
                </a:extLst>
              </p:cNvPr>
              <p:cNvSpPr>
                <a:spLocks/>
              </p:cNvSpPr>
              <p:nvPr/>
            </p:nvSpPr>
            <p:spPr bwMode="auto">
              <a:xfrm>
                <a:off x="8804275" y="3267075"/>
                <a:ext cx="992188" cy="1257300"/>
              </a:xfrm>
              <a:custGeom>
                <a:avLst/>
                <a:gdLst>
                  <a:gd name="T0" fmla="*/ 1575099244 w 625"/>
                  <a:gd name="T1" fmla="*/ 1995963750 h 792"/>
                  <a:gd name="T2" fmla="*/ 1461691362 w 625"/>
                  <a:gd name="T3" fmla="*/ 1995963750 h 792"/>
                  <a:gd name="T4" fmla="*/ 0 w 625"/>
                  <a:gd name="T5" fmla="*/ 68045013 h 792"/>
                  <a:gd name="T6" fmla="*/ 68045047 w 625"/>
                  <a:gd name="T7" fmla="*/ 0 h 792"/>
                  <a:gd name="T8" fmla="*/ 1575099244 w 625"/>
                  <a:gd name="T9" fmla="*/ 1995963750 h 7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5" h="792">
                    <a:moveTo>
                      <a:pt x="625" y="792"/>
                    </a:moveTo>
                    <a:lnTo>
                      <a:pt x="580" y="792"/>
                    </a:lnTo>
                    <a:lnTo>
                      <a:pt x="0" y="27"/>
                    </a:lnTo>
                    <a:lnTo>
                      <a:pt x="27" y="0"/>
                    </a:lnTo>
                    <a:lnTo>
                      <a:pt x="625" y="792"/>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7" name="Freeform 67">
                <a:extLst>
                  <a:ext uri="{FF2B5EF4-FFF2-40B4-BE49-F238E27FC236}">
                    <a16:creationId xmlns:a16="http://schemas.microsoft.com/office/drawing/2014/main" id="{D08E7C08-9951-48AE-A76D-972E60283454}"/>
                  </a:ext>
                </a:extLst>
              </p:cNvPr>
              <p:cNvSpPr>
                <a:spLocks/>
              </p:cNvSpPr>
              <p:nvPr/>
            </p:nvSpPr>
            <p:spPr bwMode="auto">
              <a:xfrm>
                <a:off x="8888413" y="3152775"/>
                <a:ext cx="1077912" cy="1371600"/>
              </a:xfrm>
              <a:custGeom>
                <a:avLst/>
                <a:gdLst>
                  <a:gd name="T0" fmla="*/ 1711186094 w 679"/>
                  <a:gd name="T1" fmla="*/ 2147483646 h 864"/>
                  <a:gd name="T2" fmla="*/ 1600299270 w 679"/>
                  <a:gd name="T3" fmla="*/ 2147483646 h 864"/>
                  <a:gd name="T4" fmla="*/ 0 w 679"/>
                  <a:gd name="T5" fmla="*/ 90725625 h 864"/>
                  <a:gd name="T6" fmla="*/ 68044981 w 679"/>
                  <a:gd name="T7" fmla="*/ 0 h 864"/>
                  <a:gd name="T8" fmla="*/ 1711186094 w 679"/>
                  <a:gd name="T9" fmla="*/ 2147483646 h 8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9" h="864">
                    <a:moveTo>
                      <a:pt x="679" y="864"/>
                    </a:moveTo>
                    <a:lnTo>
                      <a:pt x="635" y="864"/>
                    </a:lnTo>
                    <a:lnTo>
                      <a:pt x="0" y="36"/>
                    </a:lnTo>
                    <a:lnTo>
                      <a:pt x="27" y="0"/>
                    </a:lnTo>
                    <a:lnTo>
                      <a:pt x="679" y="86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8" name="Freeform 68">
                <a:extLst>
                  <a:ext uri="{FF2B5EF4-FFF2-40B4-BE49-F238E27FC236}">
                    <a16:creationId xmlns:a16="http://schemas.microsoft.com/office/drawing/2014/main" id="{AC1989C5-CE39-4EBF-A2D3-CDF2DA613644}"/>
                  </a:ext>
                </a:extLst>
              </p:cNvPr>
              <p:cNvSpPr>
                <a:spLocks/>
              </p:cNvSpPr>
              <p:nvPr/>
            </p:nvSpPr>
            <p:spPr bwMode="auto">
              <a:xfrm>
                <a:off x="8988425" y="3052763"/>
                <a:ext cx="1162050" cy="1471612"/>
              </a:xfrm>
              <a:custGeom>
                <a:avLst/>
                <a:gdLst>
                  <a:gd name="T0" fmla="*/ 1844754375 w 732"/>
                  <a:gd name="T1" fmla="*/ 2147483646 h 927"/>
                  <a:gd name="T2" fmla="*/ 1711186888 w 732"/>
                  <a:gd name="T3" fmla="*/ 2147483646 h 927"/>
                  <a:gd name="T4" fmla="*/ 0 w 732"/>
                  <a:gd name="T5" fmla="*/ 68044989 h 927"/>
                  <a:gd name="T6" fmla="*/ 68045013 w 732"/>
                  <a:gd name="T7" fmla="*/ 0 h 927"/>
                  <a:gd name="T8" fmla="*/ 1844754375 w 732"/>
                  <a:gd name="T9" fmla="*/ 2147483646 h 9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32" h="927">
                    <a:moveTo>
                      <a:pt x="732" y="927"/>
                    </a:moveTo>
                    <a:lnTo>
                      <a:pt x="679" y="927"/>
                    </a:lnTo>
                    <a:lnTo>
                      <a:pt x="0" y="27"/>
                    </a:lnTo>
                    <a:lnTo>
                      <a:pt x="27" y="0"/>
                    </a:lnTo>
                    <a:lnTo>
                      <a:pt x="732" y="92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69" name="Freeform 69">
                <a:extLst>
                  <a:ext uri="{FF2B5EF4-FFF2-40B4-BE49-F238E27FC236}">
                    <a16:creationId xmlns:a16="http://schemas.microsoft.com/office/drawing/2014/main" id="{E531C2AB-62AC-438A-A704-973C8CEFCE54}"/>
                  </a:ext>
                </a:extLst>
              </p:cNvPr>
              <p:cNvSpPr>
                <a:spLocks/>
              </p:cNvSpPr>
              <p:nvPr/>
            </p:nvSpPr>
            <p:spPr bwMode="auto">
              <a:xfrm>
                <a:off x="9074150" y="2952750"/>
                <a:ext cx="1247775" cy="1571625"/>
              </a:xfrm>
              <a:custGeom>
                <a:avLst/>
                <a:gdLst>
                  <a:gd name="T0" fmla="*/ 1980842813 w 786"/>
                  <a:gd name="T1" fmla="*/ 2147483646 h 990"/>
                  <a:gd name="T2" fmla="*/ 1844754375 w 786"/>
                  <a:gd name="T3" fmla="*/ 2147483646 h 990"/>
                  <a:gd name="T4" fmla="*/ 0 w 786"/>
                  <a:gd name="T5" fmla="*/ 68045013 h 990"/>
                  <a:gd name="T6" fmla="*/ 65524063 w 786"/>
                  <a:gd name="T7" fmla="*/ 0 h 990"/>
                  <a:gd name="T8" fmla="*/ 1980842813 w 786"/>
                  <a:gd name="T9" fmla="*/ 2147483646 h 9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6" h="990">
                    <a:moveTo>
                      <a:pt x="786" y="990"/>
                    </a:moveTo>
                    <a:lnTo>
                      <a:pt x="732" y="990"/>
                    </a:lnTo>
                    <a:lnTo>
                      <a:pt x="0" y="27"/>
                    </a:lnTo>
                    <a:lnTo>
                      <a:pt x="26" y="0"/>
                    </a:lnTo>
                    <a:lnTo>
                      <a:pt x="786" y="99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70" name="Freeform 70">
                <a:extLst>
                  <a:ext uri="{FF2B5EF4-FFF2-40B4-BE49-F238E27FC236}">
                    <a16:creationId xmlns:a16="http://schemas.microsoft.com/office/drawing/2014/main" id="{5DB3B24E-E2C1-47A2-88DB-29E5AF129634}"/>
                  </a:ext>
                </a:extLst>
              </p:cNvPr>
              <p:cNvSpPr>
                <a:spLocks/>
              </p:cNvSpPr>
              <p:nvPr/>
            </p:nvSpPr>
            <p:spPr bwMode="auto">
              <a:xfrm>
                <a:off x="9158288" y="2852738"/>
                <a:ext cx="1333500" cy="1671637"/>
              </a:xfrm>
              <a:custGeom>
                <a:avLst/>
                <a:gdLst>
                  <a:gd name="T0" fmla="*/ 2116931250 w 840"/>
                  <a:gd name="T1" fmla="*/ 2147483646 h 1053"/>
                  <a:gd name="T2" fmla="*/ 1980842813 w 840"/>
                  <a:gd name="T3" fmla="*/ 2147483646 h 1053"/>
                  <a:gd name="T4" fmla="*/ 0 w 840"/>
                  <a:gd name="T5" fmla="*/ 68044992 h 1053"/>
                  <a:gd name="T6" fmla="*/ 68045013 w 840"/>
                  <a:gd name="T7" fmla="*/ 0 h 1053"/>
                  <a:gd name="T8" fmla="*/ 158770638 w 840"/>
                  <a:gd name="T9" fmla="*/ 90725598 h 1053"/>
                  <a:gd name="T10" fmla="*/ 2116931250 w 840"/>
                  <a:gd name="T11" fmla="*/ 2147483646 h 105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0" h="1053">
                    <a:moveTo>
                      <a:pt x="840" y="1053"/>
                    </a:moveTo>
                    <a:lnTo>
                      <a:pt x="786" y="1053"/>
                    </a:lnTo>
                    <a:lnTo>
                      <a:pt x="0" y="27"/>
                    </a:lnTo>
                    <a:lnTo>
                      <a:pt x="27" y="0"/>
                    </a:lnTo>
                    <a:lnTo>
                      <a:pt x="63" y="36"/>
                    </a:lnTo>
                    <a:lnTo>
                      <a:pt x="840" y="1053"/>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71" name="Freeform 71">
                <a:extLst>
                  <a:ext uri="{FF2B5EF4-FFF2-40B4-BE49-F238E27FC236}">
                    <a16:creationId xmlns:a16="http://schemas.microsoft.com/office/drawing/2014/main" id="{0F4F479C-02AA-4606-ACDC-AB7F8C9AEE8F}"/>
                  </a:ext>
                </a:extLst>
              </p:cNvPr>
              <p:cNvSpPr>
                <a:spLocks/>
              </p:cNvSpPr>
              <p:nvPr/>
            </p:nvSpPr>
            <p:spPr bwMode="auto">
              <a:xfrm>
                <a:off x="9626600" y="3281363"/>
                <a:ext cx="977900" cy="1243012"/>
              </a:xfrm>
              <a:custGeom>
                <a:avLst/>
                <a:gdLst>
                  <a:gd name="T0" fmla="*/ 1552416250 w 616"/>
                  <a:gd name="T1" fmla="*/ 1859874564 h 783"/>
                  <a:gd name="T2" fmla="*/ 1552416250 w 616"/>
                  <a:gd name="T3" fmla="*/ 1973282344 h 783"/>
                  <a:gd name="T4" fmla="*/ 1507053438 w 616"/>
                  <a:gd name="T5" fmla="*/ 1973282344 h 783"/>
                  <a:gd name="T6" fmla="*/ 0 w 616"/>
                  <a:gd name="T7" fmla="*/ 0 h 783"/>
                  <a:gd name="T8" fmla="*/ 539313438 w 616"/>
                  <a:gd name="T9" fmla="*/ 544353531 h 783"/>
                  <a:gd name="T10" fmla="*/ 1552416250 w 616"/>
                  <a:gd name="T11" fmla="*/ 1859874564 h 7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16" h="783">
                    <a:moveTo>
                      <a:pt x="616" y="738"/>
                    </a:moveTo>
                    <a:lnTo>
                      <a:pt x="616" y="783"/>
                    </a:lnTo>
                    <a:lnTo>
                      <a:pt x="598" y="783"/>
                    </a:lnTo>
                    <a:lnTo>
                      <a:pt x="0" y="0"/>
                    </a:lnTo>
                    <a:lnTo>
                      <a:pt x="214" y="216"/>
                    </a:lnTo>
                    <a:lnTo>
                      <a:pt x="616" y="73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72" name="Freeform 72">
                <a:extLst>
                  <a:ext uri="{FF2B5EF4-FFF2-40B4-BE49-F238E27FC236}">
                    <a16:creationId xmlns:a16="http://schemas.microsoft.com/office/drawing/2014/main" id="{1220E249-7E57-4933-8753-70107B0393AA}"/>
                  </a:ext>
                </a:extLst>
              </p:cNvPr>
              <p:cNvSpPr>
                <a:spLocks/>
              </p:cNvSpPr>
              <p:nvPr/>
            </p:nvSpPr>
            <p:spPr bwMode="auto">
              <a:xfrm>
                <a:off x="10109200" y="3667125"/>
                <a:ext cx="495300" cy="671513"/>
              </a:xfrm>
              <a:custGeom>
                <a:avLst/>
                <a:gdLst>
                  <a:gd name="T0" fmla="*/ 786288750 w 312"/>
                  <a:gd name="T1" fmla="*/ 907256926 h 423"/>
                  <a:gd name="T2" fmla="*/ 786288750 w 312"/>
                  <a:gd name="T3" fmla="*/ 1066027681 h 423"/>
                  <a:gd name="T4" fmla="*/ 0 w 312"/>
                  <a:gd name="T5" fmla="*/ 22682217 h 423"/>
                  <a:gd name="T6" fmla="*/ 88206263 w 312"/>
                  <a:gd name="T7" fmla="*/ 0 h 423"/>
                  <a:gd name="T8" fmla="*/ 786288750 w 312"/>
                  <a:gd name="T9" fmla="*/ 907256926 h 4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2" h="423">
                    <a:moveTo>
                      <a:pt x="312" y="360"/>
                    </a:moveTo>
                    <a:lnTo>
                      <a:pt x="312" y="423"/>
                    </a:lnTo>
                    <a:lnTo>
                      <a:pt x="0" y="9"/>
                    </a:lnTo>
                    <a:lnTo>
                      <a:pt x="35" y="0"/>
                    </a:lnTo>
                    <a:lnTo>
                      <a:pt x="312" y="36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73" name="Freeform 73">
                <a:extLst>
                  <a:ext uri="{FF2B5EF4-FFF2-40B4-BE49-F238E27FC236}">
                    <a16:creationId xmlns:a16="http://schemas.microsoft.com/office/drawing/2014/main" id="{D684B5E4-EB57-47F1-A366-F84C53B53FAF}"/>
                  </a:ext>
                </a:extLst>
              </p:cNvPr>
              <p:cNvSpPr>
                <a:spLocks/>
              </p:cNvSpPr>
              <p:nvPr/>
            </p:nvSpPr>
            <p:spPr bwMode="auto">
              <a:xfrm>
                <a:off x="10236200" y="3609975"/>
                <a:ext cx="368300" cy="500063"/>
              </a:xfrm>
              <a:custGeom>
                <a:avLst/>
                <a:gdLst>
                  <a:gd name="T0" fmla="*/ 584676250 w 232"/>
                  <a:gd name="T1" fmla="*/ 635080010 h 315"/>
                  <a:gd name="T2" fmla="*/ 584676250 w 232"/>
                  <a:gd name="T3" fmla="*/ 793850806 h 315"/>
                  <a:gd name="T4" fmla="*/ 0 w 232"/>
                  <a:gd name="T5" fmla="*/ 45362858 h 315"/>
                  <a:gd name="T6" fmla="*/ 90725625 w 232"/>
                  <a:gd name="T7" fmla="*/ 0 h 315"/>
                  <a:gd name="T8" fmla="*/ 584676250 w 232"/>
                  <a:gd name="T9" fmla="*/ 635080010 h 3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2" h="315">
                    <a:moveTo>
                      <a:pt x="232" y="252"/>
                    </a:moveTo>
                    <a:lnTo>
                      <a:pt x="232" y="315"/>
                    </a:lnTo>
                    <a:lnTo>
                      <a:pt x="0" y="18"/>
                    </a:lnTo>
                    <a:lnTo>
                      <a:pt x="36" y="0"/>
                    </a:lnTo>
                    <a:lnTo>
                      <a:pt x="232" y="252"/>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74" name="Freeform 74">
                <a:extLst>
                  <a:ext uri="{FF2B5EF4-FFF2-40B4-BE49-F238E27FC236}">
                    <a16:creationId xmlns:a16="http://schemas.microsoft.com/office/drawing/2014/main" id="{460535ED-9046-44C5-9114-ABE7A62C6B2B}"/>
                  </a:ext>
                </a:extLst>
              </p:cNvPr>
              <p:cNvSpPr>
                <a:spLocks/>
              </p:cNvSpPr>
              <p:nvPr/>
            </p:nvSpPr>
            <p:spPr bwMode="auto">
              <a:xfrm>
                <a:off x="10363200" y="3552825"/>
                <a:ext cx="241300" cy="328613"/>
              </a:xfrm>
              <a:custGeom>
                <a:avLst/>
                <a:gdLst>
                  <a:gd name="T0" fmla="*/ 383063750 w 152"/>
                  <a:gd name="T1" fmla="*/ 362903052 h 207"/>
                  <a:gd name="T2" fmla="*/ 383063750 w 152"/>
                  <a:gd name="T3" fmla="*/ 521673931 h 207"/>
                  <a:gd name="T4" fmla="*/ 0 w 152"/>
                  <a:gd name="T5" fmla="*/ 45362882 h 207"/>
                  <a:gd name="T6" fmla="*/ 113407825 w 152"/>
                  <a:gd name="T7" fmla="*/ 0 h 207"/>
                  <a:gd name="T8" fmla="*/ 383063750 w 152"/>
                  <a:gd name="T9" fmla="*/ 362903052 h 2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07">
                    <a:moveTo>
                      <a:pt x="152" y="144"/>
                    </a:moveTo>
                    <a:lnTo>
                      <a:pt x="152" y="207"/>
                    </a:lnTo>
                    <a:lnTo>
                      <a:pt x="0" y="18"/>
                    </a:lnTo>
                    <a:lnTo>
                      <a:pt x="45" y="0"/>
                    </a:lnTo>
                    <a:lnTo>
                      <a:pt x="152" y="14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75" name="Freeform 75">
                <a:extLst>
                  <a:ext uri="{FF2B5EF4-FFF2-40B4-BE49-F238E27FC236}">
                    <a16:creationId xmlns:a16="http://schemas.microsoft.com/office/drawing/2014/main" id="{BCF1C10F-B621-4CAA-861D-8850B45505C1}"/>
                  </a:ext>
                </a:extLst>
              </p:cNvPr>
              <p:cNvSpPr>
                <a:spLocks/>
              </p:cNvSpPr>
              <p:nvPr/>
            </p:nvSpPr>
            <p:spPr bwMode="auto">
              <a:xfrm>
                <a:off x="10491788" y="3495675"/>
                <a:ext cx="112712" cy="171450"/>
              </a:xfrm>
              <a:custGeom>
                <a:avLst/>
                <a:gdLst>
                  <a:gd name="T0" fmla="*/ 178931094 w 71"/>
                  <a:gd name="T1" fmla="*/ 90725625 h 108"/>
                  <a:gd name="T2" fmla="*/ 178931094 w 71"/>
                  <a:gd name="T3" fmla="*/ 272176875 h 108"/>
                  <a:gd name="T4" fmla="*/ 0 w 71"/>
                  <a:gd name="T5" fmla="*/ 45362813 h 108"/>
                  <a:gd name="T6" fmla="*/ 110886383 w 71"/>
                  <a:gd name="T7" fmla="*/ 0 h 108"/>
                  <a:gd name="T8" fmla="*/ 178931094 w 71"/>
                  <a:gd name="T9" fmla="*/ 90725625 h 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108">
                    <a:moveTo>
                      <a:pt x="71" y="36"/>
                    </a:moveTo>
                    <a:lnTo>
                      <a:pt x="71" y="108"/>
                    </a:lnTo>
                    <a:lnTo>
                      <a:pt x="0" y="18"/>
                    </a:lnTo>
                    <a:lnTo>
                      <a:pt x="44" y="0"/>
                    </a:lnTo>
                    <a:lnTo>
                      <a:pt x="71" y="3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38976" name="Freeform 76">
              <a:extLst>
                <a:ext uri="{FF2B5EF4-FFF2-40B4-BE49-F238E27FC236}">
                  <a16:creationId xmlns:a16="http://schemas.microsoft.com/office/drawing/2014/main" id="{BD96D490-C980-4451-BB87-EB20FC727E8C}"/>
                </a:ext>
              </a:extLst>
            </p:cNvPr>
            <p:cNvSpPr>
              <a:spLocks noEditPoints="1"/>
            </p:cNvSpPr>
            <p:nvPr/>
          </p:nvSpPr>
          <p:spPr bwMode="auto">
            <a:xfrm>
              <a:off x="1530350" y="2038350"/>
              <a:ext cx="9102725" cy="2528888"/>
            </a:xfrm>
            <a:custGeom>
              <a:avLst/>
              <a:gdLst>
                <a:gd name="T0" fmla="*/ 2147483646 w 5734"/>
                <a:gd name="T1" fmla="*/ 2147483646 h 1593"/>
                <a:gd name="T2" fmla="*/ 0 w 5734"/>
                <a:gd name="T3" fmla="*/ 2147483646 h 1593"/>
                <a:gd name="T4" fmla="*/ 0 w 5734"/>
                <a:gd name="T5" fmla="*/ 2147483646 h 1593"/>
                <a:gd name="T6" fmla="*/ 1305440938 w 5734"/>
                <a:gd name="T7" fmla="*/ 1814512859 h 1593"/>
                <a:gd name="T8" fmla="*/ 2147483646 w 5734"/>
                <a:gd name="T9" fmla="*/ 2147483646 h 1593"/>
                <a:gd name="T10" fmla="*/ 2147483646 w 5734"/>
                <a:gd name="T11" fmla="*/ 1066027098 h 1593"/>
                <a:gd name="T12" fmla="*/ 2147483646 w 5734"/>
                <a:gd name="T13" fmla="*/ 2147483646 h 1593"/>
                <a:gd name="T14" fmla="*/ 2147483646 w 5734"/>
                <a:gd name="T15" fmla="*/ 0 h 1593"/>
                <a:gd name="T16" fmla="*/ 2147483646 w 5734"/>
                <a:gd name="T17" fmla="*/ 2147483646 h 1593"/>
                <a:gd name="T18" fmla="*/ 2147483646 w 5734"/>
                <a:gd name="T19" fmla="*/ 1814512859 h 1593"/>
                <a:gd name="T20" fmla="*/ 2147483646 w 5734"/>
                <a:gd name="T21" fmla="*/ 2147483646 h 1593"/>
                <a:gd name="T22" fmla="*/ 2147483646 w 5734"/>
                <a:gd name="T23" fmla="*/ 1247478384 h 1593"/>
                <a:gd name="T24" fmla="*/ 2147483646 w 5734"/>
                <a:gd name="T25" fmla="*/ 2147483646 h 1593"/>
                <a:gd name="T26" fmla="*/ 2147483646 w 5734"/>
                <a:gd name="T27" fmla="*/ 2147483646 h 1593"/>
                <a:gd name="T28" fmla="*/ 2147483646 w 5734"/>
                <a:gd name="T29" fmla="*/ 2147483646 h 1593"/>
                <a:gd name="T30" fmla="*/ 88206263 w 5734"/>
                <a:gd name="T31" fmla="*/ 2147483646 h 1593"/>
                <a:gd name="T32" fmla="*/ 2147483646 w 5734"/>
                <a:gd name="T33" fmla="*/ 2147483646 h 1593"/>
                <a:gd name="T34" fmla="*/ 2147483646 w 5734"/>
                <a:gd name="T35" fmla="*/ 2147483646 h 1593"/>
                <a:gd name="T36" fmla="*/ 2147483646 w 5734"/>
                <a:gd name="T37" fmla="*/ 2147483646 h 1593"/>
                <a:gd name="T38" fmla="*/ 2147483646 w 5734"/>
                <a:gd name="T39" fmla="*/ 1383566849 h 1593"/>
                <a:gd name="T40" fmla="*/ 2147483646 w 5734"/>
                <a:gd name="T41" fmla="*/ 2147483646 h 1593"/>
                <a:gd name="T42" fmla="*/ 2147483646 w 5734"/>
                <a:gd name="T43" fmla="*/ 1927920706 h 1593"/>
                <a:gd name="T44" fmla="*/ 2147483646 w 5734"/>
                <a:gd name="T45" fmla="*/ 2147483646 h 1593"/>
                <a:gd name="T46" fmla="*/ 2147483646 w 5734"/>
                <a:gd name="T47" fmla="*/ 2147483646 h 1593"/>
                <a:gd name="T48" fmla="*/ 2147483646 w 5734"/>
                <a:gd name="T49" fmla="*/ 158770669 h 1593"/>
                <a:gd name="T50" fmla="*/ 2147483646 w 5734"/>
                <a:gd name="T51" fmla="*/ 2147483646 h 1593"/>
                <a:gd name="T52" fmla="*/ 2147483646 w 5734"/>
                <a:gd name="T53" fmla="*/ 1202115563 h 1593"/>
                <a:gd name="T54" fmla="*/ 2147483646 w 5734"/>
                <a:gd name="T55" fmla="*/ 2147483646 h 1593"/>
                <a:gd name="T56" fmla="*/ 1328123138 w 5734"/>
                <a:gd name="T57" fmla="*/ 1927920706 h 1593"/>
                <a:gd name="T58" fmla="*/ 88206263 w 5734"/>
                <a:gd name="T59" fmla="*/ 2147483646 h 1593"/>
                <a:gd name="T60" fmla="*/ 88206263 w 5734"/>
                <a:gd name="T61" fmla="*/ 2147483646 h 159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734" h="1593">
                  <a:moveTo>
                    <a:pt x="5734" y="1593"/>
                  </a:moveTo>
                  <a:lnTo>
                    <a:pt x="0" y="1593"/>
                  </a:lnTo>
                  <a:lnTo>
                    <a:pt x="0" y="1224"/>
                  </a:lnTo>
                  <a:lnTo>
                    <a:pt x="518" y="720"/>
                  </a:lnTo>
                  <a:lnTo>
                    <a:pt x="1161" y="954"/>
                  </a:lnTo>
                  <a:lnTo>
                    <a:pt x="1706" y="423"/>
                  </a:lnTo>
                  <a:lnTo>
                    <a:pt x="2117" y="945"/>
                  </a:lnTo>
                  <a:lnTo>
                    <a:pt x="2867" y="0"/>
                  </a:lnTo>
                  <a:lnTo>
                    <a:pt x="3447" y="945"/>
                  </a:lnTo>
                  <a:lnTo>
                    <a:pt x="3885" y="720"/>
                  </a:lnTo>
                  <a:lnTo>
                    <a:pt x="4359" y="1035"/>
                  </a:lnTo>
                  <a:lnTo>
                    <a:pt x="4832" y="495"/>
                  </a:lnTo>
                  <a:lnTo>
                    <a:pt x="5377" y="1035"/>
                  </a:lnTo>
                  <a:lnTo>
                    <a:pt x="5734" y="891"/>
                  </a:lnTo>
                  <a:lnTo>
                    <a:pt x="5734" y="1593"/>
                  </a:lnTo>
                  <a:close/>
                  <a:moveTo>
                    <a:pt x="35" y="1557"/>
                  </a:moveTo>
                  <a:lnTo>
                    <a:pt x="5698" y="1557"/>
                  </a:lnTo>
                  <a:lnTo>
                    <a:pt x="5698" y="945"/>
                  </a:lnTo>
                  <a:lnTo>
                    <a:pt x="5368" y="1080"/>
                  </a:lnTo>
                  <a:lnTo>
                    <a:pt x="4832" y="549"/>
                  </a:lnTo>
                  <a:lnTo>
                    <a:pt x="4359" y="1080"/>
                  </a:lnTo>
                  <a:lnTo>
                    <a:pt x="3876" y="765"/>
                  </a:lnTo>
                  <a:lnTo>
                    <a:pt x="3439" y="999"/>
                  </a:lnTo>
                  <a:lnTo>
                    <a:pt x="3430" y="981"/>
                  </a:lnTo>
                  <a:lnTo>
                    <a:pt x="2867" y="63"/>
                  </a:lnTo>
                  <a:lnTo>
                    <a:pt x="2117" y="999"/>
                  </a:lnTo>
                  <a:lnTo>
                    <a:pt x="1697" y="477"/>
                  </a:lnTo>
                  <a:lnTo>
                    <a:pt x="1170" y="990"/>
                  </a:lnTo>
                  <a:lnTo>
                    <a:pt x="527" y="765"/>
                  </a:lnTo>
                  <a:lnTo>
                    <a:pt x="35" y="1233"/>
                  </a:lnTo>
                  <a:lnTo>
                    <a:pt x="35" y="155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8977" name="Oval 77">
              <a:extLst>
                <a:ext uri="{FF2B5EF4-FFF2-40B4-BE49-F238E27FC236}">
                  <a16:creationId xmlns:a16="http://schemas.microsoft.com/office/drawing/2014/main" id="{196B25A6-2B24-491B-A480-BAFFC816CE72}"/>
                </a:ext>
              </a:extLst>
            </p:cNvPr>
            <p:cNvSpPr>
              <a:spLocks noChangeArrowheads="1"/>
            </p:cNvSpPr>
            <p:nvPr/>
          </p:nvSpPr>
          <p:spPr bwMode="auto">
            <a:xfrm>
              <a:off x="2209800" y="3052763"/>
              <a:ext cx="298450" cy="30003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8978" name="Oval 78">
              <a:extLst>
                <a:ext uri="{FF2B5EF4-FFF2-40B4-BE49-F238E27FC236}">
                  <a16:creationId xmlns:a16="http://schemas.microsoft.com/office/drawing/2014/main" id="{95CB3DB8-C268-4F7D-B6E0-A3BF9053C776}"/>
                </a:ext>
              </a:extLst>
            </p:cNvPr>
            <p:cNvSpPr>
              <a:spLocks noChangeArrowheads="1"/>
            </p:cNvSpPr>
            <p:nvPr/>
          </p:nvSpPr>
          <p:spPr bwMode="auto">
            <a:xfrm>
              <a:off x="4095750" y="2624138"/>
              <a:ext cx="312738" cy="314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8979" name="Oval 79">
              <a:extLst>
                <a:ext uri="{FF2B5EF4-FFF2-40B4-BE49-F238E27FC236}">
                  <a16:creationId xmlns:a16="http://schemas.microsoft.com/office/drawing/2014/main" id="{22DC8ECF-2703-4556-9F75-2E0F645DC232}"/>
                </a:ext>
              </a:extLst>
            </p:cNvPr>
            <p:cNvSpPr>
              <a:spLocks noChangeArrowheads="1"/>
            </p:cNvSpPr>
            <p:nvPr/>
          </p:nvSpPr>
          <p:spPr bwMode="auto">
            <a:xfrm>
              <a:off x="5926138" y="1924050"/>
              <a:ext cx="311150" cy="3000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8980" name="Oval 80">
              <a:extLst>
                <a:ext uri="{FF2B5EF4-FFF2-40B4-BE49-F238E27FC236}">
                  <a16:creationId xmlns:a16="http://schemas.microsoft.com/office/drawing/2014/main" id="{8C3DF99D-419E-4030-8B94-7583B271722B}"/>
                </a:ext>
              </a:extLst>
            </p:cNvPr>
            <p:cNvSpPr>
              <a:spLocks noChangeArrowheads="1"/>
            </p:cNvSpPr>
            <p:nvPr/>
          </p:nvSpPr>
          <p:spPr bwMode="auto">
            <a:xfrm>
              <a:off x="8378825" y="3524250"/>
              <a:ext cx="311150" cy="314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8981" name="Oval 81">
              <a:extLst>
                <a:ext uri="{FF2B5EF4-FFF2-40B4-BE49-F238E27FC236}">
                  <a16:creationId xmlns:a16="http://schemas.microsoft.com/office/drawing/2014/main" id="{B7C4DD25-595F-406D-A881-9BCCDC7F24D7}"/>
                </a:ext>
              </a:extLst>
            </p:cNvPr>
            <p:cNvSpPr>
              <a:spLocks noChangeArrowheads="1"/>
            </p:cNvSpPr>
            <p:nvPr/>
          </p:nvSpPr>
          <p:spPr bwMode="auto">
            <a:xfrm>
              <a:off x="9896475" y="3509963"/>
              <a:ext cx="311150" cy="314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8982" name="Oval 82">
              <a:extLst>
                <a:ext uri="{FF2B5EF4-FFF2-40B4-BE49-F238E27FC236}">
                  <a16:creationId xmlns:a16="http://schemas.microsoft.com/office/drawing/2014/main" id="{00271E73-4F89-4031-A248-DE1209CCFE02}"/>
                </a:ext>
              </a:extLst>
            </p:cNvPr>
            <p:cNvSpPr>
              <a:spLocks noChangeArrowheads="1"/>
            </p:cNvSpPr>
            <p:nvPr/>
          </p:nvSpPr>
          <p:spPr bwMode="auto">
            <a:xfrm>
              <a:off x="7499350" y="3052763"/>
              <a:ext cx="298450" cy="30003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8983" name="Oval 83">
              <a:extLst>
                <a:ext uri="{FF2B5EF4-FFF2-40B4-BE49-F238E27FC236}">
                  <a16:creationId xmlns:a16="http://schemas.microsoft.com/office/drawing/2014/main" id="{ECBB7E3D-C5D2-4BF0-B55C-54DDDB3CA759}"/>
                </a:ext>
              </a:extLst>
            </p:cNvPr>
            <p:cNvSpPr>
              <a:spLocks noChangeArrowheads="1"/>
            </p:cNvSpPr>
            <p:nvPr/>
          </p:nvSpPr>
          <p:spPr bwMode="auto">
            <a:xfrm>
              <a:off x="9002713" y="2695575"/>
              <a:ext cx="311150" cy="3000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8984" name="Oval 84">
              <a:extLst>
                <a:ext uri="{FF2B5EF4-FFF2-40B4-BE49-F238E27FC236}">
                  <a16:creationId xmlns:a16="http://schemas.microsoft.com/office/drawing/2014/main" id="{8205ADCE-A9C8-41D2-B7D7-CB1B527C7666}"/>
                </a:ext>
              </a:extLst>
            </p:cNvPr>
            <p:cNvSpPr>
              <a:spLocks noChangeArrowheads="1"/>
            </p:cNvSpPr>
            <p:nvPr/>
          </p:nvSpPr>
          <p:spPr bwMode="auto">
            <a:xfrm>
              <a:off x="3217863" y="3352800"/>
              <a:ext cx="311150" cy="314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8985" name="Oval 85">
              <a:extLst>
                <a:ext uri="{FF2B5EF4-FFF2-40B4-BE49-F238E27FC236}">
                  <a16:creationId xmlns:a16="http://schemas.microsoft.com/office/drawing/2014/main" id="{3C908B36-55F8-4A1A-8B9E-80F36C152089}"/>
                </a:ext>
              </a:extLst>
            </p:cNvPr>
            <p:cNvSpPr>
              <a:spLocks noChangeArrowheads="1"/>
            </p:cNvSpPr>
            <p:nvPr/>
          </p:nvSpPr>
          <p:spPr bwMode="auto">
            <a:xfrm>
              <a:off x="4719638" y="3352800"/>
              <a:ext cx="312737" cy="314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8986" name="Oval 86">
              <a:extLst>
                <a:ext uri="{FF2B5EF4-FFF2-40B4-BE49-F238E27FC236}">
                  <a16:creationId xmlns:a16="http://schemas.microsoft.com/office/drawing/2014/main" id="{56800ED2-69DE-4D56-9700-9E7E11C1EBE4}"/>
                </a:ext>
              </a:extLst>
            </p:cNvPr>
            <p:cNvSpPr>
              <a:spLocks noChangeArrowheads="1"/>
            </p:cNvSpPr>
            <p:nvPr/>
          </p:nvSpPr>
          <p:spPr bwMode="auto">
            <a:xfrm>
              <a:off x="6818313" y="3352800"/>
              <a:ext cx="312737" cy="3143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sp>
        <p:nvSpPr>
          <p:cNvPr id="38987" name="Rectangle 87">
            <a:extLst>
              <a:ext uri="{FF2B5EF4-FFF2-40B4-BE49-F238E27FC236}">
                <a16:creationId xmlns:a16="http://schemas.microsoft.com/office/drawing/2014/main" id="{419945D3-2D4D-46DF-A035-DD34AF176BA2}"/>
              </a:ext>
            </a:extLst>
          </p:cNvPr>
          <p:cNvSpPr>
            <a:spLocks noChangeArrowheads="1"/>
          </p:cNvSpPr>
          <p:nvPr/>
        </p:nvSpPr>
        <p:spPr bwMode="auto">
          <a:xfrm>
            <a:off x="1884363" y="4705350"/>
            <a:ext cx="7223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700" b="1">
                <a:solidFill>
                  <a:srgbClr val="73848D"/>
                </a:solidFill>
                <a:latin typeface="Arial" panose="020B0604020202020204" pitchFamily="34" charset="0"/>
              </a:rPr>
              <a:t>100</a:t>
            </a:r>
            <a:endParaRPr lang="ru-RU" altLang="ru-RU" sz="1800"/>
          </a:p>
        </p:txBody>
      </p:sp>
      <p:sp>
        <p:nvSpPr>
          <p:cNvPr id="38988" name="Rectangle 88">
            <a:extLst>
              <a:ext uri="{FF2B5EF4-FFF2-40B4-BE49-F238E27FC236}">
                <a16:creationId xmlns:a16="http://schemas.microsoft.com/office/drawing/2014/main" id="{766D1287-8814-4A41-BAD1-AD7D604F5578}"/>
              </a:ext>
            </a:extLst>
          </p:cNvPr>
          <p:cNvSpPr>
            <a:spLocks noChangeArrowheads="1"/>
          </p:cNvSpPr>
          <p:nvPr/>
        </p:nvSpPr>
        <p:spPr bwMode="auto">
          <a:xfrm>
            <a:off x="3217863" y="4705350"/>
            <a:ext cx="7223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700" b="1">
                <a:solidFill>
                  <a:srgbClr val="73848D"/>
                </a:solidFill>
                <a:latin typeface="Arial" panose="020B0604020202020204" pitchFamily="34" charset="0"/>
              </a:rPr>
              <a:t>200</a:t>
            </a:r>
            <a:endParaRPr lang="ru-RU" altLang="ru-RU" sz="1800"/>
          </a:p>
        </p:txBody>
      </p:sp>
      <p:sp>
        <p:nvSpPr>
          <p:cNvPr id="38989" name="Rectangle 89">
            <a:extLst>
              <a:ext uri="{FF2B5EF4-FFF2-40B4-BE49-F238E27FC236}">
                <a16:creationId xmlns:a16="http://schemas.microsoft.com/office/drawing/2014/main" id="{380D7058-3985-4B38-84C8-8A09C4222AB6}"/>
              </a:ext>
            </a:extLst>
          </p:cNvPr>
          <p:cNvSpPr>
            <a:spLocks noChangeArrowheads="1"/>
          </p:cNvSpPr>
          <p:nvPr/>
        </p:nvSpPr>
        <p:spPr bwMode="auto">
          <a:xfrm>
            <a:off x="4492625" y="4705350"/>
            <a:ext cx="722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700" b="1">
                <a:solidFill>
                  <a:srgbClr val="73848D"/>
                </a:solidFill>
                <a:latin typeface="Arial" panose="020B0604020202020204" pitchFamily="34" charset="0"/>
              </a:rPr>
              <a:t>300</a:t>
            </a:r>
            <a:endParaRPr lang="ru-RU" altLang="ru-RU" sz="1800"/>
          </a:p>
        </p:txBody>
      </p:sp>
      <p:sp>
        <p:nvSpPr>
          <p:cNvPr id="38990" name="Rectangle 90">
            <a:extLst>
              <a:ext uri="{FF2B5EF4-FFF2-40B4-BE49-F238E27FC236}">
                <a16:creationId xmlns:a16="http://schemas.microsoft.com/office/drawing/2014/main" id="{B627E4C6-2498-4964-B256-391E6467F94C}"/>
              </a:ext>
            </a:extLst>
          </p:cNvPr>
          <p:cNvSpPr>
            <a:spLocks noChangeArrowheads="1"/>
          </p:cNvSpPr>
          <p:nvPr/>
        </p:nvSpPr>
        <p:spPr bwMode="auto">
          <a:xfrm>
            <a:off x="5826125" y="4705350"/>
            <a:ext cx="722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700" b="1">
                <a:solidFill>
                  <a:srgbClr val="73848D"/>
                </a:solidFill>
                <a:latin typeface="Arial" panose="020B0604020202020204" pitchFamily="34" charset="0"/>
              </a:rPr>
              <a:t>400</a:t>
            </a:r>
            <a:endParaRPr lang="ru-RU" altLang="ru-RU" sz="1800"/>
          </a:p>
        </p:txBody>
      </p:sp>
      <p:sp>
        <p:nvSpPr>
          <p:cNvPr id="38991" name="Rectangle 91">
            <a:extLst>
              <a:ext uri="{FF2B5EF4-FFF2-40B4-BE49-F238E27FC236}">
                <a16:creationId xmlns:a16="http://schemas.microsoft.com/office/drawing/2014/main" id="{87ED3742-41AF-43F4-9ED1-BB271B6F09BC}"/>
              </a:ext>
            </a:extLst>
          </p:cNvPr>
          <p:cNvSpPr>
            <a:spLocks noChangeArrowheads="1"/>
          </p:cNvSpPr>
          <p:nvPr/>
        </p:nvSpPr>
        <p:spPr bwMode="auto">
          <a:xfrm>
            <a:off x="7159625" y="4705350"/>
            <a:ext cx="722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700" b="1">
                <a:solidFill>
                  <a:srgbClr val="73848D"/>
                </a:solidFill>
                <a:latin typeface="Arial" panose="020B0604020202020204" pitchFamily="34" charset="0"/>
              </a:rPr>
              <a:t>500</a:t>
            </a:r>
            <a:endParaRPr lang="ru-RU" altLang="ru-RU" sz="1800"/>
          </a:p>
        </p:txBody>
      </p:sp>
      <p:sp>
        <p:nvSpPr>
          <p:cNvPr id="38992" name="Rectangle 92">
            <a:extLst>
              <a:ext uri="{FF2B5EF4-FFF2-40B4-BE49-F238E27FC236}">
                <a16:creationId xmlns:a16="http://schemas.microsoft.com/office/drawing/2014/main" id="{E5BB1CF7-060F-4B8B-A170-BFC9B31AEF95}"/>
              </a:ext>
            </a:extLst>
          </p:cNvPr>
          <p:cNvSpPr>
            <a:spLocks noChangeArrowheads="1"/>
          </p:cNvSpPr>
          <p:nvPr/>
        </p:nvSpPr>
        <p:spPr bwMode="auto">
          <a:xfrm>
            <a:off x="8435975" y="4705350"/>
            <a:ext cx="722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700" b="1">
                <a:solidFill>
                  <a:srgbClr val="73848D"/>
                </a:solidFill>
                <a:latin typeface="Arial" panose="020B0604020202020204" pitchFamily="34" charset="0"/>
              </a:rPr>
              <a:t>600</a:t>
            </a:r>
            <a:endParaRPr lang="ru-RU" altLang="ru-RU" sz="1800"/>
          </a:p>
        </p:txBody>
      </p:sp>
      <p:sp>
        <p:nvSpPr>
          <p:cNvPr id="38993" name="Rectangle 93">
            <a:extLst>
              <a:ext uri="{FF2B5EF4-FFF2-40B4-BE49-F238E27FC236}">
                <a16:creationId xmlns:a16="http://schemas.microsoft.com/office/drawing/2014/main" id="{6EC12D40-A123-40A1-BB7F-394E1F78B186}"/>
              </a:ext>
            </a:extLst>
          </p:cNvPr>
          <p:cNvSpPr>
            <a:spLocks noChangeArrowheads="1"/>
          </p:cNvSpPr>
          <p:nvPr/>
        </p:nvSpPr>
        <p:spPr bwMode="auto">
          <a:xfrm>
            <a:off x="9782175" y="4705350"/>
            <a:ext cx="722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700" b="1">
                <a:solidFill>
                  <a:srgbClr val="73848D"/>
                </a:solidFill>
                <a:latin typeface="Arial" panose="020B0604020202020204" pitchFamily="34" charset="0"/>
              </a:rPr>
              <a:t>700</a:t>
            </a:r>
            <a:endParaRPr lang="ru-RU" altLang="ru-RU" sz="1800"/>
          </a:p>
        </p:txBody>
      </p:sp>
      <p:grpSp>
        <p:nvGrpSpPr>
          <p:cNvPr id="5" name="Группа 4">
            <a:extLst>
              <a:ext uri="{FF2B5EF4-FFF2-40B4-BE49-F238E27FC236}">
                <a16:creationId xmlns:a16="http://schemas.microsoft.com/office/drawing/2014/main" id="{88BC61C2-BEF2-4C43-9EBB-7F427252A022}"/>
              </a:ext>
            </a:extLst>
          </p:cNvPr>
          <p:cNvGrpSpPr/>
          <p:nvPr/>
        </p:nvGrpSpPr>
        <p:grpSpPr>
          <a:xfrm>
            <a:off x="1558925" y="5394325"/>
            <a:ext cx="9074150" cy="1001713"/>
            <a:chOff x="1558925" y="5394325"/>
            <a:chExt cx="9074150" cy="1001713"/>
          </a:xfrm>
        </p:grpSpPr>
        <p:sp>
          <p:nvSpPr>
            <p:cNvPr id="2" name="Прямоугольник: скругленные углы 38942">
              <a:extLst>
                <a:ext uri="{FF2B5EF4-FFF2-40B4-BE49-F238E27FC236}">
                  <a16:creationId xmlns:a16="http://schemas.microsoft.com/office/drawing/2014/main" id="{52757A2E-E4A7-4003-898A-059D69F65647}"/>
                </a:ext>
              </a:extLst>
            </p:cNvPr>
            <p:cNvSpPr/>
            <p:nvPr/>
          </p:nvSpPr>
          <p:spPr>
            <a:xfrm>
              <a:off x="1558925" y="5394325"/>
              <a:ext cx="9074150" cy="100171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UA"/>
            </a:p>
          </p:txBody>
        </p:sp>
        <p:sp>
          <p:nvSpPr>
            <p:cNvPr id="38995" name="TextBox 115">
              <a:extLst>
                <a:ext uri="{FF2B5EF4-FFF2-40B4-BE49-F238E27FC236}">
                  <a16:creationId xmlns:a16="http://schemas.microsoft.com/office/drawing/2014/main" id="{DCF1155A-B161-4D57-9A8D-2275F0E0AEA5}"/>
                </a:ext>
              </a:extLst>
            </p:cNvPr>
            <p:cNvSpPr txBox="1">
              <a:spLocks noChangeArrowheads="1"/>
            </p:cNvSpPr>
            <p:nvPr/>
          </p:nvSpPr>
          <p:spPr bwMode="auto">
            <a:xfrm>
              <a:off x="1700213" y="5489575"/>
              <a:ext cx="8791575"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400" i="1">
                  <a:solidFill>
                    <a:schemeClr val="bg1"/>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200" i="1">
                <a:solidFill>
                  <a:schemeClr val="bg1"/>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8915"/>
                                        </p:tgtEl>
                                        <p:attrNameLst>
                                          <p:attrName>style.visibility</p:attrName>
                                        </p:attrNameLst>
                                      </p:cBhvr>
                                      <p:to>
                                        <p:strVal val="visible"/>
                                      </p:to>
                                    </p:set>
                                    <p:anim calcmode="lin" valueType="num">
                                      <p:cBhvr additive="base">
                                        <p:cTn id="11" dur="500" fill="hold"/>
                                        <p:tgtEl>
                                          <p:spTgt spid="38915"/>
                                        </p:tgtEl>
                                        <p:attrNameLst>
                                          <p:attrName>ppt_x</p:attrName>
                                        </p:attrNameLst>
                                      </p:cBhvr>
                                      <p:tavLst>
                                        <p:tav tm="0">
                                          <p:val>
                                            <p:strVal val="#ppt_x"/>
                                          </p:val>
                                        </p:tav>
                                        <p:tav tm="100000">
                                          <p:val>
                                            <p:strVal val="#ppt_x"/>
                                          </p:val>
                                        </p:tav>
                                      </p:tavLst>
                                    </p:anim>
                                    <p:anim calcmode="lin" valueType="num">
                                      <p:cBhvr additive="base">
                                        <p:cTn id="12" dur="500" fill="hold"/>
                                        <p:tgtEl>
                                          <p:spTgt spid="38915"/>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8987"/>
                                        </p:tgtEl>
                                        <p:attrNameLst>
                                          <p:attrName>style.visibility</p:attrName>
                                        </p:attrNameLst>
                                      </p:cBhvr>
                                      <p:to>
                                        <p:strVal val="visible"/>
                                      </p:to>
                                    </p:set>
                                    <p:anim calcmode="lin" valueType="num">
                                      <p:cBhvr additive="base">
                                        <p:cTn id="20" dur="500" fill="hold"/>
                                        <p:tgtEl>
                                          <p:spTgt spid="38987"/>
                                        </p:tgtEl>
                                        <p:attrNameLst>
                                          <p:attrName>ppt_x</p:attrName>
                                        </p:attrNameLst>
                                      </p:cBhvr>
                                      <p:tavLst>
                                        <p:tav tm="0">
                                          <p:val>
                                            <p:strVal val="#ppt_x"/>
                                          </p:val>
                                        </p:tav>
                                        <p:tav tm="100000">
                                          <p:val>
                                            <p:strVal val="#ppt_x"/>
                                          </p:val>
                                        </p:tav>
                                      </p:tavLst>
                                    </p:anim>
                                    <p:anim calcmode="lin" valueType="num">
                                      <p:cBhvr additive="base">
                                        <p:cTn id="21" dur="500" fill="hold"/>
                                        <p:tgtEl>
                                          <p:spTgt spid="3898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8988"/>
                                        </p:tgtEl>
                                        <p:attrNameLst>
                                          <p:attrName>style.visibility</p:attrName>
                                        </p:attrNameLst>
                                      </p:cBhvr>
                                      <p:to>
                                        <p:strVal val="visible"/>
                                      </p:to>
                                    </p:set>
                                    <p:anim calcmode="lin" valueType="num">
                                      <p:cBhvr additive="base">
                                        <p:cTn id="24" dur="500" fill="hold"/>
                                        <p:tgtEl>
                                          <p:spTgt spid="38988"/>
                                        </p:tgtEl>
                                        <p:attrNameLst>
                                          <p:attrName>ppt_x</p:attrName>
                                        </p:attrNameLst>
                                      </p:cBhvr>
                                      <p:tavLst>
                                        <p:tav tm="0">
                                          <p:val>
                                            <p:strVal val="#ppt_x"/>
                                          </p:val>
                                        </p:tav>
                                        <p:tav tm="100000">
                                          <p:val>
                                            <p:strVal val="#ppt_x"/>
                                          </p:val>
                                        </p:tav>
                                      </p:tavLst>
                                    </p:anim>
                                    <p:anim calcmode="lin" valueType="num">
                                      <p:cBhvr additive="base">
                                        <p:cTn id="25" dur="500" fill="hold"/>
                                        <p:tgtEl>
                                          <p:spTgt spid="3898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8989"/>
                                        </p:tgtEl>
                                        <p:attrNameLst>
                                          <p:attrName>style.visibility</p:attrName>
                                        </p:attrNameLst>
                                      </p:cBhvr>
                                      <p:to>
                                        <p:strVal val="visible"/>
                                      </p:to>
                                    </p:set>
                                    <p:anim calcmode="lin" valueType="num">
                                      <p:cBhvr additive="base">
                                        <p:cTn id="28" dur="500" fill="hold"/>
                                        <p:tgtEl>
                                          <p:spTgt spid="38989"/>
                                        </p:tgtEl>
                                        <p:attrNameLst>
                                          <p:attrName>ppt_x</p:attrName>
                                        </p:attrNameLst>
                                      </p:cBhvr>
                                      <p:tavLst>
                                        <p:tav tm="0">
                                          <p:val>
                                            <p:strVal val="#ppt_x"/>
                                          </p:val>
                                        </p:tav>
                                        <p:tav tm="100000">
                                          <p:val>
                                            <p:strVal val="#ppt_x"/>
                                          </p:val>
                                        </p:tav>
                                      </p:tavLst>
                                    </p:anim>
                                    <p:anim calcmode="lin" valueType="num">
                                      <p:cBhvr additive="base">
                                        <p:cTn id="29" dur="500" fill="hold"/>
                                        <p:tgtEl>
                                          <p:spTgt spid="3898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8990"/>
                                        </p:tgtEl>
                                        <p:attrNameLst>
                                          <p:attrName>style.visibility</p:attrName>
                                        </p:attrNameLst>
                                      </p:cBhvr>
                                      <p:to>
                                        <p:strVal val="visible"/>
                                      </p:to>
                                    </p:set>
                                    <p:anim calcmode="lin" valueType="num">
                                      <p:cBhvr additive="base">
                                        <p:cTn id="32" dur="500" fill="hold"/>
                                        <p:tgtEl>
                                          <p:spTgt spid="38990"/>
                                        </p:tgtEl>
                                        <p:attrNameLst>
                                          <p:attrName>ppt_x</p:attrName>
                                        </p:attrNameLst>
                                      </p:cBhvr>
                                      <p:tavLst>
                                        <p:tav tm="0">
                                          <p:val>
                                            <p:strVal val="#ppt_x"/>
                                          </p:val>
                                        </p:tav>
                                        <p:tav tm="100000">
                                          <p:val>
                                            <p:strVal val="#ppt_x"/>
                                          </p:val>
                                        </p:tav>
                                      </p:tavLst>
                                    </p:anim>
                                    <p:anim calcmode="lin" valueType="num">
                                      <p:cBhvr additive="base">
                                        <p:cTn id="33" dur="500" fill="hold"/>
                                        <p:tgtEl>
                                          <p:spTgt spid="3899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8991"/>
                                        </p:tgtEl>
                                        <p:attrNameLst>
                                          <p:attrName>style.visibility</p:attrName>
                                        </p:attrNameLst>
                                      </p:cBhvr>
                                      <p:to>
                                        <p:strVal val="visible"/>
                                      </p:to>
                                    </p:set>
                                    <p:anim calcmode="lin" valueType="num">
                                      <p:cBhvr additive="base">
                                        <p:cTn id="36" dur="500" fill="hold"/>
                                        <p:tgtEl>
                                          <p:spTgt spid="38991"/>
                                        </p:tgtEl>
                                        <p:attrNameLst>
                                          <p:attrName>ppt_x</p:attrName>
                                        </p:attrNameLst>
                                      </p:cBhvr>
                                      <p:tavLst>
                                        <p:tav tm="0">
                                          <p:val>
                                            <p:strVal val="#ppt_x"/>
                                          </p:val>
                                        </p:tav>
                                        <p:tav tm="100000">
                                          <p:val>
                                            <p:strVal val="#ppt_x"/>
                                          </p:val>
                                        </p:tav>
                                      </p:tavLst>
                                    </p:anim>
                                    <p:anim calcmode="lin" valueType="num">
                                      <p:cBhvr additive="base">
                                        <p:cTn id="37" dur="500" fill="hold"/>
                                        <p:tgtEl>
                                          <p:spTgt spid="3899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8992"/>
                                        </p:tgtEl>
                                        <p:attrNameLst>
                                          <p:attrName>style.visibility</p:attrName>
                                        </p:attrNameLst>
                                      </p:cBhvr>
                                      <p:to>
                                        <p:strVal val="visible"/>
                                      </p:to>
                                    </p:set>
                                    <p:anim calcmode="lin" valueType="num">
                                      <p:cBhvr additive="base">
                                        <p:cTn id="40" dur="500" fill="hold"/>
                                        <p:tgtEl>
                                          <p:spTgt spid="38992"/>
                                        </p:tgtEl>
                                        <p:attrNameLst>
                                          <p:attrName>ppt_x</p:attrName>
                                        </p:attrNameLst>
                                      </p:cBhvr>
                                      <p:tavLst>
                                        <p:tav tm="0">
                                          <p:val>
                                            <p:strVal val="#ppt_x"/>
                                          </p:val>
                                        </p:tav>
                                        <p:tav tm="100000">
                                          <p:val>
                                            <p:strVal val="#ppt_x"/>
                                          </p:val>
                                        </p:tav>
                                      </p:tavLst>
                                    </p:anim>
                                    <p:anim calcmode="lin" valueType="num">
                                      <p:cBhvr additive="base">
                                        <p:cTn id="41" dur="500" fill="hold"/>
                                        <p:tgtEl>
                                          <p:spTgt spid="3899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8993"/>
                                        </p:tgtEl>
                                        <p:attrNameLst>
                                          <p:attrName>style.visibility</p:attrName>
                                        </p:attrNameLst>
                                      </p:cBhvr>
                                      <p:to>
                                        <p:strVal val="visible"/>
                                      </p:to>
                                    </p:set>
                                    <p:anim calcmode="lin" valueType="num">
                                      <p:cBhvr additive="base">
                                        <p:cTn id="44" dur="500" fill="hold"/>
                                        <p:tgtEl>
                                          <p:spTgt spid="38993"/>
                                        </p:tgtEl>
                                        <p:attrNameLst>
                                          <p:attrName>ppt_x</p:attrName>
                                        </p:attrNameLst>
                                      </p:cBhvr>
                                      <p:tavLst>
                                        <p:tav tm="0">
                                          <p:val>
                                            <p:strVal val="#ppt_x"/>
                                          </p:val>
                                        </p:tav>
                                        <p:tav tm="100000">
                                          <p:val>
                                            <p:strVal val="#ppt_x"/>
                                          </p:val>
                                        </p:tav>
                                      </p:tavLst>
                                    </p:anim>
                                    <p:anim calcmode="lin" valueType="num">
                                      <p:cBhvr additive="base">
                                        <p:cTn id="45" dur="500" fill="hold"/>
                                        <p:tgtEl>
                                          <p:spTgt spid="38993"/>
                                        </p:tgtEl>
                                        <p:attrNameLst>
                                          <p:attrName>ppt_y</p:attrName>
                                        </p:attrNameLst>
                                      </p:cBhvr>
                                      <p:tavLst>
                                        <p:tav tm="0">
                                          <p:val>
                                            <p:strVal val="1+#ppt_h/2"/>
                                          </p:val>
                                        </p:tav>
                                        <p:tav tm="100000">
                                          <p:val>
                                            <p:strVal val="#ppt_y"/>
                                          </p:val>
                                        </p:tav>
                                      </p:tavLst>
                                    </p:anim>
                                  </p:childTnLst>
                                </p:cTn>
                              </p:par>
                            </p:childTnLst>
                          </p:cTn>
                        </p:par>
                        <p:par>
                          <p:cTn id="46" fill="hold">
                            <p:stCondLst>
                              <p:cond delay="1250"/>
                            </p:stCondLst>
                            <p:childTnLst>
                              <p:par>
                                <p:cTn id="47" presetID="17" presetClass="entr" presetSubtype="4"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500" fill="hold"/>
                                        <p:tgtEl>
                                          <p:spTgt spid="4"/>
                                        </p:tgtEl>
                                        <p:attrNameLst>
                                          <p:attrName>ppt_x</p:attrName>
                                        </p:attrNameLst>
                                      </p:cBhvr>
                                      <p:tavLst>
                                        <p:tav tm="0">
                                          <p:val>
                                            <p:strVal val="#ppt_x"/>
                                          </p:val>
                                        </p:tav>
                                        <p:tav tm="100000">
                                          <p:val>
                                            <p:strVal val="#ppt_x"/>
                                          </p:val>
                                        </p:tav>
                                      </p:tavLst>
                                    </p:anim>
                                    <p:anim calcmode="lin" valueType="num">
                                      <p:cBhvr>
                                        <p:cTn id="50" dur="500" fill="hold"/>
                                        <p:tgtEl>
                                          <p:spTgt spid="4"/>
                                        </p:tgtEl>
                                        <p:attrNameLst>
                                          <p:attrName>ppt_y</p:attrName>
                                        </p:attrNameLst>
                                      </p:cBhvr>
                                      <p:tavLst>
                                        <p:tav tm="0">
                                          <p:val>
                                            <p:strVal val="#ppt_y+#ppt_h/2"/>
                                          </p:val>
                                        </p:tav>
                                        <p:tav tm="100000">
                                          <p:val>
                                            <p:strVal val="#ppt_y"/>
                                          </p:val>
                                        </p:tav>
                                      </p:tavLst>
                                    </p:anim>
                                    <p:anim calcmode="lin" valueType="num">
                                      <p:cBhvr>
                                        <p:cTn id="51" dur="500" fill="hold"/>
                                        <p:tgtEl>
                                          <p:spTgt spid="4"/>
                                        </p:tgtEl>
                                        <p:attrNameLst>
                                          <p:attrName>ppt_w</p:attrName>
                                        </p:attrNameLst>
                                      </p:cBhvr>
                                      <p:tavLst>
                                        <p:tav tm="0">
                                          <p:val>
                                            <p:strVal val="#ppt_w"/>
                                          </p:val>
                                        </p:tav>
                                        <p:tav tm="100000">
                                          <p:val>
                                            <p:strVal val="#ppt_w"/>
                                          </p:val>
                                        </p:tav>
                                      </p:tavLst>
                                    </p:anim>
                                    <p:anim calcmode="lin" valueType="num">
                                      <p:cBhvr>
                                        <p:cTn id="52"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p:bldP spid="38987" grpId="0"/>
      <p:bldP spid="38988" grpId="0"/>
      <p:bldP spid="38989" grpId="0"/>
      <p:bldP spid="38990" grpId="0"/>
      <p:bldP spid="38991" grpId="0"/>
      <p:bldP spid="38992" grpId="0"/>
      <p:bldP spid="3899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112">
            <a:extLst>
              <a:ext uri="{FF2B5EF4-FFF2-40B4-BE49-F238E27FC236}">
                <a16:creationId xmlns:a16="http://schemas.microsoft.com/office/drawing/2014/main" id="{B624D2C5-1E7F-4873-9C96-38E88F4D526F}"/>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39939" name="TextBox 115">
            <a:extLst>
              <a:ext uri="{FF2B5EF4-FFF2-40B4-BE49-F238E27FC236}">
                <a16:creationId xmlns:a16="http://schemas.microsoft.com/office/drawing/2014/main" id="{F8A2E351-D1D7-438B-B029-977985852DE1}"/>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39952" name="Rectangle 43">
            <a:extLst>
              <a:ext uri="{FF2B5EF4-FFF2-40B4-BE49-F238E27FC236}">
                <a16:creationId xmlns:a16="http://schemas.microsoft.com/office/drawing/2014/main" id="{AF22F4EA-626E-4B9F-94DB-5FA4B22F05EE}"/>
              </a:ext>
            </a:extLst>
          </p:cNvPr>
          <p:cNvSpPr>
            <a:spLocks noChangeArrowheads="1"/>
          </p:cNvSpPr>
          <p:nvPr/>
        </p:nvSpPr>
        <p:spPr bwMode="auto">
          <a:xfrm>
            <a:off x="1150938" y="6057900"/>
            <a:ext cx="9866312" cy="141288"/>
          </a:xfrm>
          <a:prstGeom prst="rect">
            <a:avLst/>
          </a:prstGeom>
          <a:solidFill>
            <a:schemeClr val="bg2">
              <a:lumMod val="9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2" name="Группа 1">
            <a:extLst>
              <a:ext uri="{FF2B5EF4-FFF2-40B4-BE49-F238E27FC236}">
                <a16:creationId xmlns:a16="http://schemas.microsoft.com/office/drawing/2014/main" id="{B5E15E94-D58B-498F-B106-B10A0755D41E}"/>
              </a:ext>
            </a:extLst>
          </p:cNvPr>
          <p:cNvGrpSpPr/>
          <p:nvPr/>
        </p:nvGrpSpPr>
        <p:grpSpPr>
          <a:xfrm>
            <a:off x="1079500" y="2128838"/>
            <a:ext cx="1943100" cy="4024312"/>
            <a:chOff x="1079500" y="2128838"/>
            <a:chExt cx="1943100" cy="4024312"/>
          </a:xfrm>
        </p:grpSpPr>
        <p:sp>
          <p:nvSpPr>
            <p:cNvPr id="39940" name="Oval 31">
              <a:extLst>
                <a:ext uri="{FF2B5EF4-FFF2-40B4-BE49-F238E27FC236}">
                  <a16:creationId xmlns:a16="http://schemas.microsoft.com/office/drawing/2014/main" id="{797AE345-F39D-427B-A496-243D62761266}"/>
                </a:ext>
              </a:extLst>
            </p:cNvPr>
            <p:cNvSpPr>
              <a:spLocks noChangeArrowheads="1"/>
            </p:cNvSpPr>
            <p:nvPr/>
          </p:nvSpPr>
          <p:spPr bwMode="auto">
            <a:xfrm>
              <a:off x="1150938" y="2200275"/>
              <a:ext cx="1801812" cy="18224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9941" name="Freeform 32">
              <a:extLst>
                <a:ext uri="{FF2B5EF4-FFF2-40B4-BE49-F238E27FC236}">
                  <a16:creationId xmlns:a16="http://schemas.microsoft.com/office/drawing/2014/main" id="{3BC18E8C-04A0-4DC0-8293-96973BE8776E}"/>
                </a:ext>
              </a:extLst>
            </p:cNvPr>
            <p:cNvSpPr>
              <a:spLocks noEditPoints="1"/>
            </p:cNvSpPr>
            <p:nvPr/>
          </p:nvSpPr>
          <p:spPr bwMode="auto">
            <a:xfrm>
              <a:off x="1079500" y="2128838"/>
              <a:ext cx="1943100" cy="1965325"/>
            </a:xfrm>
            <a:custGeom>
              <a:avLst/>
              <a:gdLst>
                <a:gd name="T0" fmla="*/ 2147483646 w 166"/>
                <a:gd name="T1" fmla="*/ 2147483646 h 167"/>
                <a:gd name="T2" fmla="*/ 0 w 166"/>
                <a:gd name="T3" fmla="*/ 2147483646 h 167"/>
                <a:gd name="T4" fmla="*/ 2147483646 w 166"/>
                <a:gd name="T5" fmla="*/ 0 h 167"/>
                <a:gd name="T6" fmla="*/ 2147483646 w 166"/>
                <a:gd name="T7" fmla="*/ 2147483646 h 167"/>
                <a:gd name="T8" fmla="*/ 2147483646 w 166"/>
                <a:gd name="T9" fmla="*/ 2147483646 h 167"/>
                <a:gd name="T10" fmla="*/ 2147483646 w 166"/>
                <a:gd name="T11" fmla="*/ 1661947077 h 167"/>
                <a:gd name="T12" fmla="*/ 1644202057 w 166"/>
                <a:gd name="T13" fmla="*/ 2147483646 h 167"/>
                <a:gd name="T14" fmla="*/ 2147483646 w 166"/>
                <a:gd name="T15" fmla="*/ 2147483646 h 167"/>
                <a:gd name="T16" fmla="*/ 2147483646 w 166"/>
                <a:gd name="T17" fmla="*/ 2147483646 h 167"/>
                <a:gd name="T18" fmla="*/ 2147483646 w 166"/>
                <a:gd name="T19" fmla="*/ 1661947077 h 1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6" h="167">
                  <a:moveTo>
                    <a:pt x="83" y="167"/>
                  </a:moveTo>
                  <a:cubicBezTo>
                    <a:pt x="37" y="167"/>
                    <a:pt x="0" y="129"/>
                    <a:pt x="0" y="83"/>
                  </a:cubicBezTo>
                  <a:cubicBezTo>
                    <a:pt x="0" y="37"/>
                    <a:pt x="37" y="0"/>
                    <a:pt x="83" y="0"/>
                  </a:cubicBezTo>
                  <a:cubicBezTo>
                    <a:pt x="129" y="0"/>
                    <a:pt x="166" y="37"/>
                    <a:pt x="166" y="83"/>
                  </a:cubicBezTo>
                  <a:cubicBezTo>
                    <a:pt x="166" y="129"/>
                    <a:pt x="129" y="167"/>
                    <a:pt x="83" y="167"/>
                  </a:cubicBezTo>
                  <a:close/>
                  <a:moveTo>
                    <a:pt x="83" y="12"/>
                  </a:moveTo>
                  <a:cubicBezTo>
                    <a:pt x="44" y="12"/>
                    <a:pt x="12" y="44"/>
                    <a:pt x="12" y="83"/>
                  </a:cubicBezTo>
                  <a:cubicBezTo>
                    <a:pt x="12" y="123"/>
                    <a:pt x="44" y="155"/>
                    <a:pt x="83" y="155"/>
                  </a:cubicBezTo>
                  <a:cubicBezTo>
                    <a:pt x="122" y="155"/>
                    <a:pt x="154" y="123"/>
                    <a:pt x="154" y="83"/>
                  </a:cubicBezTo>
                  <a:cubicBezTo>
                    <a:pt x="154" y="44"/>
                    <a:pt x="122" y="12"/>
                    <a:pt x="83"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42" name="Rectangle 33">
              <a:extLst>
                <a:ext uri="{FF2B5EF4-FFF2-40B4-BE49-F238E27FC236}">
                  <a16:creationId xmlns:a16="http://schemas.microsoft.com/office/drawing/2014/main" id="{3324AB0D-36C8-4AE4-B9C7-FC083364D1D6}"/>
                </a:ext>
              </a:extLst>
            </p:cNvPr>
            <p:cNvSpPr>
              <a:spLocks noChangeArrowheads="1"/>
            </p:cNvSpPr>
            <p:nvPr/>
          </p:nvSpPr>
          <p:spPr bwMode="auto">
            <a:xfrm>
              <a:off x="1981200" y="4022725"/>
              <a:ext cx="141288" cy="21304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9953" name="Freeform 44">
              <a:extLst>
                <a:ext uri="{FF2B5EF4-FFF2-40B4-BE49-F238E27FC236}">
                  <a16:creationId xmlns:a16="http://schemas.microsoft.com/office/drawing/2014/main" id="{CD10B763-043E-46A4-8720-7D0C3FE18D97}"/>
                </a:ext>
              </a:extLst>
            </p:cNvPr>
            <p:cNvSpPr>
              <a:spLocks noEditPoints="1"/>
            </p:cNvSpPr>
            <p:nvPr/>
          </p:nvSpPr>
          <p:spPr bwMode="auto">
            <a:xfrm>
              <a:off x="1547813" y="2693988"/>
              <a:ext cx="912812" cy="893762"/>
            </a:xfrm>
            <a:custGeom>
              <a:avLst/>
              <a:gdLst>
                <a:gd name="T0" fmla="*/ 2147483646 w 78"/>
                <a:gd name="T1" fmla="*/ 0 h 76"/>
                <a:gd name="T2" fmla="*/ 0 w 78"/>
                <a:gd name="T3" fmla="*/ 0 h 76"/>
                <a:gd name="T4" fmla="*/ 0 w 78"/>
                <a:gd name="T5" fmla="*/ 2147483646 h 76"/>
                <a:gd name="T6" fmla="*/ 2147483646 w 78"/>
                <a:gd name="T7" fmla="*/ 2147483646 h 76"/>
                <a:gd name="T8" fmla="*/ 2147483646 w 78"/>
                <a:gd name="T9" fmla="*/ 2147483646 h 76"/>
                <a:gd name="T10" fmla="*/ 2147483646 w 78"/>
                <a:gd name="T11" fmla="*/ 2147483646 h 76"/>
                <a:gd name="T12" fmla="*/ 2147483646 w 78"/>
                <a:gd name="T13" fmla="*/ 2147483646 h 76"/>
                <a:gd name="T14" fmla="*/ 2147483646 w 78"/>
                <a:gd name="T15" fmla="*/ 2147483646 h 76"/>
                <a:gd name="T16" fmla="*/ 2147483646 w 78"/>
                <a:gd name="T17" fmla="*/ 2147483646 h 76"/>
                <a:gd name="T18" fmla="*/ 2147483646 w 78"/>
                <a:gd name="T19" fmla="*/ 2147483646 h 76"/>
                <a:gd name="T20" fmla="*/ 2147483646 w 78"/>
                <a:gd name="T21" fmla="*/ 2147483646 h 76"/>
                <a:gd name="T22" fmla="*/ 2147483646 w 78"/>
                <a:gd name="T23" fmla="*/ 2147483646 h 76"/>
                <a:gd name="T24" fmla="*/ 2147483646 w 78"/>
                <a:gd name="T25" fmla="*/ 2147483646 h 76"/>
                <a:gd name="T26" fmla="*/ 2147483646 w 78"/>
                <a:gd name="T27" fmla="*/ 2147483646 h 76"/>
                <a:gd name="T28" fmla="*/ 2147483646 w 78"/>
                <a:gd name="T29" fmla="*/ 0 h 76"/>
                <a:gd name="T30" fmla="*/ 684772838 w 78"/>
                <a:gd name="T31" fmla="*/ 1244681185 h 76"/>
                <a:gd name="T32" fmla="*/ 2147483646 w 78"/>
                <a:gd name="T33" fmla="*/ 1244681185 h 76"/>
                <a:gd name="T34" fmla="*/ 2147483646 w 78"/>
                <a:gd name="T35" fmla="*/ 1521277004 h 76"/>
                <a:gd name="T36" fmla="*/ 684772838 w 78"/>
                <a:gd name="T37" fmla="*/ 1521277004 h 76"/>
                <a:gd name="T38" fmla="*/ 684772838 w 78"/>
                <a:gd name="T39" fmla="*/ 1244681185 h 76"/>
                <a:gd name="T40" fmla="*/ 684772838 w 78"/>
                <a:gd name="T41" fmla="*/ 1936170733 h 76"/>
                <a:gd name="T42" fmla="*/ 1780404698 w 78"/>
                <a:gd name="T43" fmla="*/ 1936170733 h 76"/>
                <a:gd name="T44" fmla="*/ 1780404698 w 78"/>
                <a:gd name="T45" fmla="*/ 2147483646 h 76"/>
                <a:gd name="T46" fmla="*/ 684772838 w 78"/>
                <a:gd name="T47" fmla="*/ 2147483646 h 76"/>
                <a:gd name="T48" fmla="*/ 684772838 w 78"/>
                <a:gd name="T49" fmla="*/ 1936170733 h 76"/>
                <a:gd name="T50" fmla="*/ 2147483646 w 78"/>
                <a:gd name="T51" fmla="*/ 2147483646 h 76"/>
                <a:gd name="T52" fmla="*/ 684772838 w 78"/>
                <a:gd name="T53" fmla="*/ 2147483646 h 76"/>
                <a:gd name="T54" fmla="*/ 684772838 w 78"/>
                <a:gd name="T55" fmla="*/ 2147483646 h 76"/>
                <a:gd name="T56" fmla="*/ 2147483646 w 78"/>
                <a:gd name="T57" fmla="*/ 2147483646 h 76"/>
                <a:gd name="T58" fmla="*/ 2147483646 w 78"/>
                <a:gd name="T59" fmla="*/ 2147483646 h 76"/>
                <a:gd name="T60" fmla="*/ 2147483646 w 78"/>
                <a:gd name="T61" fmla="*/ 2147483646 h 76"/>
                <a:gd name="T62" fmla="*/ 2147483646 w 78"/>
                <a:gd name="T63" fmla="*/ 2147483646 h 76"/>
                <a:gd name="T64" fmla="*/ 2147483646 w 78"/>
                <a:gd name="T65" fmla="*/ 2147483646 h 76"/>
                <a:gd name="T66" fmla="*/ 2147483646 w 78"/>
                <a:gd name="T67" fmla="*/ 2147483646 h 76"/>
                <a:gd name="T68" fmla="*/ 2147483646 w 78"/>
                <a:gd name="T69" fmla="*/ 2147483646 h 76"/>
                <a:gd name="T70" fmla="*/ 2147483646 w 78"/>
                <a:gd name="T71" fmla="*/ 2147483646 h 76"/>
                <a:gd name="T72" fmla="*/ 2147483646 w 78"/>
                <a:gd name="T73" fmla="*/ 2147483646 h 76"/>
                <a:gd name="T74" fmla="*/ 2147483646 w 78"/>
                <a:gd name="T75" fmla="*/ 2147483646 h 76"/>
                <a:gd name="T76" fmla="*/ 2147483646 w 78"/>
                <a:gd name="T77" fmla="*/ 2147483646 h 76"/>
                <a:gd name="T78" fmla="*/ 2147483646 w 78"/>
                <a:gd name="T79" fmla="*/ 2147483646 h 76"/>
                <a:gd name="T80" fmla="*/ 2147483646 w 78"/>
                <a:gd name="T81" fmla="*/ 2147483646 h 76"/>
                <a:gd name="T82" fmla="*/ 2147483646 w 78"/>
                <a:gd name="T83" fmla="*/ 2147483646 h 76"/>
                <a:gd name="T84" fmla="*/ 2147483646 w 78"/>
                <a:gd name="T85" fmla="*/ 2147483646 h 76"/>
                <a:gd name="T86" fmla="*/ 1643447790 w 78"/>
                <a:gd name="T87" fmla="*/ 2147483646 h 76"/>
                <a:gd name="T88" fmla="*/ 958674952 w 78"/>
                <a:gd name="T89" fmla="*/ 2147483646 h 76"/>
                <a:gd name="T90" fmla="*/ 547815930 w 78"/>
                <a:gd name="T91" fmla="*/ 2147483646 h 76"/>
                <a:gd name="T92" fmla="*/ 1506490882 w 78"/>
                <a:gd name="T93" fmla="*/ 2147483646 h 76"/>
                <a:gd name="T94" fmla="*/ 2147483646 w 78"/>
                <a:gd name="T95" fmla="*/ 2147483646 h 76"/>
                <a:gd name="T96" fmla="*/ 2147483646 w 78"/>
                <a:gd name="T97" fmla="*/ 2147483646 h 76"/>
                <a:gd name="T98" fmla="*/ 2147483646 w 78"/>
                <a:gd name="T99" fmla="*/ 2147483646 h 76"/>
                <a:gd name="T100" fmla="*/ 2147483646 w 78"/>
                <a:gd name="T101" fmla="*/ 2147483646 h 76"/>
                <a:gd name="T102" fmla="*/ 2147483646 w 78"/>
                <a:gd name="T103" fmla="*/ 2147483646 h 76"/>
                <a:gd name="T104" fmla="*/ 2147483646 w 78"/>
                <a:gd name="T105" fmla="*/ 2147483646 h 76"/>
                <a:gd name="T106" fmla="*/ 2147483646 w 78"/>
                <a:gd name="T107" fmla="*/ 2147483646 h 76"/>
                <a:gd name="T108" fmla="*/ 2147483646 w 78"/>
                <a:gd name="T109" fmla="*/ 2147483646 h 76"/>
                <a:gd name="T110" fmla="*/ 2147483646 w 78"/>
                <a:gd name="T111" fmla="*/ 1936170733 h 76"/>
                <a:gd name="T112" fmla="*/ 2147483646 w 78"/>
                <a:gd name="T113" fmla="*/ 2147483646 h 76"/>
                <a:gd name="T114" fmla="*/ 2147483646 w 78"/>
                <a:gd name="T115" fmla="*/ 2147483646 h 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78" h="76">
                  <a:moveTo>
                    <a:pt x="78" y="0"/>
                  </a:moveTo>
                  <a:cubicBezTo>
                    <a:pt x="0" y="0"/>
                    <a:pt x="0" y="0"/>
                    <a:pt x="0" y="0"/>
                  </a:cubicBezTo>
                  <a:cubicBezTo>
                    <a:pt x="0" y="59"/>
                    <a:pt x="0" y="59"/>
                    <a:pt x="0" y="59"/>
                  </a:cubicBezTo>
                  <a:cubicBezTo>
                    <a:pt x="32" y="59"/>
                    <a:pt x="32" y="59"/>
                    <a:pt x="32" y="59"/>
                  </a:cubicBezTo>
                  <a:cubicBezTo>
                    <a:pt x="31" y="68"/>
                    <a:pt x="31" y="68"/>
                    <a:pt x="31" y="68"/>
                  </a:cubicBezTo>
                  <a:cubicBezTo>
                    <a:pt x="31" y="68"/>
                    <a:pt x="31" y="68"/>
                    <a:pt x="31" y="68"/>
                  </a:cubicBezTo>
                  <a:cubicBezTo>
                    <a:pt x="29" y="68"/>
                    <a:pt x="27" y="70"/>
                    <a:pt x="27" y="72"/>
                  </a:cubicBezTo>
                  <a:cubicBezTo>
                    <a:pt x="25" y="76"/>
                    <a:pt x="25" y="76"/>
                    <a:pt x="25" y="76"/>
                  </a:cubicBezTo>
                  <a:cubicBezTo>
                    <a:pt x="53" y="76"/>
                    <a:pt x="53" y="76"/>
                    <a:pt x="53" y="76"/>
                  </a:cubicBezTo>
                  <a:cubicBezTo>
                    <a:pt x="51" y="72"/>
                    <a:pt x="51" y="72"/>
                    <a:pt x="51" y="72"/>
                  </a:cubicBezTo>
                  <a:cubicBezTo>
                    <a:pt x="51" y="70"/>
                    <a:pt x="49" y="68"/>
                    <a:pt x="47" y="68"/>
                  </a:cubicBezTo>
                  <a:cubicBezTo>
                    <a:pt x="46" y="68"/>
                    <a:pt x="46" y="68"/>
                    <a:pt x="46" y="68"/>
                  </a:cubicBezTo>
                  <a:cubicBezTo>
                    <a:pt x="45" y="59"/>
                    <a:pt x="45" y="59"/>
                    <a:pt x="45" y="59"/>
                  </a:cubicBezTo>
                  <a:cubicBezTo>
                    <a:pt x="78" y="59"/>
                    <a:pt x="78" y="59"/>
                    <a:pt x="78" y="59"/>
                  </a:cubicBezTo>
                  <a:lnTo>
                    <a:pt x="78" y="0"/>
                  </a:lnTo>
                  <a:close/>
                  <a:moveTo>
                    <a:pt x="5" y="9"/>
                  </a:moveTo>
                  <a:cubicBezTo>
                    <a:pt x="29" y="9"/>
                    <a:pt x="29" y="9"/>
                    <a:pt x="29" y="9"/>
                  </a:cubicBezTo>
                  <a:cubicBezTo>
                    <a:pt x="29" y="11"/>
                    <a:pt x="29" y="11"/>
                    <a:pt x="29" y="11"/>
                  </a:cubicBezTo>
                  <a:cubicBezTo>
                    <a:pt x="5" y="11"/>
                    <a:pt x="5" y="11"/>
                    <a:pt x="5" y="11"/>
                  </a:cubicBezTo>
                  <a:lnTo>
                    <a:pt x="5" y="9"/>
                  </a:lnTo>
                  <a:close/>
                  <a:moveTo>
                    <a:pt x="5" y="14"/>
                  </a:moveTo>
                  <a:cubicBezTo>
                    <a:pt x="13" y="14"/>
                    <a:pt x="13" y="14"/>
                    <a:pt x="13" y="14"/>
                  </a:cubicBezTo>
                  <a:cubicBezTo>
                    <a:pt x="13" y="16"/>
                    <a:pt x="13" y="16"/>
                    <a:pt x="13" y="16"/>
                  </a:cubicBezTo>
                  <a:cubicBezTo>
                    <a:pt x="5" y="16"/>
                    <a:pt x="5" y="16"/>
                    <a:pt x="5" y="16"/>
                  </a:cubicBezTo>
                  <a:lnTo>
                    <a:pt x="5" y="14"/>
                  </a:lnTo>
                  <a:close/>
                  <a:moveTo>
                    <a:pt x="20" y="52"/>
                  </a:moveTo>
                  <a:cubicBezTo>
                    <a:pt x="5" y="52"/>
                    <a:pt x="5" y="52"/>
                    <a:pt x="5" y="52"/>
                  </a:cubicBezTo>
                  <a:cubicBezTo>
                    <a:pt x="5" y="50"/>
                    <a:pt x="5" y="50"/>
                    <a:pt x="5" y="50"/>
                  </a:cubicBezTo>
                  <a:cubicBezTo>
                    <a:pt x="20" y="50"/>
                    <a:pt x="20" y="50"/>
                    <a:pt x="20" y="50"/>
                  </a:cubicBezTo>
                  <a:lnTo>
                    <a:pt x="20" y="52"/>
                  </a:lnTo>
                  <a:close/>
                  <a:moveTo>
                    <a:pt x="71" y="52"/>
                  </a:moveTo>
                  <a:cubicBezTo>
                    <a:pt x="56" y="52"/>
                    <a:pt x="56" y="52"/>
                    <a:pt x="56" y="52"/>
                  </a:cubicBezTo>
                  <a:cubicBezTo>
                    <a:pt x="56" y="50"/>
                    <a:pt x="56" y="50"/>
                    <a:pt x="56" y="50"/>
                  </a:cubicBezTo>
                  <a:cubicBezTo>
                    <a:pt x="71" y="50"/>
                    <a:pt x="71" y="50"/>
                    <a:pt x="71" y="50"/>
                  </a:cubicBezTo>
                  <a:lnTo>
                    <a:pt x="71" y="52"/>
                  </a:lnTo>
                  <a:close/>
                  <a:moveTo>
                    <a:pt x="59" y="38"/>
                  </a:moveTo>
                  <a:cubicBezTo>
                    <a:pt x="51" y="32"/>
                    <a:pt x="51" y="32"/>
                    <a:pt x="51" y="32"/>
                  </a:cubicBezTo>
                  <a:cubicBezTo>
                    <a:pt x="47" y="24"/>
                    <a:pt x="47" y="24"/>
                    <a:pt x="47" y="24"/>
                  </a:cubicBezTo>
                  <a:cubicBezTo>
                    <a:pt x="44" y="25"/>
                    <a:pt x="44" y="25"/>
                    <a:pt x="44" y="25"/>
                  </a:cubicBezTo>
                  <a:cubicBezTo>
                    <a:pt x="38" y="36"/>
                    <a:pt x="38" y="36"/>
                    <a:pt x="38" y="36"/>
                  </a:cubicBezTo>
                  <a:cubicBezTo>
                    <a:pt x="33" y="44"/>
                    <a:pt x="33" y="44"/>
                    <a:pt x="33" y="44"/>
                  </a:cubicBezTo>
                  <a:cubicBezTo>
                    <a:pt x="24" y="33"/>
                    <a:pt x="24" y="33"/>
                    <a:pt x="24" y="33"/>
                  </a:cubicBezTo>
                  <a:cubicBezTo>
                    <a:pt x="20" y="39"/>
                    <a:pt x="20" y="39"/>
                    <a:pt x="20" y="39"/>
                  </a:cubicBezTo>
                  <a:cubicBezTo>
                    <a:pt x="12" y="37"/>
                    <a:pt x="12" y="37"/>
                    <a:pt x="12" y="37"/>
                  </a:cubicBezTo>
                  <a:cubicBezTo>
                    <a:pt x="7" y="41"/>
                    <a:pt x="7" y="41"/>
                    <a:pt x="7" y="41"/>
                  </a:cubicBezTo>
                  <a:cubicBezTo>
                    <a:pt x="4" y="37"/>
                    <a:pt x="4" y="37"/>
                    <a:pt x="4" y="37"/>
                  </a:cubicBezTo>
                  <a:cubicBezTo>
                    <a:pt x="11" y="33"/>
                    <a:pt x="11" y="33"/>
                    <a:pt x="11" y="33"/>
                  </a:cubicBezTo>
                  <a:cubicBezTo>
                    <a:pt x="18" y="35"/>
                    <a:pt x="18" y="35"/>
                    <a:pt x="18" y="35"/>
                  </a:cubicBezTo>
                  <a:cubicBezTo>
                    <a:pt x="23" y="26"/>
                    <a:pt x="23" y="26"/>
                    <a:pt x="23" y="26"/>
                  </a:cubicBezTo>
                  <a:cubicBezTo>
                    <a:pt x="33" y="38"/>
                    <a:pt x="33" y="38"/>
                    <a:pt x="33" y="38"/>
                  </a:cubicBezTo>
                  <a:cubicBezTo>
                    <a:pt x="35" y="34"/>
                    <a:pt x="35" y="34"/>
                    <a:pt x="35" y="34"/>
                  </a:cubicBezTo>
                  <a:cubicBezTo>
                    <a:pt x="41" y="22"/>
                    <a:pt x="41" y="22"/>
                    <a:pt x="41" y="22"/>
                  </a:cubicBezTo>
                  <a:cubicBezTo>
                    <a:pt x="50" y="19"/>
                    <a:pt x="50" y="19"/>
                    <a:pt x="50" y="19"/>
                  </a:cubicBezTo>
                  <a:cubicBezTo>
                    <a:pt x="54" y="30"/>
                    <a:pt x="54" y="30"/>
                    <a:pt x="54" y="30"/>
                  </a:cubicBezTo>
                  <a:cubicBezTo>
                    <a:pt x="58" y="32"/>
                    <a:pt x="58" y="32"/>
                    <a:pt x="58" y="32"/>
                  </a:cubicBezTo>
                  <a:cubicBezTo>
                    <a:pt x="71" y="14"/>
                    <a:pt x="71" y="14"/>
                    <a:pt x="71" y="14"/>
                  </a:cubicBezTo>
                  <a:cubicBezTo>
                    <a:pt x="74" y="17"/>
                    <a:pt x="74" y="17"/>
                    <a:pt x="74" y="17"/>
                  </a:cubicBezTo>
                  <a:lnTo>
                    <a:pt x="59" y="38"/>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4" name="Группа 3">
            <a:extLst>
              <a:ext uri="{FF2B5EF4-FFF2-40B4-BE49-F238E27FC236}">
                <a16:creationId xmlns:a16="http://schemas.microsoft.com/office/drawing/2014/main" id="{7D1DA364-0AF1-481D-B2CF-C18D26E159EF}"/>
              </a:ext>
            </a:extLst>
          </p:cNvPr>
          <p:cNvGrpSpPr/>
          <p:nvPr/>
        </p:nvGrpSpPr>
        <p:grpSpPr>
          <a:xfrm>
            <a:off x="6453188" y="2128838"/>
            <a:ext cx="1943100" cy="4024312"/>
            <a:chOff x="6453188" y="2128838"/>
            <a:chExt cx="1943100" cy="4024312"/>
          </a:xfrm>
        </p:grpSpPr>
        <p:sp>
          <p:nvSpPr>
            <p:cNvPr id="39946" name="Oval 37">
              <a:extLst>
                <a:ext uri="{FF2B5EF4-FFF2-40B4-BE49-F238E27FC236}">
                  <a16:creationId xmlns:a16="http://schemas.microsoft.com/office/drawing/2014/main" id="{8B4222FA-5D6A-4744-8BB6-3BFB7AE45C34}"/>
                </a:ext>
              </a:extLst>
            </p:cNvPr>
            <p:cNvSpPr>
              <a:spLocks noChangeArrowheads="1"/>
            </p:cNvSpPr>
            <p:nvPr/>
          </p:nvSpPr>
          <p:spPr bwMode="auto">
            <a:xfrm>
              <a:off x="6523038" y="2200275"/>
              <a:ext cx="1801812" cy="18224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9947" name="Freeform 38">
              <a:extLst>
                <a:ext uri="{FF2B5EF4-FFF2-40B4-BE49-F238E27FC236}">
                  <a16:creationId xmlns:a16="http://schemas.microsoft.com/office/drawing/2014/main" id="{F31EC56A-3BDF-4A06-BD7B-6A08E2BCE8D4}"/>
                </a:ext>
              </a:extLst>
            </p:cNvPr>
            <p:cNvSpPr>
              <a:spLocks noEditPoints="1"/>
            </p:cNvSpPr>
            <p:nvPr/>
          </p:nvSpPr>
          <p:spPr bwMode="auto">
            <a:xfrm>
              <a:off x="6453188" y="2128838"/>
              <a:ext cx="1943100" cy="1965325"/>
            </a:xfrm>
            <a:custGeom>
              <a:avLst/>
              <a:gdLst>
                <a:gd name="T0" fmla="*/ 2147483646 w 166"/>
                <a:gd name="T1" fmla="*/ 2147483646 h 167"/>
                <a:gd name="T2" fmla="*/ 0 w 166"/>
                <a:gd name="T3" fmla="*/ 2147483646 h 167"/>
                <a:gd name="T4" fmla="*/ 2147483646 w 166"/>
                <a:gd name="T5" fmla="*/ 0 h 167"/>
                <a:gd name="T6" fmla="*/ 2147483646 w 166"/>
                <a:gd name="T7" fmla="*/ 2147483646 h 167"/>
                <a:gd name="T8" fmla="*/ 2147483646 w 166"/>
                <a:gd name="T9" fmla="*/ 2147483646 h 167"/>
                <a:gd name="T10" fmla="*/ 2147483646 w 166"/>
                <a:gd name="T11" fmla="*/ 1661947077 h 167"/>
                <a:gd name="T12" fmla="*/ 1644202057 w 166"/>
                <a:gd name="T13" fmla="*/ 2147483646 h 167"/>
                <a:gd name="T14" fmla="*/ 2147483646 w 166"/>
                <a:gd name="T15" fmla="*/ 2147483646 h 167"/>
                <a:gd name="T16" fmla="*/ 2147483646 w 166"/>
                <a:gd name="T17" fmla="*/ 2147483646 h 167"/>
                <a:gd name="T18" fmla="*/ 2147483646 w 166"/>
                <a:gd name="T19" fmla="*/ 1661947077 h 1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6" h="167">
                  <a:moveTo>
                    <a:pt x="83" y="167"/>
                  </a:moveTo>
                  <a:cubicBezTo>
                    <a:pt x="37" y="167"/>
                    <a:pt x="0" y="129"/>
                    <a:pt x="0" y="83"/>
                  </a:cubicBezTo>
                  <a:cubicBezTo>
                    <a:pt x="0" y="37"/>
                    <a:pt x="37" y="0"/>
                    <a:pt x="83" y="0"/>
                  </a:cubicBezTo>
                  <a:cubicBezTo>
                    <a:pt x="129" y="0"/>
                    <a:pt x="166" y="37"/>
                    <a:pt x="166" y="83"/>
                  </a:cubicBezTo>
                  <a:cubicBezTo>
                    <a:pt x="166" y="129"/>
                    <a:pt x="129" y="167"/>
                    <a:pt x="83" y="167"/>
                  </a:cubicBezTo>
                  <a:close/>
                  <a:moveTo>
                    <a:pt x="83" y="12"/>
                  </a:moveTo>
                  <a:cubicBezTo>
                    <a:pt x="44" y="12"/>
                    <a:pt x="12" y="44"/>
                    <a:pt x="12" y="83"/>
                  </a:cubicBezTo>
                  <a:cubicBezTo>
                    <a:pt x="12" y="123"/>
                    <a:pt x="44" y="155"/>
                    <a:pt x="83" y="155"/>
                  </a:cubicBezTo>
                  <a:cubicBezTo>
                    <a:pt x="122" y="155"/>
                    <a:pt x="154" y="123"/>
                    <a:pt x="154" y="83"/>
                  </a:cubicBezTo>
                  <a:cubicBezTo>
                    <a:pt x="154" y="44"/>
                    <a:pt x="122" y="12"/>
                    <a:pt x="83" y="12"/>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48" name="Rectangle 39">
              <a:extLst>
                <a:ext uri="{FF2B5EF4-FFF2-40B4-BE49-F238E27FC236}">
                  <a16:creationId xmlns:a16="http://schemas.microsoft.com/office/drawing/2014/main" id="{5F79AAA6-A675-4163-A729-55E29535367D}"/>
                </a:ext>
              </a:extLst>
            </p:cNvPr>
            <p:cNvSpPr>
              <a:spLocks noChangeArrowheads="1"/>
            </p:cNvSpPr>
            <p:nvPr/>
          </p:nvSpPr>
          <p:spPr bwMode="auto">
            <a:xfrm>
              <a:off x="7353300" y="4022725"/>
              <a:ext cx="141288" cy="213042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9954" name="Freeform 45">
              <a:extLst>
                <a:ext uri="{FF2B5EF4-FFF2-40B4-BE49-F238E27FC236}">
                  <a16:creationId xmlns:a16="http://schemas.microsoft.com/office/drawing/2014/main" id="{12E9B3F8-D1D4-4757-AFD2-F5A3B073F703}"/>
                </a:ext>
              </a:extLst>
            </p:cNvPr>
            <p:cNvSpPr>
              <a:spLocks noEditPoints="1"/>
            </p:cNvSpPr>
            <p:nvPr/>
          </p:nvSpPr>
          <p:spPr bwMode="auto">
            <a:xfrm>
              <a:off x="6932613" y="2811463"/>
              <a:ext cx="982662" cy="693737"/>
            </a:xfrm>
            <a:custGeom>
              <a:avLst/>
              <a:gdLst>
                <a:gd name="T0" fmla="*/ 0 w 619"/>
                <a:gd name="T1" fmla="*/ 0 h 437"/>
                <a:gd name="T2" fmla="*/ 0 w 619"/>
                <a:gd name="T3" fmla="*/ 1101306694 h 437"/>
                <a:gd name="T4" fmla="*/ 965220146 w 619"/>
                <a:gd name="T5" fmla="*/ 1101306694 h 437"/>
                <a:gd name="T6" fmla="*/ 965220146 w 619"/>
                <a:gd name="T7" fmla="*/ 299897584 h 437"/>
                <a:gd name="T8" fmla="*/ 1376004612 w 619"/>
                <a:gd name="T9" fmla="*/ 299897584 h 437"/>
                <a:gd name="T10" fmla="*/ 1376004612 w 619"/>
                <a:gd name="T11" fmla="*/ 1101306694 h 437"/>
                <a:gd name="T12" fmla="*/ 1559976719 w 619"/>
                <a:gd name="T13" fmla="*/ 1101306694 h 437"/>
                <a:gd name="T14" fmla="*/ 1559976719 w 619"/>
                <a:gd name="T15" fmla="*/ 0 h 437"/>
                <a:gd name="T16" fmla="*/ 0 w 619"/>
                <a:gd name="T17" fmla="*/ 0 h 437"/>
                <a:gd name="T18" fmla="*/ 854333328 w 619"/>
                <a:gd name="T19" fmla="*/ 952618376 h 437"/>
                <a:gd name="T20" fmla="*/ 110886819 w 619"/>
                <a:gd name="T21" fmla="*/ 952618376 h 437"/>
                <a:gd name="T22" fmla="*/ 110886819 w 619"/>
                <a:gd name="T23" fmla="*/ 299897584 h 437"/>
                <a:gd name="T24" fmla="*/ 854333328 w 619"/>
                <a:gd name="T25" fmla="*/ 299897584 h 437"/>
                <a:gd name="T26" fmla="*/ 854333328 w 619"/>
                <a:gd name="T27" fmla="*/ 952618376 h 4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19" h="437">
                  <a:moveTo>
                    <a:pt x="0" y="0"/>
                  </a:moveTo>
                  <a:lnTo>
                    <a:pt x="0" y="437"/>
                  </a:lnTo>
                  <a:lnTo>
                    <a:pt x="383" y="437"/>
                  </a:lnTo>
                  <a:lnTo>
                    <a:pt x="383" y="119"/>
                  </a:lnTo>
                  <a:lnTo>
                    <a:pt x="546" y="119"/>
                  </a:lnTo>
                  <a:lnTo>
                    <a:pt x="546" y="437"/>
                  </a:lnTo>
                  <a:lnTo>
                    <a:pt x="619" y="437"/>
                  </a:lnTo>
                  <a:lnTo>
                    <a:pt x="619" y="0"/>
                  </a:lnTo>
                  <a:lnTo>
                    <a:pt x="0" y="0"/>
                  </a:lnTo>
                  <a:close/>
                  <a:moveTo>
                    <a:pt x="339" y="378"/>
                  </a:moveTo>
                  <a:lnTo>
                    <a:pt x="44" y="378"/>
                  </a:lnTo>
                  <a:lnTo>
                    <a:pt x="44" y="119"/>
                  </a:lnTo>
                  <a:lnTo>
                    <a:pt x="339" y="119"/>
                  </a:lnTo>
                  <a:lnTo>
                    <a:pt x="339" y="378"/>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55" name="Freeform 46">
              <a:extLst>
                <a:ext uri="{FF2B5EF4-FFF2-40B4-BE49-F238E27FC236}">
                  <a16:creationId xmlns:a16="http://schemas.microsoft.com/office/drawing/2014/main" id="{D5A2F73C-115A-4C15-9EAA-A9822B19380C}"/>
                </a:ext>
              </a:extLst>
            </p:cNvPr>
            <p:cNvSpPr>
              <a:spLocks/>
            </p:cNvSpPr>
            <p:nvPr/>
          </p:nvSpPr>
          <p:spPr bwMode="auto">
            <a:xfrm>
              <a:off x="6884988" y="2693988"/>
              <a:ext cx="1077912" cy="458787"/>
            </a:xfrm>
            <a:custGeom>
              <a:avLst/>
              <a:gdLst>
                <a:gd name="T0" fmla="*/ 2147483646 w 92"/>
                <a:gd name="T1" fmla="*/ 0 h 39"/>
                <a:gd name="T2" fmla="*/ 549102433 w 92"/>
                <a:gd name="T3" fmla="*/ 0 h 39"/>
                <a:gd name="T4" fmla="*/ 0 w 92"/>
                <a:gd name="T5" fmla="*/ 2147483646 h 39"/>
                <a:gd name="T6" fmla="*/ 1510025831 w 92"/>
                <a:gd name="T7" fmla="*/ 2147483646 h 39"/>
                <a:gd name="T8" fmla="*/ 2147483646 w 92"/>
                <a:gd name="T9" fmla="*/ 2147483646 h 39"/>
                <a:gd name="T10" fmla="*/ 2147483646 w 92"/>
                <a:gd name="T11" fmla="*/ 2147483646 h 39"/>
                <a:gd name="T12" fmla="*/ 2147483646 w 92"/>
                <a:gd name="T13" fmla="*/ 2147483646 h 39"/>
                <a:gd name="T14" fmla="*/ 2147483646 w 92"/>
                <a:gd name="T15" fmla="*/ 2147483646 h 39"/>
                <a:gd name="T16" fmla="*/ 2147483646 w 92"/>
                <a:gd name="T17" fmla="*/ 2147483646 h 39"/>
                <a:gd name="T18" fmla="*/ 2147483646 w 92"/>
                <a:gd name="T19" fmla="*/ 2147483646 h 39"/>
                <a:gd name="T20" fmla="*/ 2147483646 w 92"/>
                <a:gd name="T21" fmla="*/ 2147483646 h 39"/>
                <a:gd name="T22" fmla="*/ 2147483646 w 92"/>
                <a:gd name="T23" fmla="*/ 0 h 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2" h="39">
                  <a:moveTo>
                    <a:pt x="88" y="0"/>
                  </a:moveTo>
                  <a:cubicBezTo>
                    <a:pt x="4" y="0"/>
                    <a:pt x="4" y="0"/>
                    <a:pt x="4" y="0"/>
                  </a:cubicBezTo>
                  <a:cubicBezTo>
                    <a:pt x="0" y="36"/>
                    <a:pt x="0" y="36"/>
                    <a:pt x="0" y="36"/>
                  </a:cubicBezTo>
                  <a:cubicBezTo>
                    <a:pt x="0" y="38"/>
                    <a:pt x="5" y="39"/>
                    <a:pt x="11" y="39"/>
                  </a:cubicBezTo>
                  <a:cubicBezTo>
                    <a:pt x="17" y="39"/>
                    <a:pt x="22" y="38"/>
                    <a:pt x="22" y="36"/>
                  </a:cubicBezTo>
                  <a:cubicBezTo>
                    <a:pt x="22" y="38"/>
                    <a:pt x="27" y="39"/>
                    <a:pt x="34" y="39"/>
                  </a:cubicBezTo>
                  <a:cubicBezTo>
                    <a:pt x="41" y="39"/>
                    <a:pt x="46" y="38"/>
                    <a:pt x="46" y="36"/>
                  </a:cubicBezTo>
                  <a:cubicBezTo>
                    <a:pt x="46" y="38"/>
                    <a:pt x="51" y="39"/>
                    <a:pt x="58" y="39"/>
                  </a:cubicBezTo>
                  <a:cubicBezTo>
                    <a:pt x="64" y="39"/>
                    <a:pt x="70" y="38"/>
                    <a:pt x="70" y="36"/>
                  </a:cubicBezTo>
                  <a:cubicBezTo>
                    <a:pt x="70" y="38"/>
                    <a:pt x="75" y="39"/>
                    <a:pt x="81" y="39"/>
                  </a:cubicBezTo>
                  <a:cubicBezTo>
                    <a:pt x="87" y="39"/>
                    <a:pt x="92" y="38"/>
                    <a:pt x="92" y="36"/>
                  </a:cubicBezTo>
                  <a:lnTo>
                    <a:pt x="88" y="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3" name="Группа 2">
            <a:extLst>
              <a:ext uri="{FF2B5EF4-FFF2-40B4-BE49-F238E27FC236}">
                <a16:creationId xmlns:a16="http://schemas.microsoft.com/office/drawing/2014/main" id="{74324780-0097-4959-8311-A22F5C2F54B4}"/>
              </a:ext>
            </a:extLst>
          </p:cNvPr>
          <p:cNvGrpSpPr/>
          <p:nvPr/>
        </p:nvGrpSpPr>
        <p:grpSpPr>
          <a:xfrm>
            <a:off x="3760788" y="2600325"/>
            <a:ext cx="1954212" cy="3552825"/>
            <a:chOff x="3760788" y="2600325"/>
            <a:chExt cx="1954212" cy="3552825"/>
          </a:xfrm>
        </p:grpSpPr>
        <p:sp>
          <p:nvSpPr>
            <p:cNvPr id="39943" name="Oval 34">
              <a:extLst>
                <a:ext uri="{FF2B5EF4-FFF2-40B4-BE49-F238E27FC236}">
                  <a16:creationId xmlns:a16="http://schemas.microsoft.com/office/drawing/2014/main" id="{C66A3BFF-96B6-46D2-8EFE-52D9EB347938}"/>
                </a:ext>
              </a:extLst>
            </p:cNvPr>
            <p:cNvSpPr>
              <a:spLocks noChangeArrowheads="1"/>
            </p:cNvSpPr>
            <p:nvPr/>
          </p:nvSpPr>
          <p:spPr bwMode="auto">
            <a:xfrm>
              <a:off x="3830638" y="2670175"/>
              <a:ext cx="1814512" cy="18240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9944" name="Freeform 35">
              <a:extLst>
                <a:ext uri="{FF2B5EF4-FFF2-40B4-BE49-F238E27FC236}">
                  <a16:creationId xmlns:a16="http://schemas.microsoft.com/office/drawing/2014/main" id="{B6DEF6A3-B29F-473D-829B-E31B43A03C82}"/>
                </a:ext>
              </a:extLst>
            </p:cNvPr>
            <p:cNvSpPr>
              <a:spLocks noEditPoints="1"/>
            </p:cNvSpPr>
            <p:nvPr/>
          </p:nvSpPr>
          <p:spPr bwMode="auto">
            <a:xfrm>
              <a:off x="3760788" y="2600325"/>
              <a:ext cx="1954212" cy="1963738"/>
            </a:xfrm>
            <a:custGeom>
              <a:avLst/>
              <a:gdLst>
                <a:gd name="T0" fmla="*/ 2147483646 w 167"/>
                <a:gd name="T1" fmla="*/ 2147483646 h 167"/>
                <a:gd name="T2" fmla="*/ 0 w 167"/>
                <a:gd name="T3" fmla="*/ 2147483646 h 167"/>
                <a:gd name="T4" fmla="*/ 2147483646 w 167"/>
                <a:gd name="T5" fmla="*/ 0 h 167"/>
                <a:gd name="T6" fmla="*/ 2147483646 w 167"/>
                <a:gd name="T7" fmla="*/ 2147483646 h 167"/>
                <a:gd name="T8" fmla="*/ 2147483646 w 167"/>
                <a:gd name="T9" fmla="*/ 2147483646 h 167"/>
                <a:gd name="T10" fmla="*/ 2147483646 w 167"/>
                <a:gd name="T11" fmla="*/ 1659264539 h 167"/>
                <a:gd name="T12" fmla="*/ 1643199745 w 167"/>
                <a:gd name="T13" fmla="*/ 2147483646 h 167"/>
                <a:gd name="T14" fmla="*/ 2147483646 w 167"/>
                <a:gd name="T15" fmla="*/ 2147483646 h 167"/>
                <a:gd name="T16" fmla="*/ 2147483646 w 167"/>
                <a:gd name="T17" fmla="*/ 2147483646 h 167"/>
                <a:gd name="T18" fmla="*/ 2147483646 w 167"/>
                <a:gd name="T19" fmla="*/ 1659264539 h 1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7" h="167">
                  <a:moveTo>
                    <a:pt x="84" y="167"/>
                  </a:moveTo>
                  <a:cubicBezTo>
                    <a:pt x="38" y="167"/>
                    <a:pt x="0" y="129"/>
                    <a:pt x="0" y="83"/>
                  </a:cubicBezTo>
                  <a:cubicBezTo>
                    <a:pt x="0" y="37"/>
                    <a:pt x="38" y="0"/>
                    <a:pt x="84" y="0"/>
                  </a:cubicBezTo>
                  <a:cubicBezTo>
                    <a:pt x="129" y="0"/>
                    <a:pt x="167" y="37"/>
                    <a:pt x="167" y="83"/>
                  </a:cubicBezTo>
                  <a:cubicBezTo>
                    <a:pt x="167" y="129"/>
                    <a:pt x="129" y="167"/>
                    <a:pt x="84" y="167"/>
                  </a:cubicBezTo>
                  <a:close/>
                  <a:moveTo>
                    <a:pt x="84" y="12"/>
                  </a:moveTo>
                  <a:cubicBezTo>
                    <a:pt x="44" y="12"/>
                    <a:pt x="12" y="44"/>
                    <a:pt x="12" y="83"/>
                  </a:cubicBezTo>
                  <a:cubicBezTo>
                    <a:pt x="12" y="123"/>
                    <a:pt x="44" y="155"/>
                    <a:pt x="84" y="155"/>
                  </a:cubicBezTo>
                  <a:cubicBezTo>
                    <a:pt x="123" y="155"/>
                    <a:pt x="155" y="123"/>
                    <a:pt x="155" y="83"/>
                  </a:cubicBezTo>
                  <a:cubicBezTo>
                    <a:pt x="155" y="44"/>
                    <a:pt x="123" y="12"/>
                    <a:pt x="84" y="1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45" name="Rectangle 36">
              <a:extLst>
                <a:ext uri="{FF2B5EF4-FFF2-40B4-BE49-F238E27FC236}">
                  <a16:creationId xmlns:a16="http://schemas.microsoft.com/office/drawing/2014/main" id="{0747DA5E-2430-4694-891B-44BBB250214C}"/>
                </a:ext>
              </a:extLst>
            </p:cNvPr>
            <p:cNvSpPr>
              <a:spLocks noChangeArrowheads="1"/>
            </p:cNvSpPr>
            <p:nvPr/>
          </p:nvSpPr>
          <p:spPr bwMode="auto">
            <a:xfrm>
              <a:off x="4673600" y="4494213"/>
              <a:ext cx="139700" cy="1658937"/>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9956" name="Rectangle 47">
              <a:extLst>
                <a:ext uri="{FF2B5EF4-FFF2-40B4-BE49-F238E27FC236}">
                  <a16:creationId xmlns:a16="http://schemas.microsoft.com/office/drawing/2014/main" id="{2BAEB9AC-FE71-4CFC-A99F-AF4545519B00}"/>
                </a:ext>
              </a:extLst>
            </p:cNvPr>
            <p:cNvSpPr>
              <a:spLocks noChangeArrowheads="1"/>
            </p:cNvSpPr>
            <p:nvPr/>
          </p:nvSpPr>
          <p:spPr bwMode="auto">
            <a:xfrm>
              <a:off x="4872038" y="3105150"/>
              <a:ext cx="23812" cy="306388"/>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9957" name="Freeform 48">
              <a:extLst>
                <a:ext uri="{FF2B5EF4-FFF2-40B4-BE49-F238E27FC236}">
                  <a16:creationId xmlns:a16="http://schemas.microsoft.com/office/drawing/2014/main" id="{0FCD8163-E826-4D76-9769-21EF904D8C3E}"/>
                </a:ext>
              </a:extLst>
            </p:cNvPr>
            <p:cNvSpPr>
              <a:spLocks/>
            </p:cNvSpPr>
            <p:nvPr/>
          </p:nvSpPr>
          <p:spPr bwMode="auto">
            <a:xfrm>
              <a:off x="4756150" y="3105150"/>
              <a:ext cx="150813" cy="117475"/>
            </a:xfrm>
            <a:custGeom>
              <a:avLst/>
              <a:gdLst>
                <a:gd name="T0" fmla="*/ 0 w 95"/>
                <a:gd name="T1" fmla="*/ 186491563 h 74"/>
                <a:gd name="T2" fmla="*/ 239416431 w 95"/>
                <a:gd name="T3" fmla="*/ 186491563 h 74"/>
                <a:gd name="T4" fmla="*/ 239416431 w 95"/>
                <a:gd name="T5" fmla="*/ 0 h 74"/>
                <a:gd name="T6" fmla="*/ 0 w 95"/>
                <a:gd name="T7" fmla="*/ 0 h 74"/>
                <a:gd name="T8" fmla="*/ 73085567 w 95"/>
                <a:gd name="T9" fmla="*/ 93246575 h 74"/>
                <a:gd name="T10" fmla="*/ 0 w 95"/>
                <a:gd name="T11" fmla="*/ 186491563 h 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5" h="74">
                  <a:moveTo>
                    <a:pt x="0" y="74"/>
                  </a:moveTo>
                  <a:lnTo>
                    <a:pt x="95" y="74"/>
                  </a:lnTo>
                  <a:lnTo>
                    <a:pt x="95" y="0"/>
                  </a:lnTo>
                  <a:lnTo>
                    <a:pt x="0" y="0"/>
                  </a:lnTo>
                  <a:lnTo>
                    <a:pt x="29" y="37"/>
                  </a:lnTo>
                  <a:lnTo>
                    <a:pt x="0" y="74"/>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58" name="Freeform 49">
              <a:extLst>
                <a:ext uri="{FF2B5EF4-FFF2-40B4-BE49-F238E27FC236}">
                  <a16:creationId xmlns:a16="http://schemas.microsoft.com/office/drawing/2014/main" id="{CA853102-63AF-4B35-A431-62E83172ACED}"/>
                </a:ext>
              </a:extLst>
            </p:cNvPr>
            <p:cNvSpPr>
              <a:spLocks/>
            </p:cNvSpPr>
            <p:nvPr/>
          </p:nvSpPr>
          <p:spPr bwMode="auto">
            <a:xfrm>
              <a:off x="4194175" y="3435350"/>
              <a:ext cx="993775" cy="600075"/>
            </a:xfrm>
            <a:custGeom>
              <a:avLst/>
              <a:gdLst>
                <a:gd name="T0" fmla="*/ 1466730938 w 626"/>
                <a:gd name="T1" fmla="*/ 541834388 h 378"/>
                <a:gd name="T2" fmla="*/ 1335682813 w 626"/>
                <a:gd name="T3" fmla="*/ 148690013 h 378"/>
                <a:gd name="T4" fmla="*/ 1224795938 w 626"/>
                <a:gd name="T5" fmla="*/ 262096250 h 378"/>
                <a:gd name="T6" fmla="*/ 1003022188 w 626"/>
                <a:gd name="T7" fmla="*/ 186491563 h 378"/>
                <a:gd name="T8" fmla="*/ 892135313 w 626"/>
                <a:gd name="T9" fmla="*/ 262096250 h 378"/>
                <a:gd name="T10" fmla="*/ 778729075 w 626"/>
                <a:gd name="T11" fmla="*/ 186491563 h 378"/>
                <a:gd name="T12" fmla="*/ 667842200 w 626"/>
                <a:gd name="T13" fmla="*/ 317539688 h 378"/>
                <a:gd name="T14" fmla="*/ 408265313 w 626"/>
                <a:gd name="T15" fmla="*/ 0 h 378"/>
                <a:gd name="T16" fmla="*/ 183972200 w 626"/>
                <a:gd name="T17" fmla="*/ 317539688 h 378"/>
                <a:gd name="T18" fmla="*/ 73085325 w 626"/>
                <a:gd name="T19" fmla="*/ 614918125 h 378"/>
                <a:gd name="T20" fmla="*/ 0 w 626"/>
                <a:gd name="T21" fmla="*/ 952619063 h 378"/>
                <a:gd name="T22" fmla="*/ 1577617813 w 626"/>
                <a:gd name="T23" fmla="*/ 952619063 h 378"/>
                <a:gd name="T24" fmla="*/ 1466730938 w 626"/>
                <a:gd name="T25" fmla="*/ 541834388 h 3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26" h="378">
                  <a:moveTo>
                    <a:pt x="582" y="215"/>
                  </a:moveTo>
                  <a:lnTo>
                    <a:pt x="530" y="59"/>
                  </a:lnTo>
                  <a:lnTo>
                    <a:pt x="486" y="104"/>
                  </a:lnTo>
                  <a:lnTo>
                    <a:pt x="398" y="74"/>
                  </a:lnTo>
                  <a:lnTo>
                    <a:pt x="354" y="104"/>
                  </a:lnTo>
                  <a:lnTo>
                    <a:pt x="309" y="74"/>
                  </a:lnTo>
                  <a:lnTo>
                    <a:pt x="265" y="126"/>
                  </a:lnTo>
                  <a:lnTo>
                    <a:pt x="162" y="0"/>
                  </a:lnTo>
                  <a:lnTo>
                    <a:pt x="73" y="126"/>
                  </a:lnTo>
                  <a:lnTo>
                    <a:pt x="29" y="244"/>
                  </a:lnTo>
                  <a:lnTo>
                    <a:pt x="0" y="378"/>
                  </a:lnTo>
                  <a:lnTo>
                    <a:pt x="626" y="378"/>
                  </a:lnTo>
                  <a:lnTo>
                    <a:pt x="582" y="215"/>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59" name="Freeform 50">
              <a:extLst>
                <a:ext uri="{FF2B5EF4-FFF2-40B4-BE49-F238E27FC236}">
                  <a16:creationId xmlns:a16="http://schemas.microsoft.com/office/drawing/2014/main" id="{AA10E535-F406-47EB-9424-17B6B161A2C5}"/>
                </a:ext>
              </a:extLst>
            </p:cNvPr>
            <p:cNvSpPr>
              <a:spLocks/>
            </p:cNvSpPr>
            <p:nvPr/>
          </p:nvSpPr>
          <p:spPr bwMode="auto">
            <a:xfrm>
              <a:off x="4719638" y="3294063"/>
              <a:ext cx="293687" cy="247650"/>
            </a:xfrm>
            <a:custGeom>
              <a:avLst/>
              <a:gdLst>
                <a:gd name="T0" fmla="*/ 57964289 w 185"/>
                <a:gd name="T1" fmla="*/ 393144375 h 156"/>
                <a:gd name="T2" fmla="*/ 148689759 w 185"/>
                <a:gd name="T3" fmla="*/ 317539688 h 156"/>
                <a:gd name="T4" fmla="*/ 372982490 w 185"/>
                <a:gd name="T5" fmla="*/ 393144375 h 156"/>
                <a:gd name="T6" fmla="*/ 466228906 w 185"/>
                <a:gd name="T7" fmla="*/ 317539688 h 156"/>
                <a:gd name="T8" fmla="*/ 262095804 w 185"/>
                <a:gd name="T9" fmla="*/ 0 h 156"/>
                <a:gd name="T10" fmla="*/ 0 w 185"/>
                <a:gd name="T11" fmla="*/ 355342825 h 156"/>
                <a:gd name="T12" fmla="*/ 57964289 w 185"/>
                <a:gd name="T13" fmla="*/ 393144375 h 1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5" h="156">
                  <a:moveTo>
                    <a:pt x="23" y="156"/>
                  </a:moveTo>
                  <a:lnTo>
                    <a:pt x="59" y="126"/>
                  </a:lnTo>
                  <a:lnTo>
                    <a:pt x="148" y="156"/>
                  </a:lnTo>
                  <a:lnTo>
                    <a:pt x="185" y="126"/>
                  </a:lnTo>
                  <a:lnTo>
                    <a:pt x="104" y="0"/>
                  </a:lnTo>
                  <a:lnTo>
                    <a:pt x="0" y="141"/>
                  </a:lnTo>
                  <a:lnTo>
                    <a:pt x="23" y="156"/>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5" name="Группа 4">
            <a:extLst>
              <a:ext uri="{FF2B5EF4-FFF2-40B4-BE49-F238E27FC236}">
                <a16:creationId xmlns:a16="http://schemas.microsoft.com/office/drawing/2014/main" id="{8B640E31-9BE4-4EB7-B3C5-F42CF5AD6F2D}"/>
              </a:ext>
            </a:extLst>
          </p:cNvPr>
          <p:cNvGrpSpPr/>
          <p:nvPr/>
        </p:nvGrpSpPr>
        <p:grpSpPr>
          <a:xfrm>
            <a:off x="9132888" y="2600325"/>
            <a:ext cx="1954212" cy="3552825"/>
            <a:chOff x="9132888" y="2600325"/>
            <a:chExt cx="1954212" cy="3552825"/>
          </a:xfrm>
        </p:grpSpPr>
        <p:sp>
          <p:nvSpPr>
            <p:cNvPr id="39949" name="Oval 40">
              <a:extLst>
                <a:ext uri="{FF2B5EF4-FFF2-40B4-BE49-F238E27FC236}">
                  <a16:creationId xmlns:a16="http://schemas.microsoft.com/office/drawing/2014/main" id="{08910477-9015-43E0-8217-22DB86F905DA}"/>
                </a:ext>
              </a:extLst>
            </p:cNvPr>
            <p:cNvSpPr>
              <a:spLocks noChangeArrowheads="1"/>
            </p:cNvSpPr>
            <p:nvPr/>
          </p:nvSpPr>
          <p:spPr bwMode="auto">
            <a:xfrm>
              <a:off x="9202738" y="2670175"/>
              <a:ext cx="1814512" cy="18240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9950" name="Freeform 41">
              <a:extLst>
                <a:ext uri="{FF2B5EF4-FFF2-40B4-BE49-F238E27FC236}">
                  <a16:creationId xmlns:a16="http://schemas.microsoft.com/office/drawing/2014/main" id="{C6B0ED94-C076-4488-84B8-883679FCEB61}"/>
                </a:ext>
              </a:extLst>
            </p:cNvPr>
            <p:cNvSpPr>
              <a:spLocks noEditPoints="1"/>
            </p:cNvSpPr>
            <p:nvPr/>
          </p:nvSpPr>
          <p:spPr bwMode="auto">
            <a:xfrm>
              <a:off x="9132888" y="2600325"/>
              <a:ext cx="1954212" cy="1963738"/>
            </a:xfrm>
            <a:custGeom>
              <a:avLst/>
              <a:gdLst>
                <a:gd name="T0" fmla="*/ 2147483646 w 167"/>
                <a:gd name="T1" fmla="*/ 2147483646 h 167"/>
                <a:gd name="T2" fmla="*/ 0 w 167"/>
                <a:gd name="T3" fmla="*/ 2147483646 h 167"/>
                <a:gd name="T4" fmla="*/ 2147483646 w 167"/>
                <a:gd name="T5" fmla="*/ 0 h 167"/>
                <a:gd name="T6" fmla="*/ 2147483646 w 167"/>
                <a:gd name="T7" fmla="*/ 2147483646 h 167"/>
                <a:gd name="T8" fmla="*/ 2147483646 w 167"/>
                <a:gd name="T9" fmla="*/ 2147483646 h 167"/>
                <a:gd name="T10" fmla="*/ 2147483646 w 167"/>
                <a:gd name="T11" fmla="*/ 1659264539 h 167"/>
                <a:gd name="T12" fmla="*/ 1643199745 w 167"/>
                <a:gd name="T13" fmla="*/ 2147483646 h 167"/>
                <a:gd name="T14" fmla="*/ 2147483646 w 167"/>
                <a:gd name="T15" fmla="*/ 2147483646 h 167"/>
                <a:gd name="T16" fmla="*/ 2147483646 w 167"/>
                <a:gd name="T17" fmla="*/ 2147483646 h 167"/>
                <a:gd name="T18" fmla="*/ 2147483646 w 167"/>
                <a:gd name="T19" fmla="*/ 1659264539 h 1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7" h="167">
                  <a:moveTo>
                    <a:pt x="83" y="167"/>
                  </a:moveTo>
                  <a:cubicBezTo>
                    <a:pt x="37" y="167"/>
                    <a:pt x="0" y="129"/>
                    <a:pt x="0" y="83"/>
                  </a:cubicBezTo>
                  <a:cubicBezTo>
                    <a:pt x="0" y="37"/>
                    <a:pt x="37" y="0"/>
                    <a:pt x="83" y="0"/>
                  </a:cubicBezTo>
                  <a:cubicBezTo>
                    <a:pt x="129" y="0"/>
                    <a:pt x="167" y="37"/>
                    <a:pt x="167" y="83"/>
                  </a:cubicBezTo>
                  <a:cubicBezTo>
                    <a:pt x="167" y="129"/>
                    <a:pt x="129" y="167"/>
                    <a:pt x="83" y="167"/>
                  </a:cubicBezTo>
                  <a:close/>
                  <a:moveTo>
                    <a:pt x="83" y="12"/>
                  </a:moveTo>
                  <a:cubicBezTo>
                    <a:pt x="44" y="12"/>
                    <a:pt x="12" y="44"/>
                    <a:pt x="12" y="83"/>
                  </a:cubicBezTo>
                  <a:cubicBezTo>
                    <a:pt x="12" y="123"/>
                    <a:pt x="44" y="155"/>
                    <a:pt x="83" y="155"/>
                  </a:cubicBezTo>
                  <a:cubicBezTo>
                    <a:pt x="123" y="155"/>
                    <a:pt x="155" y="123"/>
                    <a:pt x="155" y="83"/>
                  </a:cubicBezTo>
                  <a:cubicBezTo>
                    <a:pt x="155" y="44"/>
                    <a:pt x="123" y="12"/>
                    <a:pt x="83"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51" name="Rectangle 42">
              <a:extLst>
                <a:ext uri="{FF2B5EF4-FFF2-40B4-BE49-F238E27FC236}">
                  <a16:creationId xmlns:a16="http://schemas.microsoft.com/office/drawing/2014/main" id="{44CCC0B9-3F3C-4547-A736-B6D1B7E6EE6A}"/>
                </a:ext>
              </a:extLst>
            </p:cNvPr>
            <p:cNvSpPr>
              <a:spLocks noChangeArrowheads="1"/>
            </p:cNvSpPr>
            <p:nvPr/>
          </p:nvSpPr>
          <p:spPr bwMode="auto">
            <a:xfrm>
              <a:off x="10034588" y="4494213"/>
              <a:ext cx="139700" cy="165893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39960" name="Freeform 51">
              <a:extLst>
                <a:ext uri="{FF2B5EF4-FFF2-40B4-BE49-F238E27FC236}">
                  <a16:creationId xmlns:a16="http://schemas.microsoft.com/office/drawing/2014/main" id="{36FE4857-F0D3-4C78-AED7-2C34E8A160BA}"/>
                </a:ext>
              </a:extLst>
            </p:cNvPr>
            <p:cNvSpPr>
              <a:spLocks/>
            </p:cNvSpPr>
            <p:nvPr/>
          </p:nvSpPr>
          <p:spPr bwMode="auto">
            <a:xfrm>
              <a:off x="9823450" y="3494088"/>
              <a:ext cx="596900" cy="635000"/>
            </a:xfrm>
            <a:custGeom>
              <a:avLst/>
              <a:gdLst>
                <a:gd name="T0" fmla="*/ 947578750 w 376"/>
                <a:gd name="T1" fmla="*/ 0 h 400"/>
                <a:gd name="T2" fmla="*/ 0 w 376"/>
                <a:gd name="T3" fmla="*/ 0 h 400"/>
                <a:gd name="T4" fmla="*/ 37803138 w 376"/>
                <a:gd name="T5" fmla="*/ 1008062500 h 400"/>
                <a:gd name="T6" fmla="*/ 909777200 w 376"/>
                <a:gd name="T7" fmla="*/ 1008062500 h 400"/>
                <a:gd name="T8" fmla="*/ 947578750 w 376"/>
                <a:gd name="T9" fmla="*/ 0 h 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6" h="400">
                  <a:moveTo>
                    <a:pt x="376" y="0"/>
                  </a:moveTo>
                  <a:lnTo>
                    <a:pt x="0" y="0"/>
                  </a:lnTo>
                  <a:lnTo>
                    <a:pt x="15" y="400"/>
                  </a:lnTo>
                  <a:lnTo>
                    <a:pt x="361" y="400"/>
                  </a:lnTo>
                  <a:lnTo>
                    <a:pt x="376" y="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61" name="Freeform 52">
              <a:extLst>
                <a:ext uri="{FF2B5EF4-FFF2-40B4-BE49-F238E27FC236}">
                  <a16:creationId xmlns:a16="http://schemas.microsoft.com/office/drawing/2014/main" id="{EC84617D-375F-4DDE-BCF2-7EC088E1EB0B}"/>
                </a:ext>
              </a:extLst>
            </p:cNvPr>
            <p:cNvSpPr>
              <a:spLocks/>
            </p:cNvSpPr>
            <p:nvPr/>
          </p:nvSpPr>
          <p:spPr bwMode="auto">
            <a:xfrm>
              <a:off x="9705975" y="3435350"/>
              <a:ext cx="796925" cy="200025"/>
            </a:xfrm>
            <a:custGeom>
              <a:avLst/>
              <a:gdLst>
                <a:gd name="T0" fmla="*/ 1265118438 w 502"/>
                <a:gd name="T1" fmla="*/ 0 h 126"/>
                <a:gd name="T2" fmla="*/ 0 w 502"/>
                <a:gd name="T3" fmla="*/ 0 h 126"/>
                <a:gd name="T4" fmla="*/ 93246575 w 502"/>
                <a:gd name="T5" fmla="*/ 317539688 h 126"/>
                <a:gd name="T6" fmla="*/ 1227316888 w 502"/>
                <a:gd name="T7" fmla="*/ 317539688 h 126"/>
                <a:gd name="T8" fmla="*/ 1265118438 w 502"/>
                <a:gd name="T9" fmla="*/ 0 h 1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2" h="126">
                  <a:moveTo>
                    <a:pt x="502" y="0"/>
                  </a:moveTo>
                  <a:lnTo>
                    <a:pt x="0" y="0"/>
                  </a:lnTo>
                  <a:lnTo>
                    <a:pt x="37" y="126"/>
                  </a:lnTo>
                  <a:lnTo>
                    <a:pt x="487" y="126"/>
                  </a:lnTo>
                  <a:lnTo>
                    <a:pt x="502" y="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62" name="Freeform 53">
              <a:extLst>
                <a:ext uri="{FF2B5EF4-FFF2-40B4-BE49-F238E27FC236}">
                  <a16:creationId xmlns:a16="http://schemas.microsoft.com/office/drawing/2014/main" id="{51CD3F89-52E1-4707-817B-EEE229F75F04}"/>
                </a:ext>
              </a:extLst>
            </p:cNvPr>
            <p:cNvSpPr>
              <a:spLocks/>
            </p:cNvSpPr>
            <p:nvPr/>
          </p:nvSpPr>
          <p:spPr bwMode="auto">
            <a:xfrm>
              <a:off x="9986963" y="3328988"/>
              <a:ext cx="269875" cy="106362"/>
            </a:xfrm>
            <a:custGeom>
              <a:avLst/>
              <a:gdLst>
                <a:gd name="T0" fmla="*/ 1927517652 w 23"/>
                <a:gd name="T1" fmla="*/ 0 h 9"/>
                <a:gd name="T2" fmla="*/ 1239113462 w 23"/>
                <a:gd name="T3" fmla="*/ 0 h 9"/>
                <a:gd name="T4" fmla="*/ 0 w 23"/>
                <a:gd name="T5" fmla="*/ 1256986116 h 9"/>
                <a:gd name="T6" fmla="*/ 2147483646 w 23"/>
                <a:gd name="T7" fmla="*/ 1256986116 h 9"/>
                <a:gd name="T8" fmla="*/ 1927517652 w 23"/>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9">
                  <a:moveTo>
                    <a:pt x="14" y="0"/>
                  </a:moveTo>
                  <a:cubicBezTo>
                    <a:pt x="9" y="0"/>
                    <a:pt x="9" y="0"/>
                    <a:pt x="9" y="0"/>
                  </a:cubicBezTo>
                  <a:cubicBezTo>
                    <a:pt x="4" y="0"/>
                    <a:pt x="0" y="3"/>
                    <a:pt x="0" y="9"/>
                  </a:cubicBezTo>
                  <a:cubicBezTo>
                    <a:pt x="23" y="9"/>
                    <a:pt x="23" y="9"/>
                    <a:pt x="23" y="9"/>
                  </a:cubicBezTo>
                  <a:cubicBezTo>
                    <a:pt x="23" y="3"/>
                    <a:pt x="19" y="0"/>
                    <a:pt x="14" y="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63" name="Freeform 54">
              <a:extLst>
                <a:ext uri="{FF2B5EF4-FFF2-40B4-BE49-F238E27FC236}">
                  <a16:creationId xmlns:a16="http://schemas.microsoft.com/office/drawing/2014/main" id="{0F296BBB-D35B-4606-A6CD-ADDACA773812}"/>
                </a:ext>
              </a:extLst>
            </p:cNvPr>
            <p:cNvSpPr>
              <a:spLocks/>
            </p:cNvSpPr>
            <p:nvPr/>
          </p:nvSpPr>
          <p:spPr bwMode="auto">
            <a:xfrm>
              <a:off x="9799638" y="3246438"/>
              <a:ext cx="152400" cy="330200"/>
            </a:xfrm>
            <a:custGeom>
              <a:avLst/>
              <a:gdLst>
                <a:gd name="T0" fmla="*/ 1236878400 w 13"/>
                <a:gd name="T1" fmla="*/ 0 h 28"/>
                <a:gd name="T2" fmla="*/ 549718523 w 13"/>
                <a:gd name="T3" fmla="*/ 695354029 h 28"/>
                <a:gd name="T4" fmla="*/ 687148154 w 13"/>
                <a:gd name="T5" fmla="*/ 973500357 h 28"/>
                <a:gd name="T6" fmla="*/ 0 w 13"/>
                <a:gd name="T7" fmla="*/ 1529781221 h 28"/>
                <a:gd name="T8" fmla="*/ 0 w 13"/>
                <a:gd name="T9" fmla="*/ 2147483646 h 28"/>
                <a:gd name="T10" fmla="*/ 412288892 w 13"/>
                <a:gd name="T11" fmla="*/ 2147483646 h 28"/>
                <a:gd name="T12" fmla="*/ 412288892 w 13"/>
                <a:gd name="T13" fmla="*/ 1668854386 h 28"/>
                <a:gd name="T14" fmla="*/ 824577785 w 13"/>
                <a:gd name="T15" fmla="*/ 1251646686 h 28"/>
                <a:gd name="T16" fmla="*/ 1236878400 w 13"/>
                <a:gd name="T17" fmla="*/ 1251646686 h 28"/>
                <a:gd name="T18" fmla="*/ 1786596923 w 13"/>
                <a:gd name="T19" fmla="*/ 695354029 h 28"/>
                <a:gd name="T20" fmla="*/ 1236878400 w 13"/>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 h="28">
                  <a:moveTo>
                    <a:pt x="9" y="0"/>
                  </a:moveTo>
                  <a:cubicBezTo>
                    <a:pt x="6" y="0"/>
                    <a:pt x="4" y="2"/>
                    <a:pt x="4" y="5"/>
                  </a:cubicBezTo>
                  <a:cubicBezTo>
                    <a:pt x="4" y="6"/>
                    <a:pt x="4" y="6"/>
                    <a:pt x="5" y="7"/>
                  </a:cubicBezTo>
                  <a:cubicBezTo>
                    <a:pt x="0" y="11"/>
                    <a:pt x="0" y="11"/>
                    <a:pt x="0" y="11"/>
                  </a:cubicBezTo>
                  <a:cubicBezTo>
                    <a:pt x="0" y="28"/>
                    <a:pt x="0" y="28"/>
                    <a:pt x="0" y="28"/>
                  </a:cubicBezTo>
                  <a:cubicBezTo>
                    <a:pt x="3" y="28"/>
                    <a:pt x="3" y="28"/>
                    <a:pt x="3" y="28"/>
                  </a:cubicBezTo>
                  <a:cubicBezTo>
                    <a:pt x="3" y="12"/>
                    <a:pt x="3" y="12"/>
                    <a:pt x="3" y="12"/>
                  </a:cubicBezTo>
                  <a:cubicBezTo>
                    <a:pt x="6" y="9"/>
                    <a:pt x="6" y="9"/>
                    <a:pt x="6" y="9"/>
                  </a:cubicBezTo>
                  <a:cubicBezTo>
                    <a:pt x="7" y="9"/>
                    <a:pt x="8" y="9"/>
                    <a:pt x="9" y="9"/>
                  </a:cubicBezTo>
                  <a:cubicBezTo>
                    <a:pt x="11" y="9"/>
                    <a:pt x="13" y="7"/>
                    <a:pt x="13" y="5"/>
                  </a:cubicBezTo>
                  <a:cubicBezTo>
                    <a:pt x="13" y="2"/>
                    <a:pt x="11" y="0"/>
                    <a:pt x="9" y="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64" name="Freeform 55">
              <a:extLst>
                <a:ext uri="{FF2B5EF4-FFF2-40B4-BE49-F238E27FC236}">
                  <a16:creationId xmlns:a16="http://schemas.microsoft.com/office/drawing/2014/main" id="{E2F22645-507C-45AB-8222-09654B45BEED}"/>
                </a:ext>
              </a:extLst>
            </p:cNvPr>
            <p:cNvSpPr>
              <a:spLocks/>
            </p:cNvSpPr>
            <p:nvPr/>
          </p:nvSpPr>
          <p:spPr bwMode="auto">
            <a:xfrm>
              <a:off x="10267950" y="3246438"/>
              <a:ext cx="152400" cy="330200"/>
            </a:xfrm>
            <a:custGeom>
              <a:avLst/>
              <a:gdLst>
                <a:gd name="T0" fmla="*/ 687148154 w 13"/>
                <a:gd name="T1" fmla="*/ 0 h 28"/>
                <a:gd name="T2" fmla="*/ 1374308031 w 13"/>
                <a:gd name="T3" fmla="*/ 695354029 h 28"/>
                <a:gd name="T4" fmla="*/ 1236878400 w 13"/>
                <a:gd name="T5" fmla="*/ 973500357 h 28"/>
                <a:gd name="T6" fmla="*/ 1786596923 w 13"/>
                <a:gd name="T7" fmla="*/ 1529781221 h 28"/>
                <a:gd name="T8" fmla="*/ 1786596923 w 13"/>
                <a:gd name="T9" fmla="*/ 2147483646 h 28"/>
                <a:gd name="T10" fmla="*/ 1511737662 w 13"/>
                <a:gd name="T11" fmla="*/ 2147483646 h 28"/>
                <a:gd name="T12" fmla="*/ 1511737662 w 13"/>
                <a:gd name="T13" fmla="*/ 1668854386 h 28"/>
                <a:gd name="T14" fmla="*/ 1099448769 w 13"/>
                <a:gd name="T15" fmla="*/ 1251646686 h 28"/>
                <a:gd name="T16" fmla="*/ 687148154 w 13"/>
                <a:gd name="T17" fmla="*/ 1251646686 h 28"/>
                <a:gd name="T18" fmla="*/ 0 w 13"/>
                <a:gd name="T19" fmla="*/ 695354029 h 28"/>
                <a:gd name="T20" fmla="*/ 687148154 w 13"/>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 h="28">
                  <a:moveTo>
                    <a:pt x="5" y="0"/>
                  </a:moveTo>
                  <a:cubicBezTo>
                    <a:pt x="8" y="0"/>
                    <a:pt x="10" y="2"/>
                    <a:pt x="10" y="5"/>
                  </a:cubicBezTo>
                  <a:cubicBezTo>
                    <a:pt x="10" y="6"/>
                    <a:pt x="10" y="6"/>
                    <a:pt x="9" y="7"/>
                  </a:cubicBezTo>
                  <a:cubicBezTo>
                    <a:pt x="13" y="11"/>
                    <a:pt x="13" y="11"/>
                    <a:pt x="13" y="11"/>
                  </a:cubicBezTo>
                  <a:cubicBezTo>
                    <a:pt x="13" y="28"/>
                    <a:pt x="13" y="28"/>
                    <a:pt x="13" y="28"/>
                  </a:cubicBezTo>
                  <a:cubicBezTo>
                    <a:pt x="11" y="28"/>
                    <a:pt x="11" y="28"/>
                    <a:pt x="11" y="28"/>
                  </a:cubicBezTo>
                  <a:cubicBezTo>
                    <a:pt x="11" y="12"/>
                    <a:pt x="11" y="12"/>
                    <a:pt x="11" y="12"/>
                  </a:cubicBezTo>
                  <a:cubicBezTo>
                    <a:pt x="8" y="9"/>
                    <a:pt x="8" y="9"/>
                    <a:pt x="8" y="9"/>
                  </a:cubicBezTo>
                  <a:cubicBezTo>
                    <a:pt x="7" y="9"/>
                    <a:pt x="6" y="9"/>
                    <a:pt x="5" y="9"/>
                  </a:cubicBezTo>
                  <a:cubicBezTo>
                    <a:pt x="3" y="9"/>
                    <a:pt x="0" y="7"/>
                    <a:pt x="0" y="5"/>
                  </a:cubicBezTo>
                  <a:cubicBezTo>
                    <a:pt x="0" y="2"/>
                    <a:pt x="3" y="0"/>
                    <a:pt x="5" y="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39965" name="Freeform 56">
              <a:extLst>
                <a:ext uri="{FF2B5EF4-FFF2-40B4-BE49-F238E27FC236}">
                  <a16:creationId xmlns:a16="http://schemas.microsoft.com/office/drawing/2014/main" id="{63691465-7577-4593-8566-CC7598C9F89B}"/>
                </a:ext>
              </a:extLst>
            </p:cNvPr>
            <p:cNvSpPr>
              <a:spLocks/>
            </p:cNvSpPr>
            <p:nvPr/>
          </p:nvSpPr>
          <p:spPr bwMode="auto">
            <a:xfrm>
              <a:off x="10023475" y="3022600"/>
              <a:ext cx="222250" cy="319088"/>
            </a:xfrm>
            <a:custGeom>
              <a:avLst/>
              <a:gdLst>
                <a:gd name="T0" fmla="*/ 2147483646 w 19"/>
                <a:gd name="T1" fmla="*/ 418997998 h 27"/>
                <a:gd name="T2" fmla="*/ 2147483646 w 19"/>
                <a:gd name="T3" fmla="*/ 0 h 27"/>
                <a:gd name="T4" fmla="*/ 684143987 w 19"/>
                <a:gd name="T5" fmla="*/ 139665999 h 27"/>
                <a:gd name="T6" fmla="*/ 0 w 19"/>
                <a:gd name="T7" fmla="*/ 837995996 h 27"/>
                <a:gd name="T8" fmla="*/ 0 w 19"/>
                <a:gd name="T9" fmla="*/ 2147483646 h 27"/>
                <a:gd name="T10" fmla="*/ 1231452158 w 19"/>
                <a:gd name="T11" fmla="*/ 2147483646 h 27"/>
                <a:gd name="T12" fmla="*/ 2147483646 w 19"/>
                <a:gd name="T13" fmla="*/ 2147483646 h 27"/>
                <a:gd name="T14" fmla="*/ 2147483646 w 19"/>
                <a:gd name="T15" fmla="*/ 977661996 h 27"/>
                <a:gd name="T16" fmla="*/ 2147483646 w 19"/>
                <a:gd name="T17" fmla="*/ 837995996 h 27"/>
                <a:gd name="T18" fmla="*/ 2147483646 w 19"/>
                <a:gd name="T19" fmla="*/ 558663998 h 27"/>
                <a:gd name="T20" fmla="*/ 2147483646 w 19"/>
                <a:gd name="T21" fmla="*/ 418997998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 h="27">
                  <a:moveTo>
                    <a:pt x="19" y="3"/>
                  </a:moveTo>
                  <a:cubicBezTo>
                    <a:pt x="19" y="1"/>
                    <a:pt x="18" y="0"/>
                    <a:pt x="16" y="0"/>
                  </a:cubicBezTo>
                  <a:cubicBezTo>
                    <a:pt x="5" y="1"/>
                    <a:pt x="5" y="1"/>
                    <a:pt x="5" y="1"/>
                  </a:cubicBezTo>
                  <a:cubicBezTo>
                    <a:pt x="2" y="1"/>
                    <a:pt x="0" y="3"/>
                    <a:pt x="0" y="6"/>
                  </a:cubicBezTo>
                  <a:cubicBezTo>
                    <a:pt x="0" y="18"/>
                    <a:pt x="0" y="18"/>
                    <a:pt x="0" y="18"/>
                  </a:cubicBezTo>
                  <a:cubicBezTo>
                    <a:pt x="0" y="23"/>
                    <a:pt x="4" y="27"/>
                    <a:pt x="9" y="27"/>
                  </a:cubicBezTo>
                  <a:cubicBezTo>
                    <a:pt x="14" y="27"/>
                    <a:pt x="18" y="23"/>
                    <a:pt x="18" y="18"/>
                  </a:cubicBezTo>
                  <a:cubicBezTo>
                    <a:pt x="18" y="7"/>
                    <a:pt x="18" y="7"/>
                    <a:pt x="18" y="7"/>
                  </a:cubicBezTo>
                  <a:cubicBezTo>
                    <a:pt x="18" y="7"/>
                    <a:pt x="18" y="6"/>
                    <a:pt x="19" y="6"/>
                  </a:cubicBezTo>
                  <a:cubicBezTo>
                    <a:pt x="19" y="5"/>
                    <a:pt x="19" y="5"/>
                    <a:pt x="19" y="4"/>
                  </a:cubicBezTo>
                  <a:lnTo>
                    <a:pt x="19" y="3"/>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39966" name="TextBox 115">
            <a:extLst>
              <a:ext uri="{FF2B5EF4-FFF2-40B4-BE49-F238E27FC236}">
                <a16:creationId xmlns:a16="http://schemas.microsoft.com/office/drawing/2014/main" id="{92474ACC-7A6B-41A6-A662-C29D2BE6CFB7}"/>
              </a:ext>
            </a:extLst>
          </p:cNvPr>
          <p:cNvSpPr txBox="1">
            <a:spLocks noChangeArrowheads="1"/>
          </p:cNvSpPr>
          <p:nvPr/>
        </p:nvSpPr>
        <p:spPr bwMode="auto">
          <a:xfrm>
            <a:off x="2241550" y="4552950"/>
            <a:ext cx="2497138"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200" i="1">
              <a:solidFill>
                <a:srgbClr val="73858E"/>
              </a:solidFill>
              <a:latin typeface="Arial" panose="020B0604020202020204" pitchFamily="34" charset="0"/>
              <a:cs typeface="Arial" panose="020B0604020202020204" pitchFamily="34" charset="0"/>
            </a:endParaRPr>
          </a:p>
        </p:txBody>
      </p:sp>
      <p:sp>
        <p:nvSpPr>
          <p:cNvPr id="39967" name="TextBox 115">
            <a:extLst>
              <a:ext uri="{FF2B5EF4-FFF2-40B4-BE49-F238E27FC236}">
                <a16:creationId xmlns:a16="http://schemas.microsoft.com/office/drawing/2014/main" id="{7D7DB974-553E-4FB8-8534-F0E6145FEC14}"/>
              </a:ext>
            </a:extLst>
          </p:cNvPr>
          <p:cNvSpPr txBox="1">
            <a:spLocks noChangeArrowheads="1"/>
          </p:cNvSpPr>
          <p:nvPr/>
        </p:nvSpPr>
        <p:spPr bwMode="auto">
          <a:xfrm>
            <a:off x="4870450" y="4552950"/>
            <a:ext cx="2497138"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200" i="1">
              <a:solidFill>
                <a:srgbClr val="73858E"/>
              </a:solidFill>
              <a:latin typeface="Arial" panose="020B0604020202020204" pitchFamily="34" charset="0"/>
              <a:cs typeface="Arial" panose="020B0604020202020204" pitchFamily="34" charset="0"/>
            </a:endParaRPr>
          </a:p>
        </p:txBody>
      </p:sp>
      <p:sp>
        <p:nvSpPr>
          <p:cNvPr id="39968" name="TextBox 115">
            <a:extLst>
              <a:ext uri="{FF2B5EF4-FFF2-40B4-BE49-F238E27FC236}">
                <a16:creationId xmlns:a16="http://schemas.microsoft.com/office/drawing/2014/main" id="{A0D49BB5-7C84-43A4-A625-13E5A44FD680}"/>
              </a:ext>
            </a:extLst>
          </p:cNvPr>
          <p:cNvSpPr txBox="1">
            <a:spLocks noChangeArrowheads="1"/>
          </p:cNvSpPr>
          <p:nvPr/>
        </p:nvSpPr>
        <p:spPr bwMode="auto">
          <a:xfrm>
            <a:off x="7537450" y="4552950"/>
            <a:ext cx="2497138"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200" i="1">
              <a:solidFill>
                <a:srgbClr val="73858E"/>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ppt_x"/>
                                          </p:val>
                                        </p:tav>
                                        <p:tav tm="100000">
                                          <p:val>
                                            <p:strVal val="#ppt_x"/>
                                          </p:val>
                                        </p:tav>
                                      </p:tavLst>
                                    </p:anim>
                                    <p:anim calcmode="lin" valueType="num">
                                      <p:cBhvr additive="base">
                                        <p:cTn id="8" dur="500" fill="hold"/>
                                        <p:tgtEl>
                                          <p:spTgt spid="3993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39939"/>
                                        </p:tgtEl>
                                        <p:attrNameLst>
                                          <p:attrName>style.visibility</p:attrName>
                                        </p:attrNameLst>
                                      </p:cBhvr>
                                      <p:to>
                                        <p:strVal val="visible"/>
                                      </p:to>
                                    </p:set>
                                    <p:anim calcmode="lin" valueType="num">
                                      <p:cBhvr additive="base">
                                        <p:cTn id="11" dur="500" fill="hold"/>
                                        <p:tgtEl>
                                          <p:spTgt spid="39939"/>
                                        </p:tgtEl>
                                        <p:attrNameLst>
                                          <p:attrName>ppt_x</p:attrName>
                                        </p:attrNameLst>
                                      </p:cBhvr>
                                      <p:tavLst>
                                        <p:tav tm="0">
                                          <p:val>
                                            <p:strVal val="#ppt_x"/>
                                          </p:val>
                                        </p:tav>
                                        <p:tav tm="100000">
                                          <p:val>
                                            <p:strVal val="#ppt_x"/>
                                          </p:val>
                                        </p:tav>
                                      </p:tavLst>
                                    </p:anim>
                                    <p:anim calcmode="lin" valueType="num">
                                      <p:cBhvr additive="base">
                                        <p:cTn id="12" dur="500" fill="hold"/>
                                        <p:tgtEl>
                                          <p:spTgt spid="39939"/>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39952"/>
                                        </p:tgtEl>
                                        <p:attrNameLst>
                                          <p:attrName>style.visibility</p:attrName>
                                        </p:attrNameLst>
                                      </p:cBhvr>
                                      <p:to>
                                        <p:strVal val="visible"/>
                                      </p:to>
                                    </p:set>
                                    <p:anim calcmode="lin" valueType="num">
                                      <p:cBhvr>
                                        <p:cTn id="16" dur="500" fill="hold"/>
                                        <p:tgtEl>
                                          <p:spTgt spid="39952"/>
                                        </p:tgtEl>
                                        <p:attrNameLst>
                                          <p:attrName>ppt_w</p:attrName>
                                        </p:attrNameLst>
                                      </p:cBhvr>
                                      <p:tavLst>
                                        <p:tav tm="0">
                                          <p:val>
                                            <p:fltVal val="0"/>
                                          </p:val>
                                        </p:tav>
                                        <p:tav tm="100000">
                                          <p:val>
                                            <p:strVal val="#ppt_w"/>
                                          </p:val>
                                        </p:tav>
                                      </p:tavLst>
                                    </p:anim>
                                    <p:anim calcmode="lin" valueType="num">
                                      <p:cBhvr>
                                        <p:cTn id="17" dur="500" fill="hold"/>
                                        <p:tgtEl>
                                          <p:spTgt spid="39952"/>
                                        </p:tgtEl>
                                        <p:attrNameLst>
                                          <p:attrName>ppt_h</p:attrName>
                                        </p:attrNameLst>
                                      </p:cBhvr>
                                      <p:tavLst>
                                        <p:tav tm="0">
                                          <p:val>
                                            <p:fltVal val="0"/>
                                          </p:val>
                                        </p:tav>
                                        <p:tav tm="100000">
                                          <p:val>
                                            <p:strVal val="#ppt_h"/>
                                          </p:val>
                                        </p:tav>
                                      </p:tavLst>
                                    </p:anim>
                                  </p:childTnLst>
                                </p:cTn>
                              </p:par>
                            </p:childTnLst>
                          </p:cTn>
                        </p:par>
                        <p:par>
                          <p:cTn id="18" fill="hold">
                            <p:stCondLst>
                              <p:cond delay="1250"/>
                            </p:stCondLst>
                            <p:childTnLst>
                              <p:par>
                                <p:cTn id="19" presetID="17" presetClass="entr" presetSubtype="4"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ppt_x</p:attrName>
                                        </p:attrNameLst>
                                      </p:cBhvr>
                                      <p:tavLst>
                                        <p:tav tm="0">
                                          <p:val>
                                            <p:strVal val="#ppt_x"/>
                                          </p:val>
                                        </p:tav>
                                        <p:tav tm="100000">
                                          <p:val>
                                            <p:strVal val="#ppt_x"/>
                                          </p:val>
                                        </p:tav>
                                      </p:tavLst>
                                    </p:anim>
                                    <p:anim calcmode="lin" valueType="num">
                                      <p:cBhvr>
                                        <p:cTn id="22" dur="500" fill="hold"/>
                                        <p:tgtEl>
                                          <p:spTgt spid="2"/>
                                        </p:tgtEl>
                                        <p:attrNameLst>
                                          <p:attrName>ppt_y</p:attrName>
                                        </p:attrNameLst>
                                      </p:cBhvr>
                                      <p:tavLst>
                                        <p:tav tm="0">
                                          <p:val>
                                            <p:strVal val="#ppt_y+#ppt_h/2"/>
                                          </p:val>
                                        </p:tav>
                                        <p:tav tm="100000">
                                          <p:val>
                                            <p:strVal val="#ppt_y"/>
                                          </p:val>
                                        </p:tav>
                                      </p:tavLst>
                                    </p:anim>
                                    <p:anim calcmode="lin" valueType="num">
                                      <p:cBhvr>
                                        <p:cTn id="23" dur="500" fill="hold"/>
                                        <p:tgtEl>
                                          <p:spTgt spid="2"/>
                                        </p:tgtEl>
                                        <p:attrNameLst>
                                          <p:attrName>ppt_w</p:attrName>
                                        </p:attrNameLst>
                                      </p:cBhvr>
                                      <p:tavLst>
                                        <p:tav tm="0">
                                          <p:val>
                                            <p:strVal val="#ppt_w"/>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childTnLst>
                                </p:cTn>
                              </p:par>
                              <p:par>
                                <p:cTn id="25" presetID="17" presetClass="entr" presetSubtype="4" fill="hold" nodeType="withEffect">
                                  <p:stCondLst>
                                    <p:cond delay="25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ppt_x</p:attrName>
                                        </p:attrNameLst>
                                      </p:cBhvr>
                                      <p:tavLst>
                                        <p:tav tm="0">
                                          <p:val>
                                            <p:strVal val="#ppt_x"/>
                                          </p:val>
                                        </p:tav>
                                        <p:tav tm="100000">
                                          <p:val>
                                            <p:strVal val="#ppt_x"/>
                                          </p:val>
                                        </p:tav>
                                      </p:tavLst>
                                    </p:anim>
                                    <p:anim calcmode="lin" valueType="num">
                                      <p:cBhvr>
                                        <p:cTn id="28" dur="500" fill="hold"/>
                                        <p:tgtEl>
                                          <p:spTgt spid="3"/>
                                        </p:tgtEl>
                                        <p:attrNameLst>
                                          <p:attrName>ppt_y</p:attrName>
                                        </p:attrNameLst>
                                      </p:cBhvr>
                                      <p:tavLst>
                                        <p:tav tm="0">
                                          <p:val>
                                            <p:strVal val="#ppt_y+#ppt_h/2"/>
                                          </p:val>
                                        </p:tav>
                                        <p:tav tm="100000">
                                          <p:val>
                                            <p:strVal val="#ppt_y"/>
                                          </p:val>
                                        </p:tav>
                                      </p:tavLst>
                                    </p:anim>
                                    <p:anim calcmode="lin" valueType="num">
                                      <p:cBhvr>
                                        <p:cTn id="29" dur="500" fill="hold"/>
                                        <p:tgtEl>
                                          <p:spTgt spid="3"/>
                                        </p:tgtEl>
                                        <p:attrNameLst>
                                          <p:attrName>ppt_w</p:attrName>
                                        </p:attrNameLst>
                                      </p:cBhvr>
                                      <p:tavLst>
                                        <p:tav tm="0">
                                          <p:val>
                                            <p:strVal val="#ppt_w"/>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childTnLst>
                                </p:cTn>
                              </p:par>
                              <p:par>
                                <p:cTn id="31" presetID="17" presetClass="entr" presetSubtype="4" fill="hold" nodeType="withEffect">
                                  <p:stCondLst>
                                    <p:cond delay="50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y+#ppt_h/2"/>
                                          </p:val>
                                        </p:tav>
                                        <p:tav tm="100000">
                                          <p:val>
                                            <p:strVal val="#ppt_y"/>
                                          </p:val>
                                        </p:tav>
                                      </p:tavLst>
                                    </p:anim>
                                    <p:anim calcmode="lin" valueType="num">
                                      <p:cBhvr>
                                        <p:cTn id="35" dur="500" fill="hold"/>
                                        <p:tgtEl>
                                          <p:spTgt spid="4"/>
                                        </p:tgtEl>
                                        <p:attrNameLst>
                                          <p:attrName>ppt_w</p:attrName>
                                        </p:attrNameLst>
                                      </p:cBhvr>
                                      <p:tavLst>
                                        <p:tav tm="0">
                                          <p:val>
                                            <p:strVal val="#ppt_w"/>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childTnLst>
                                </p:cTn>
                              </p:par>
                              <p:par>
                                <p:cTn id="37" presetID="17" presetClass="entr" presetSubtype="4" fill="hold" nodeType="withEffect">
                                  <p:stCondLst>
                                    <p:cond delay="75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ppt_x</p:attrName>
                                        </p:attrNameLst>
                                      </p:cBhvr>
                                      <p:tavLst>
                                        <p:tav tm="0">
                                          <p:val>
                                            <p:strVal val="#ppt_x"/>
                                          </p:val>
                                        </p:tav>
                                        <p:tav tm="100000">
                                          <p:val>
                                            <p:strVal val="#ppt_x"/>
                                          </p:val>
                                        </p:tav>
                                      </p:tavLst>
                                    </p:anim>
                                    <p:anim calcmode="lin" valueType="num">
                                      <p:cBhvr>
                                        <p:cTn id="40" dur="500" fill="hold"/>
                                        <p:tgtEl>
                                          <p:spTgt spid="5"/>
                                        </p:tgtEl>
                                        <p:attrNameLst>
                                          <p:attrName>ppt_y</p:attrName>
                                        </p:attrNameLst>
                                      </p:cBhvr>
                                      <p:tavLst>
                                        <p:tav tm="0">
                                          <p:val>
                                            <p:strVal val="#ppt_y+#ppt_h/2"/>
                                          </p:val>
                                        </p:tav>
                                        <p:tav tm="100000">
                                          <p:val>
                                            <p:strVal val="#ppt_y"/>
                                          </p:val>
                                        </p:tav>
                                      </p:tavLst>
                                    </p:anim>
                                    <p:anim calcmode="lin" valueType="num">
                                      <p:cBhvr>
                                        <p:cTn id="41" dur="500" fill="hold"/>
                                        <p:tgtEl>
                                          <p:spTgt spid="5"/>
                                        </p:tgtEl>
                                        <p:attrNameLst>
                                          <p:attrName>ppt_w</p:attrName>
                                        </p:attrNameLst>
                                      </p:cBhvr>
                                      <p:tavLst>
                                        <p:tav tm="0">
                                          <p:val>
                                            <p:strVal val="#ppt_w"/>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childTnLst>
                                </p:cTn>
                              </p:par>
                            </p:childTnLst>
                          </p:cTn>
                        </p:par>
                        <p:par>
                          <p:cTn id="43" fill="hold">
                            <p:stCondLst>
                              <p:cond delay="2500"/>
                            </p:stCondLst>
                            <p:childTnLst>
                              <p:par>
                                <p:cTn id="44" presetID="23" presetClass="entr" presetSubtype="16" fill="hold" grpId="0" nodeType="afterEffect">
                                  <p:stCondLst>
                                    <p:cond delay="0"/>
                                  </p:stCondLst>
                                  <p:childTnLst>
                                    <p:set>
                                      <p:cBhvr>
                                        <p:cTn id="45" dur="1" fill="hold">
                                          <p:stCondLst>
                                            <p:cond delay="0"/>
                                          </p:stCondLst>
                                        </p:cTn>
                                        <p:tgtEl>
                                          <p:spTgt spid="39966"/>
                                        </p:tgtEl>
                                        <p:attrNameLst>
                                          <p:attrName>style.visibility</p:attrName>
                                        </p:attrNameLst>
                                      </p:cBhvr>
                                      <p:to>
                                        <p:strVal val="visible"/>
                                      </p:to>
                                    </p:set>
                                    <p:anim calcmode="lin" valueType="num">
                                      <p:cBhvr>
                                        <p:cTn id="46" dur="500" fill="hold"/>
                                        <p:tgtEl>
                                          <p:spTgt spid="39966"/>
                                        </p:tgtEl>
                                        <p:attrNameLst>
                                          <p:attrName>ppt_w</p:attrName>
                                        </p:attrNameLst>
                                      </p:cBhvr>
                                      <p:tavLst>
                                        <p:tav tm="0">
                                          <p:val>
                                            <p:fltVal val="0"/>
                                          </p:val>
                                        </p:tav>
                                        <p:tav tm="100000">
                                          <p:val>
                                            <p:strVal val="#ppt_w"/>
                                          </p:val>
                                        </p:tav>
                                      </p:tavLst>
                                    </p:anim>
                                    <p:anim calcmode="lin" valueType="num">
                                      <p:cBhvr>
                                        <p:cTn id="47" dur="500" fill="hold"/>
                                        <p:tgtEl>
                                          <p:spTgt spid="39966"/>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39967"/>
                                        </p:tgtEl>
                                        <p:attrNameLst>
                                          <p:attrName>style.visibility</p:attrName>
                                        </p:attrNameLst>
                                      </p:cBhvr>
                                      <p:to>
                                        <p:strVal val="visible"/>
                                      </p:to>
                                    </p:set>
                                    <p:anim calcmode="lin" valueType="num">
                                      <p:cBhvr>
                                        <p:cTn id="50" dur="500" fill="hold"/>
                                        <p:tgtEl>
                                          <p:spTgt spid="39967"/>
                                        </p:tgtEl>
                                        <p:attrNameLst>
                                          <p:attrName>ppt_w</p:attrName>
                                        </p:attrNameLst>
                                      </p:cBhvr>
                                      <p:tavLst>
                                        <p:tav tm="0">
                                          <p:val>
                                            <p:fltVal val="0"/>
                                          </p:val>
                                        </p:tav>
                                        <p:tav tm="100000">
                                          <p:val>
                                            <p:strVal val="#ppt_w"/>
                                          </p:val>
                                        </p:tav>
                                      </p:tavLst>
                                    </p:anim>
                                    <p:anim calcmode="lin" valueType="num">
                                      <p:cBhvr>
                                        <p:cTn id="51" dur="500" fill="hold"/>
                                        <p:tgtEl>
                                          <p:spTgt spid="39967"/>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39968"/>
                                        </p:tgtEl>
                                        <p:attrNameLst>
                                          <p:attrName>style.visibility</p:attrName>
                                        </p:attrNameLst>
                                      </p:cBhvr>
                                      <p:to>
                                        <p:strVal val="visible"/>
                                      </p:to>
                                    </p:set>
                                    <p:anim calcmode="lin" valueType="num">
                                      <p:cBhvr>
                                        <p:cTn id="54" dur="500" fill="hold"/>
                                        <p:tgtEl>
                                          <p:spTgt spid="39968"/>
                                        </p:tgtEl>
                                        <p:attrNameLst>
                                          <p:attrName>ppt_w</p:attrName>
                                        </p:attrNameLst>
                                      </p:cBhvr>
                                      <p:tavLst>
                                        <p:tav tm="0">
                                          <p:val>
                                            <p:fltVal val="0"/>
                                          </p:val>
                                        </p:tav>
                                        <p:tav tm="100000">
                                          <p:val>
                                            <p:strVal val="#ppt_w"/>
                                          </p:val>
                                        </p:tav>
                                      </p:tavLst>
                                    </p:anim>
                                    <p:anim calcmode="lin" valueType="num">
                                      <p:cBhvr>
                                        <p:cTn id="55" dur="500" fill="hold"/>
                                        <p:tgtEl>
                                          <p:spTgt spid="3996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p:bldP spid="39952" grpId="0" animBg="1"/>
      <p:bldP spid="39966" grpId="0"/>
      <p:bldP spid="39967" grpId="0"/>
      <p:bldP spid="3996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112">
            <a:extLst>
              <a:ext uri="{FF2B5EF4-FFF2-40B4-BE49-F238E27FC236}">
                <a16:creationId xmlns:a16="http://schemas.microsoft.com/office/drawing/2014/main" id="{41965525-E37C-4BF6-8F7F-76FF8B111DBD}"/>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40963" name="TextBox 115">
            <a:extLst>
              <a:ext uri="{FF2B5EF4-FFF2-40B4-BE49-F238E27FC236}">
                <a16:creationId xmlns:a16="http://schemas.microsoft.com/office/drawing/2014/main" id="{BB51752E-B67C-4A4E-8C03-38611717A0F5}"/>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40964" name="Rectangle 24">
            <a:extLst>
              <a:ext uri="{FF2B5EF4-FFF2-40B4-BE49-F238E27FC236}">
                <a16:creationId xmlns:a16="http://schemas.microsoft.com/office/drawing/2014/main" id="{B8558D6C-F448-46C7-82C2-BD81FDEA8E71}"/>
              </a:ext>
            </a:extLst>
          </p:cNvPr>
          <p:cNvSpPr>
            <a:spLocks noChangeArrowheads="1"/>
          </p:cNvSpPr>
          <p:nvPr/>
        </p:nvSpPr>
        <p:spPr bwMode="auto">
          <a:xfrm>
            <a:off x="1298575" y="1809750"/>
            <a:ext cx="310197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14500" b="1" dirty="0">
                <a:solidFill>
                  <a:schemeClr val="accent1"/>
                </a:solidFill>
                <a:latin typeface="Arial" panose="020B0604020202020204" pitchFamily="34" charset="0"/>
              </a:rPr>
              <a:t>#01</a:t>
            </a:r>
            <a:endParaRPr lang="ru-RU" altLang="ru-RU" sz="14500" dirty="0">
              <a:solidFill>
                <a:schemeClr val="accent1"/>
              </a:solidFill>
            </a:endParaRPr>
          </a:p>
        </p:txBody>
      </p:sp>
      <p:grpSp>
        <p:nvGrpSpPr>
          <p:cNvPr id="5" name="Группа 4">
            <a:extLst>
              <a:ext uri="{FF2B5EF4-FFF2-40B4-BE49-F238E27FC236}">
                <a16:creationId xmlns:a16="http://schemas.microsoft.com/office/drawing/2014/main" id="{815A8C6B-DCA8-4A0E-B50A-A22BAA462D99}"/>
              </a:ext>
            </a:extLst>
          </p:cNvPr>
          <p:cNvGrpSpPr/>
          <p:nvPr/>
        </p:nvGrpSpPr>
        <p:grpSpPr>
          <a:xfrm>
            <a:off x="7208838" y="2366963"/>
            <a:ext cx="4140200" cy="1187450"/>
            <a:chOff x="7208838" y="2366963"/>
            <a:chExt cx="4140200" cy="1187450"/>
          </a:xfrm>
        </p:grpSpPr>
        <p:sp>
          <p:nvSpPr>
            <p:cNvPr id="40965" name="Freeform 46">
              <a:extLst>
                <a:ext uri="{FF2B5EF4-FFF2-40B4-BE49-F238E27FC236}">
                  <a16:creationId xmlns:a16="http://schemas.microsoft.com/office/drawing/2014/main" id="{18940092-9A03-4863-A551-1CBC16698F61}"/>
                </a:ext>
              </a:extLst>
            </p:cNvPr>
            <p:cNvSpPr>
              <a:spLocks/>
            </p:cNvSpPr>
            <p:nvPr/>
          </p:nvSpPr>
          <p:spPr bwMode="auto">
            <a:xfrm>
              <a:off x="7208838" y="2389188"/>
              <a:ext cx="4140200" cy="1165225"/>
            </a:xfrm>
            <a:custGeom>
              <a:avLst/>
              <a:gdLst>
                <a:gd name="T0" fmla="*/ 2147483646 w 403"/>
                <a:gd name="T1" fmla="*/ 2147483646 h 113"/>
                <a:gd name="T2" fmla="*/ 0 w 403"/>
                <a:gd name="T3" fmla="*/ 2147483646 h 113"/>
                <a:gd name="T4" fmla="*/ 0 w 403"/>
                <a:gd name="T5" fmla="*/ 0 h 113"/>
                <a:gd name="T6" fmla="*/ 2147483646 w 403"/>
                <a:gd name="T7" fmla="*/ 0 h 113"/>
                <a:gd name="T8" fmla="*/ 2147483646 w 403"/>
                <a:gd name="T9" fmla="*/ 2147483646 h 113"/>
                <a:gd name="T10" fmla="*/ 2147483646 w 403"/>
                <a:gd name="T11" fmla="*/ 2147483646 h 113"/>
                <a:gd name="T12" fmla="*/ 2147483646 w 403"/>
                <a:gd name="T13" fmla="*/ 2147483646 h 1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3" h="113">
                  <a:moveTo>
                    <a:pt x="347" y="113"/>
                  </a:moveTo>
                  <a:cubicBezTo>
                    <a:pt x="0" y="113"/>
                    <a:pt x="0" y="113"/>
                    <a:pt x="0" y="113"/>
                  </a:cubicBezTo>
                  <a:cubicBezTo>
                    <a:pt x="0" y="0"/>
                    <a:pt x="0" y="0"/>
                    <a:pt x="0" y="0"/>
                  </a:cubicBezTo>
                  <a:cubicBezTo>
                    <a:pt x="347" y="0"/>
                    <a:pt x="347" y="0"/>
                    <a:pt x="347" y="0"/>
                  </a:cubicBezTo>
                  <a:cubicBezTo>
                    <a:pt x="378" y="0"/>
                    <a:pt x="403" y="26"/>
                    <a:pt x="403" y="57"/>
                  </a:cubicBezTo>
                  <a:cubicBezTo>
                    <a:pt x="403" y="57"/>
                    <a:pt x="403" y="57"/>
                    <a:pt x="403" y="57"/>
                  </a:cubicBezTo>
                  <a:cubicBezTo>
                    <a:pt x="403" y="88"/>
                    <a:pt x="378" y="113"/>
                    <a:pt x="347" y="1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94" name="TextBox 115">
              <a:extLst>
                <a:ext uri="{FF2B5EF4-FFF2-40B4-BE49-F238E27FC236}">
                  <a16:creationId xmlns:a16="http://schemas.microsoft.com/office/drawing/2014/main" id="{EDBB36AE-CCAF-4DDA-A9EE-82E86EDA3C38}"/>
                </a:ext>
              </a:extLst>
            </p:cNvPr>
            <p:cNvSpPr txBox="1">
              <a:spLocks noChangeArrowheads="1"/>
            </p:cNvSpPr>
            <p:nvPr/>
          </p:nvSpPr>
          <p:spPr bwMode="auto">
            <a:xfrm>
              <a:off x="7688263" y="2366963"/>
              <a:ext cx="3506787" cy="115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 tempor incididunt</a:t>
              </a:r>
              <a:endParaRPr lang="ru-RU" altLang="ru-RU" sz="1400" b="1" i="1">
                <a:solidFill>
                  <a:schemeClr val="bg1"/>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7F9DCAD4-F590-42B2-8BA0-36286EFC3D22}"/>
              </a:ext>
            </a:extLst>
          </p:cNvPr>
          <p:cNvGrpSpPr/>
          <p:nvPr/>
        </p:nvGrpSpPr>
        <p:grpSpPr>
          <a:xfrm>
            <a:off x="7208838" y="4819650"/>
            <a:ext cx="4140200" cy="1196975"/>
            <a:chOff x="7208838" y="4819650"/>
            <a:chExt cx="4140200" cy="1196975"/>
          </a:xfrm>
        </p:grpSpPr>
        <p:sp>
          <p:nvSpPr>
            <p:cNvPr id="40984" name="Freeform 65">
              <a:extLst>
                <a:ext uri="{FF2B5EF4-FFF2-40B4-BE49-F238E27FC236}">
                  <a16:creationId xmlns:a16="http://schemas.microsoft.com/office/drawing/2014/main" id="{792E124D-E56B-4091-ACEB-A2E28C97E42A}"/>
                </a:ext>
              </a:extLst>
            </p:cNvPr>
            <p:cNvSpPr>
              <a:spLocks/>
            </p:cNvSpPr>
            <p:nvPr/>
          </p:nvSpPr>
          <p:spPr bwMode="auto">
            <a:xfrm>
              <a:off x="7208838" y="4851400"/>
              <a:ext cx="4140200" cy="1165225"/>
            </a:xfrm>
            <a:custGeom>
              <a:avLst/>
              <a:gdLst>
                <a:gd name="T0" fmla="*/ 2147483646 w 403"/>
                <a:gd name="T1" fmla="*/ 2147483646 h 113"/>
                <a:gd name="T2" fmla="*/ 0 w 403"/>
                <a:gd name="T3" fmla="*/ 2147483646 h 113"/>
                <a:gd name="T4" fmla="*/ 0 w 403"/>
                <a:gd name="T5" fmla="*/ 0 h 113"/>
                <a:gd name="T6" fmla="*/ 2147483646 w 403"/>
                <a:gd name="T7" fmla="*/ 0 h 113"/>
                <a:gd name="T8" fmla="*/ 2147483646 w 403"/>
                <a:gd name="T9" fmla="*/ 2147483646 h 113"/>
                <a:gd name="T10" fmla="*/ 2147483646 w 403"/>
                <a:gd name="T11" fmla="*/ 2147483646 h 113"/>
                <a:gd name="T12" fmla="*/ 2147483646 w 403"/>
                <a:gd name="T13" fmla="*/ 2147483646 h 1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3" h="113">
                  <a:moveTo>
                    <a:pt x="347" y="113"/>
                  </a:moveTo>
                  <a:cubicBezTo>
                    <a:pt x="0" y="113"/>
                    <a:pt x="0" y="113"/>
                    <a:pt x="0" y="113"/>
                  </a:cubicBezTo>
                  <a:cubicBezTo>
                    <a:pt x="0" y="0"/>
                    <a:pt x="0" y="0"/>
                    <a:pt x="0" y="0"/>
                  </a:cubicBezTo>
                  <a:cubicBezTo>
                    <a:pt x="347" y="0"/>
                    <a:pt x="347" y="0"/>
                    <a:pt x="347" y="0"/>
                  </a:cubicBezTo>
                  <a:cubicBezTo>
                    <a:pt x="378" y="0"/>
                    <a:pt x="403" y="25"/>
                    <a:pt x="403" y="56"/>
                  </a:cubicBezTo>
                  <a:cubicBezTo>
                    <a:pt x="403" y="56"/>
                    <a:pt x="403" y="56"/>
                    <a:pt x="403" y="56"/>
                  </a:cubicBezTo>
                  <a:cubicBezTo>
                    <a:pt x="403" y="87"/>
                    <a:pt x="378" y="113"/>
                    <a:pt x="347" y="11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97" name="TextBox 115">
              <a:extLst>
                <a:ext uri="{FF2B5EF4-FFF2-40B4-BE49-F238E27FC236}">
                  <a16:creationId xmlns:a16="http://schemas.microsoft.com/office/drawing/2014/main" id="{5DE03F48-D23B-42FD-8E79-31529C6934D4}"/>
                </a:ext>
              </a:extLst>
            </p:cNvPr>
            <p:cNvSpPr txBox="1">
              <a:spLocks noChangeArrowheads="1"/>
            </p:cNvSpPr>
            <p:nvPr/>
          </p:nvSpPr>
          <p:spPr bwMode="auto">
            <a:xfrm>
              <a:off x="7688263" y="4819650"/>
              <a:ext cx="3506787"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 tempor incididunt</a:t>
              </a:r>
              <a:endParaRPr lang="ru-RU" altLang="ru-RU" sz="1400" b="1" i="1">
                <a:solidFill>
                  <a:schemeClr val="bg1"/>
                </a:solidFill>
                <a:latin typeface="Arial" panose="020B0604020202020204" pitchFamily="34" charset="0"/>
                <a:cs typeface="Arial" panose="020B0604020202020204" pitchFamily="34" charset="0"/>
              </a:endParaRPr>
            </a:p>
          </p:txBody>
        </p:sp>
      </p:grpSp>
      <p:sp>
        <p:nvSpPr>
          <p:cNvPr id="40999" name="Rectangle 24">
            <a:extLst>
              <a:ext uri="{FF2B5EF4-FFF2-40B4-BE49-F238E27FC236}">
                <a16:creationId xmlns:a16="http://schemas.microsoft.com/office/drawing/2014/main" id="{5E3962FB-9287-4A83-B78E-E167BFA2D7AF}"/>
              </a:ext>
            </a:extLst>
          </p:cNvPr>
          <p:cNvSpPr>
            <a:spLocks noChangeArrowheads="1"/>
          </p:cNvSpPr>
          <p:nvPr/>
        </p:nvSpPr>
        <p:spPr bwMode="auto">
          <a:xfrm>
            <a:off x="1298575" y="4241800"/>
            <a:ext cx="3101975" cy="22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14500" b="1" dirty="0">
                <a:solidFill>
                  <a:schemeClr val="accent4"/>
                </a:solidFill>
                <a:latin typeface="Arial" panose="020B0604020202020204" pitchFamily="34" charset="0"/>
              </a:rPr>
              <a:t>#02</a:t>
            </a:r>
            <a:endParaRPr lang="ru-RU" altLang="ru-RU" sz="14500" dirty="0">
              <a:solidFill>
                <a:schemeClr val="accent4"/>
              </a:solidFill>
            </a:endParaRPr>
          </a:p>
        </p:txBody>
      </p:sp>
      <p:grpSp>
        <p:nvGrpSpPr>
          <p:cNvPr id="2" name="Группа 1">
            <a:extLst>
              <a:ext uri="{FF2B5EF4-FFF2-40B4-BE49-F238E27FC236}">
                <a16:creationId xmlns:a16="http://schemas.microsoft.com/office/drawing/2014/main" id="{CAF37E49-AAAE-4E4C-8EC3-612D4C0B6646}"/>
              </a:ext>
            </a:extLst>
          </p:cNvPr>
          <p:cNvGrpSpPr/>
          <p:nvPr/>
        </p:nvGrpSpPr>
        <p:grpSpPr>
          <a:xfrm>
            <a:off x="4518025" y="1997075"/>
            <a:ext cx="2968625" cy="1793875"/>
            <a:chOff x="4518025" y="1997075"/>
            <a:chExt cx="2968625" cy="1793875"/>
          </a:xfrm>
        </p:grpSpPr>
        <p:sp>
          <p:nvSpPr>
            <p:cNvPr id="40966" name="Freeform 47">
              <a:extLst>
                <a:ext uri="{FF2B5EF4-FFF2-40B4-BE49-F238E27FC236}">
                  <a16:creationId xmlns:a16="http://schemas.microsoft.com/office/drawing/2014/main" id="{1CC4D817-0931-4362-8143-AE6E2991739C}"/>
                </a:ext>
              </a:extLst>
            </p:cNvPr>
            <p:cNvSpPr>
              <a:spLocks/>
            </p:cNvSpPr>
            <p:nvPr/>
          </p:nvSpPr>
          <p:spPr bwMode="auto">
            <a:xfrm>
              <a:off x="4557713" y="2038350"/>
              <a:ext cx="2887662" cy="1711325"/>
            </a:xfrm>
            <a:custGeom>
              <a:avLst/>
              <a:gdLst>
                <a:gd name="T0" fmla="*/ 2147483646 w 281"/>
                <a:gd name="T1" fmla="*/ 2147483646 h 166"/>
                <a:gd name="T2" fmla="*/ 1900872877 w 281"/>
                <a:gd name="T3" fmla="*/ 2147483646 h 166"/>
                <a:gd name="T4" fmla="*/ 0 w 281"/>
                <a:gd name="T5" fmla="*/ 2147483646 h 166"/>
                <a:gd name="T6" fmla="*/ 0 w 281"/>
                <a:gd name="T7" fmla="*/ 1913024239 h 166"/>
                <a:gd name="T8" fmla="*/ 1900872877 w 281"/>
                <a:gd name="T9" fmla="*/ 0 h 166"/>
                <a:gd name="T10" fmla="*/ 2147483646 w 281"/>
                <a:gd name="T11" fmla="*/ 0 h 166"/>
                <a:gd name="T12" fmla="*/ 2147483646 w 281"/>
                <a:gd name="T13" fmla="*/ 1913024239 h 166"/>
                <a:gd name="T14" fmla="*/ 2147483646 w 281"/>
                <a:gd name="T15" fmla="*/ 2147483646 h 166"/>
                <a:gd name="T16" fmla="*/ 2147483646 w 281"/>
                <a:gd name="T17" fmla="*/ 2147483646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1" h="166">
                  <a:moveTo>
                    <a:pt x="263" y="166"/>
                  </a:moveTo>
                  <a:cubicBezTo>
                    <a:pt x="18" y="166"/>
                    <a:pt x="18" y="166"/>
                    <a:pt x="18" y="166"/>
                  </a:cubicBezTo>
                  <a:cubicBezTo>
                    <a:pt x="8" y="166"/>
                    <a:pt x="0" y="158"/>
                    <a:pt x="0" y="148"/>
                  </a:cubicBezTo>
                  <a:cubicBezTo>
                    <a:pt x="0" y="18"/>
                    <a:pt x="0" y="18"/>
                    <a:pt x="0" y="18"/>
                  </a:cubicBezTo>
                  <a:cubicBezTo>
                    <a:pt x="0" y="8"/>
                    <a:pt x="8" y="0"/>
                    <a:pt x="18" y="0"/>
                  </a:cubicBezTo>
                  <a:cubicBezTo>
                    <a:pt x="263" y="0"/>
                    <a:pt x="263" y="0"/>
                    <a:pt x="263" y="0"/>
                  </a:cubicBezTo>
                  <a:cubicBezTo>
                    <a:pt x="273" y="0"/>
                    <a:pt x="281" y="8"/>
                    <a:pt x="281" y="18"/>
                  </a:cubicBezTo>
                  <a:cubicBezTo>
                    <a:pt x="281" y="148"/>
                    <a:pt x="281" y="148"/>
                    <a:pt x="281" y="148"/>
                  </a:cubicBezTo>
                  <a:cubicBezTo>
                    <a:pt x="281" y="158"/>
                    <a:pt x="273" y="166"/>
                    <a:pt x="263" y="1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67" name="Freeform 48">
              <a:extLst>
                <a:ext uri="{FF2B5EF4-FFF2-40B4-BE49-F238E27FC236}">
                  <a16:creationId xmlns:a16="http://schemas.microsoft.com/office/drawing/2014/main" id="{A9F0A728-D01D-424B-B830-6D9FA356BA15}"/>
                </a:ext>
              </a:extLst>
            </p:cNvPr>
            <p:cNvSpPr>
              <a:spLocks noEditPoints="1"/>
            </p:cNvSpPr>
            <p:nvPr/>
          </p:nvSpPr>
          <p:spPr bwMode="auto">
            <a:xfrm>
              <a:off x="4518025" y="1997075"/>
              <a:ext cx="2968625" cy="1793875"/>
            </a:xfrm>
            <a:custGeom>
              <a:avLst/>
              <a:gdLst>
                <a:gd name="T0" fmla="*/ 2147483646 w 289"/>
                <a:gd name="T1" fmla="*/ 2147483646 h 174"/>
                <a:gd name="T2" fmla="*/ 2147483646 w 289"/>
                <a:gd name="T3" fmla="*/ 2147483646 h 174"/>
                <a:gd name="T4" fmla="*/ 0 w 289"/>
                <a:gd name="T5" fmla="*/ 2147483646 h 174"/>
                <a:gd name="T6" fmla="*/ 0 w 289"/>
                <a:gd name="T7" fmla="*/ 2147483646 h 174"/>
                <a:gd name="T8" fmla="*/ 2147483646 w 289"/>
                <a:gd name="T9" fmla="*/ 0 h 174"/>
                <a:gd name="T10" fmla="*/ 2147483646 w 289"/>
                <a:gd name="T11" fmla="*/ 0 h 174"/>
                <a:gd name="T12" fmla="*/ 2147483646 w 289"/>
                <a:gd name="T13" fmla="*/ 2147483646 h 174"/>
                <a:gd name="T14" fmla="*/ 2147483646 w 289"/>
                <a:gd name="T15" fmla="*/ 2147483646 h 174"/>
                <a:gd name="T16" fmla="*/ 2147483646 w 289"/>
                <a:gd name="T17" fmla="*/ 2147483646 h 174"/>
                <a:gd name="T18" fmla="*/ 2147483646 w 289"/>
                <a:gd name="T19" fmla="*/ 850307060 h 174"/>
                <a:gd name="T20" fmla="*/ 844116706 w 289"/>
                <a:gd name="T21" fmla="*/ 2147483646 h 174"/>
                <a:gd name="T22" fmla="*/ 844116706 w 289"/>
                <a:gd name="T23" fmla="*/ 2147483646 h 174"/>
                <a:gd name="T24" fmla="*/ 2147483646 w 289"/>
                <a:gd name="T25" fmla="*/ 2147483646 h 174"/>
                <a:gd name="T26" fmla="*/ 2147483646 w 289"/>
                <a:gd name="T27" fmla="*/ 2147483646 h 174"/>
                <a:gd name="T28" fmla="*/ 2147483646 w 289"/>
                <a:gd name="T29" fmla="*/ 2147483646 h 174"/>
                <a:gd name="T30" fmla="*/ 2147483646 w 289"/>
                <a:gd name="T31" fmla="*/ 2147483646 h 174"/>
                <a:gd name="T32" fmla="*/ 2147483646 w 289"/>
                <a:gd name="T33" fmla="*/ 850307060 h 174"/>
                <a:gd name="T34" fmla="*/ 2147483646 w 289"/>
                <a:gd name="T35" fmla="*/ 850307060 h 17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89" h="174">
                  <a:moveTo>
                    <a:pt x="267" y="174"/>
                  </a:moveTo>
                  <a:cubicBezTo>
                    <a:pt x="22" y="174"/>
                    <a:pt x="22" y="174"/>
                    <a:pt x="22" y="174"/>
                  </a:cubicBezTo>
                  <a:cubicBezTo>
                    <a:pt x="10" y="174"/>
                    <a:pt x="0" y="164"/>
                    <a:pt x="0" y="152"/>
                  </a:cubicBezTo>
                  <a:cubicBezTo>
                    <a:pt x="0" y="22"/>
                    <a:pt x="0" y="22"/>
                    <a:pt x="0" y="22"/>
                  </a:cubicBezTo>
                  <a:cubicBezTo>
                    <a:pt x="0" y="10"/>
                    <a:pt x="10" y="0"/>
                    <a:pt x="22" y="0"/>
                  </a:cubicBezTo>
                  <a:cubicBezTo>
                    <a:pt x="267" y="0"/>
                    <a:pt x="267" y="0"/>
                    <a:pt x="267" y="0"/>
                  </a:cubicBezTo>
                  <a:cubicBezTo>
                    <a:pt x="279" y="0"/>
                    <a:pt x="289" y="10"/>
                    <a:pt x="289" y="22"/>
                  </a:cubicBezTo>
                  <a:cubicBezTo>
                    <a:pt x="289" y="152"/>
                    <a:pt x="289" y="152"/>
                    <a:pt x="289" y="152"/>
                  </a:cubicBezTo>
                  <a:cubicBezTo>
                    <a:pt x="289" y="164"/>
                    <a:pt x="279" y="174"/>
                    <a:pt x="267" y="174"/>
                  </a:cubicBezTo>
                  <a:close/>
                  <a:moveTo>
                    <a:pt x="22" y="8"/>
                  </a:moveTo>
                  <a:cubicBezTo>
                    <a:pt x="14" y="8"/>
                    <a:pt x="8" y="14"/>
                    <a:pt x="8" y="22"/>
                  </a:cubicBezTo>
                  <a:cubicBezTo>
                    <a:pt x="8" y="152"/>
                    <a:pt x="8" y="152"/>
                    <a:pt x="8" y="152"/>
                  </a:cubicBezTo>
                  <a:cubicBezTo>
                    <a:pt x="8" y="160"/>
                    <a:pt x="14" y="166"/>
                    <a:pt x="22" y="166"/>
                  </a:cubicBezTo>
                  <a:cubicBezTo>
                    <a:pt x="267" y="166"/>
                    <a:pt x="267" y="166"/>
                    <a:pt x="267" y="166"/>
                  </a:cubicBezTo>
                  <a:cubicBezTo>
                    <a:pt x="275" y="166"/>
                    <a:pt x="281" y="160"/>
                    <a:pt x="281" y="152"/>
                  </a:cubicBezTo>
                  <a:cubicBezTo>
                    <a:pt x="281" y="22"/>
                    <a:pt x="281" y="22"/>
                    <a:pt x="281" y="22"/>
                  </a:cubicBezTo>
                  <a:cubicBezTo>
                    <a:pt x="281" y="14"/>
                    <a:pt x="275" y="8"/>
                    <a:pt x="267" y="8"/>
                  </a:cubicBezTo>
                  <a:lnTo>
                    <a:pt x="22" y="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68" name="Freeform 49">
              <a:extLst>
                <a:ext uri="{FF2B5EF4-FFF2-40B4-BE49-F238E27FC236}">
                  <a16:creationId xmlns:a16="http://schemas.microsoft.com/office/drawing/2014/main" id="{9732FA8B-39AC-4F60-AA51-C168AA3A68D3}"/>
                </a:ext>
              </a:extLst>
            </p:cNvPr>
            <p:cNvSpPr>
              <a:spLocks noEditPoints="1"/>
            </p:cNvSpPr>
            <p:nvPr/>
          </p:nvSpPr>
          <p:spPr bwMode="auto">
            <a:xfrm>
              <a:off x="4752975" y="2409825"/>
              <a:ext cx="1100138" cy="153988"/>
            </a:xfrm>
            <a:custGeom>
              <a:avLst/>
              <a:gdLst>
                <a:gd name="T0" fmla="*/ 2147483646 w 107"/>
                <a:gd name="T1" fmla="*/ 1580820276 h 15"/>
                <a:gd name="T2" fmla="*/ 845697672 w 107"/>
                <a:gd name="T3" fmla="*/ 1580820276 h 15"/>
                <a:gd name="T4" fmla="*/ 0 w 107"/>
                <a:gd name="T5" fmla="*/ 843104832 h 15"/>
                <a:gd name="T6" fmla="*/ 845697672 w 107"/>
                <a:gd name="T7" fmla="*/ 0 h 15"/>
                <a:gd name="T8" fmla="*/ 2147483646 w 107"/>
                <a:gd name="T9" fmla="*/ 0 h 15"/>
                <a:gd name="T10" fmla="*/ 2147483646 w 107"/>
                <a:gd name="T11" fmla="*/ 843104832 h 15"/>
                <a:gd name="T12" fmla="*/ 2147483646 w 107"/>
                <a:gd name="T13" fmla="*/ 1580820276 h 15"/>
                <a:gd name="T14" fmla="*/ 845697672 w 107"/>
                <a:gd name="T15" fmla="*/ 421547283 h 15"/>
                <a:gd name="T16" fmla="*/ 422853977 w 107"/>
                <a:gd name="T17" fmla="*/ 843104832 h 15"/>
                <a:gd name="T18" fmla="*/ 845697672 w 107"/>
                <a:gd name="T19" fmla="*/ 1264652115 h 15"/>
                <a:gd name="T20" fmla="*/ 2147483646 w 107"/>
                <a:gd name="T21" fmla="*/ 1264652115 h 15"/>
                <a:gd name="T22" fmla="*/ 2147483646 w 107"/>
                <a:gd name="T23" fmla="*/ 843104832 h 15"/>
                <a:gd name="T24" fmla="*/ 2147483646 w 107"/>
                <a:gd name="T25" fmla="*/ 421547283 h 15"/>
                <a:gd name="T26" fmla="*/ 845697672 w 107"/>
                <a:gd name="T27" fmla="*/ 421547283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7" h="15">
                  <a:moveTo>
                    <a:pt x="99" y="15"/>
                  </a:moveTo>
                  <a:cubicBezTo>
                    <a:pt x="8" y="15"/>
                    <a:pt x="8" y="15"/>
                    <a:pt x="8" y="15"/>
                  </a:cubicBezTo>
                  <a:cubicBezTo>
                    <a:pt x="3" y="15"/>
                    <a:pt x="0" y="12"/>
                    <a:pt x="0" y="8"/>
                  </a:cubicBezTo>
                  <a:cubicBezTo>
                    <a:pt x="0" y="4"/>
                    <a:pt x="3" y="0"/>
                    <a:pt x="8" y="0"/>
                  </a:cubicBezTo>
                  <a:cubicBezTo>
                    <a:pt x="99" y="0"/>
                    <a:pt x="99" y="0"/>
                    <a:pt x="99" y="0"/>
                  </a:cubicBezTo>
                  <a:cubicBezTo>
                    <a:pt x="103" y="0"/>
                    <a:pt x="107" y="4"/>
                    <a:pt x="107" y="8"/>
                  </a:cubicBezTo>
                  <a:cubicBezTo>
                    <a:pt x="107" y="12"/>
                    <a:pt x="103" y="15"/>
                    <a:pt x="99" y="15"/>
                  </a:cubicBezTo>
                  <a:close/>
                  <a:moveTo>
                    <a:pt x="8" y="4"/>
                  </a:moveTo>
                  <a:cubicBezTo>
                    <a:pt x="5" y="4"/>
                    <a:pt x="4" y="6"/>
                    <a:pt x="4" y="8"/>
                  </a:cubicBezTo>
                  <a:cubicBezTo>
                    <a:pt x="4" y="10"/>
                    <a:pt x="5" y="12"/>
                    <a:pt x="8" y="12"/>
                  </a:cubicBezTo>
                  <a:cubicBezTo>
                    <a:pt x="99" y="12"/>
                    <a:pt x="99" y="12"/>
                    <a:pt x="99" y="12"/>
                  </a:cubicBezTo>
                  <a:cubicBezTo>
                    <a:pt x="101" y="12"/>
                    <a:pt x="103" y="10"/>
                    <a:pt x="103" y="8"/>
                  </a:cubicBezTo>
                  <a:cubicBezTo>
                    <a:pt x="103" y="6"/>
                    <a:pt x="101" y="4"/>
                    <a:pt x="99" y="4"/>
                  </a:cubicBezTo>
                  <a:lnTo>
                    <a:pt x="8" y="4"/>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69" name="Freeform 50">
              <a:extLst>
                <a:ext uri="{FF2B5EF4-FFF2-40B4-BE49-F238E27FC236}">
                  <a16:creationId xmlns:a16="http://schemas.microsoft.com/office/drawing/2014/main" id="{1F269A46-0492-4018-A42A-9D6E115561E3}"/>
                </a:ext>
              </a:extLst>
            </p:cNvPr>
            <p:cNvSpPr>
              <a:spLocks noEditPoints="1"/>
            </p:cNvSpPr>
            <p:nvPr/>
          </p:nvSpPr>
          <p:spPr bwMode="auto">
            <a:xfrm>
              <a:off x="4794250" y="2533650"/>
              <a:ext cx="1017588" cy="660400"/>
            </a:xfrm>
            <a:custGeom>
              <a:avLst/>
              <a:gdLst>
                <a:gd name="T0" fmla="*/ 1615421744 w 641"/>
                <a:gd name="T1" fmla="*/ 1048385000 h 416"/>
                <a:gd name="T2" fmla="*/ 0 w 641"/>
                <a:gd name="T3" fmla="*/ 1048385000 h 416"/>
                <a:gd name="T4" fmla="*/ 0 w 641"/>
                <a:gd name="T5" fmla="*/ 0 h 416"/>
                <a:gd name="T6" fmla="*/ 1615421744 w 641"/>
                <a:gd name="T7" fmla="*/ 0 h 416"/>
                <a:gd name="T8" fmla="*/ 1615421744 w 641"/>
                <a:gd name="T9" fmla="*/ 1048385000 h 416"/>
                <a:gd name="T10" fmla="*/ 50403150 w 641"/>
                <a:gd name="T11" fmla="*/ 997981875 h 416"/>
                <a:gd name="T12" fmla="*/ 1549897649 w 641"/>
                <a:gd name="T13" fmla="*/ 997981875 h 416"/>
                <a:gd name="T14" fmla="*/ 1549897649 w 641"/>
                <a:gd name="T15" fmla="*/ 47883763 h 416"/>
                <a:gd name="T16" fmla="*/ 50403150 w 641"/>
                <a:gd name="T17" fmla="*/ 47883763 h 416"/>
                <a:gd name="T18" fmla="*/ 50403150 w 641"/>
                <a:gd name="T19" fmla="*/ 997981875 h 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1" h="416">
                  <a:moveTo>
                    <a:pt x="641" y="416"/>
                  </a:moveTo>
                  <a:lnTo>
                    <a:pt x="0" y="416"/>
                  </a:lnTo>
                  <a:lnTo>
                    <a:pt x="0" y="0"/>
                  </a:lnTo>
                  <a:lnTo>
                    <a:pt x="641" y="0"/>
                  </a:lnTo>
                  <a:lnTo>
                    <a:pt x="641" y="416"/>
                  </a:lnTo>
                  <a:close/>
                  <a:moveTo>
                    <a:pt x="20" y="396"/>
                  </a:moveTo>
                  <a:lnTo>
                    <a:pt x="615" y="396"/>
                  </a:lnTo>
                  <a:lnTo>
                    <a:pt x="615" y="19"/>
                  </a:lnTo>
                  <a:lnTo>
                    <a:pt x="20" y="19"/>
                  </a:lnTo>
                  <a:lnTo>
                    <a:pt x="20" y="396"/>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70" name="Rectangle 51">
              <a:extLst>
                <a:ext uri="{FF2B5EF4-FFF2-40B4-BE49-F238E27FC236}">
                  <a16:creationId xmlns:a16="http://schemas.microsoft.com/office/drawing/2014/main" id="{8560C34A-B7E8-4367-ADEF-CB00ADDDDD07}"/>
                </a:ext>
              </a:extLst>
            </p:cNvPr>
            <p:cNvSpPr>
              <a:spLocks noChangeArrowheads="1"/>
            </p:cNvSpPr>
            <p:nvPr/>
          </p:nvSpPr>
          <p:spPr bwMode="auto">
            <a:xfrm>
              <a:off x="4752975" y="3162300"/>
              <a:ext cx="1100138" cy="3175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0971" name="Rectangle 52">
              <a:extLst>
                <a:ext uri="{FF2B5EF4-FFF2-40B4-BE49-F238E27FC236}">
                  <a16:creationId xmlns:a16="http://schemas.microsoft.com/office/drawing/2014/main" id="{866DD3D0-B293-450A-B8F3-1D9231D5BB8F}"/>
                </a:ext>
              </a:extLst>
            </p:cNvPr>
            <p:cNvSpPr>
              <a:spLocks noChangeArrowheads="1"/>
            </p:cNvSpPr>
            <p:nvPr/>
          </p:nvSpPr>
          <p:spPr bwMode="auto">
            <a:xfrm>
              <a:off x="5276850" y="3182938"/>
              <a:ext cx="41275" cy="11430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0972" name="Rectangle 53">
              <a:extLst>
                <a:ext uri="{FF2B5EF4-FFF2-40B4-BE49-F238E27FC236}">
                  <a16:creationId xmlns:a16="http://schemas.microsoft.com/office/drawing/2014/main" id="{2585D509-50F7-44C2-8667-1461E8650E6D}"/>
                </a:ext>
              </a:extLst>
            </p:cNvPr>
            <p:cNvSpPr>
              <a:spLocks noChangeArrowheads="1"/>
            </p:cNvSpPr>
            <p:nvPr/>
          </p:nvSpPr>
          <p:spPr bwMode="auto">
            <a:xfrm>
              <a:off x="4989513" y="3017838"/>
              <a:ext cx="41275" cy="8255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0973" name="Freeform 54">
              <a:extLst>
                <a:ext uri="{FF2B5EF4-FFF2-40B4-BE49-F238E27FC236}">
                  <a16:creationId xmlns:a16="http://schemas.microsoft.com/office/drawing/2014/main" id="{99DDBAFD-E01A-43E3-8570-C5A4F48D8703}"/>
                </a:ext>
              </a:extLst>
            </p:cNvPr>
            <p:cNvSpPr>
              <a:spLocks noEditPoints="1"/>
            </p:cNvSpPr>
            <p:nvPr/>
          </p:nvSpPr>
          <p:spPr bwMode="auto">
            <a:xfrm>
              <a:off x="5205413" y="3276600"/>
              <a:ext cx="195262" cy="195263"/>
            </a:xfrm>
            <a:custGeom>
              <a:avLst/>
              <a:gdLst>
                <a:gd name="T0" fmla="*/ 950545693 w 19"/>
                <a:gd name="T1" fmla="*/ 2006717851 h 19"/>
                <a:gd name="T2" fmla="*/ 0 w 19"/>
                <a:gd name="T3" fmla="*/ 1056167290 h 19"/>
                <a:gd name="T4" fmla="*/ 950545693 w 19"/>
                <a:gd name="T5" fmla="*/ 0 h 19"/>
                <a:gd name="T6" fmla="*/ 2006707574 w 19"/>
                <a:gd name="T7" fmla="*/ 1056167290 h 19"/>
                <a:gd name="T8" fmla="*/ 950545693 w 19"/>
                <a:gd name="T9" fmla="*/ 2006717851 h 19"/>
                <a:gd name="T10" fmla="*/ 950545693 w 19"/>
                <a:gd name="T11" fmla="*/ 422466916 h 19"/>
                <a:gd name="T12" fmla="*/ 422464752 w 19"/>
                <a:gd name="T13" fmla="*/ 1056167290 h 19"/>
                <a:gd name="T14" fmla="*/ 950545693 w 19"/>
                <a:gd name="T15" fmla="*/ 1584250935 h 19"/>
                <a:gd name="T16" fmla="*/ 1584242822 w 19"/>
                <a:gd name="T17" fmla="*/ 1056167290 h 19"/>
                <a:gd name="T18" fmla="*/ 950545693 w 19"/>
                <a:gd name="T19" fmla="*/ 42246691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19">
                  <a:moveTo>
                    <a:pt x="9" y="19"/>
                  </a:moveTo>
                  <a:cubicBezTo>
                    <a:pt x="4" y="19"/>
                    <a:pt x="0" y="15"/>
                    <a:pt x="0" y="10"/>
                  </a:cubicBezTo>
                  <a:cubicBezTo>
                    <a:pt x="0" y="4"/>
                    <a:pt x="4" y="0"/>
                    <a:pt x="9" y="0"/>
                  </a:cubicBezTo>
                  <a:cubicBezTo>
                    <a:pt x="15" y="0"/>
                    <a:pt x="19" y="4"/>
                    <a:pt x="19" y="10"/>
                  </a:cubicBezTo>
                  <a:cubicBezTo>
                    <a:pt x="19" y="15"/>
                    <a:pt x="15" y="19"/>
                    <a:pt x="9" y="19"/>
                  </a:cubicBezTo>
                  <a:close/>
                  <a:moveTo>
                    <a:pt x="9" y="4"/>
                  </a:moveTo>
                  <a:cubicBezTo>
                    <a:pt x="6" y="4"/>
                    <a:pt x="4" y="6"/>
                    <a:pt x="4" y="10"/>
                  </a:cubicBezTo>
                  <a:cubicBezTo>
                    <a:pt x="4" y="13"/>
                    <a:pt x="6" y="15"/>
                    <a:pt x="9" y="15"/>
                  </a:cubicBezTo>
                  <a:cubicBezTo>
                    <a:pt x="12" y="15"/>
                    <a:pt x="15" y="13"/>
                    <a:pt x="15" y="10"/>
                  </a:cubicBezTo>
                  <a:cubicBezTo>
                    <a:pt x="15" y="6"/>
                    <a:pt x="12" y="4"/>
                    <a:pt x="9" y="4"/>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74" name="Freeform 55">
              <a:extLst>
                <a:ext uri="{FF2B5EF4-FFF2-40B4-BE49-F238E27FC236}">
                  <a16:creationId xmlns:a16="http://schemas.microsoft.com/office/drawing/2014/main" id="{D1D6DC04-FB97-41E9-B913-FE43B6391FC5}"/>
                </a:ext>
              </a:extLst>
            </p:cNvPr>
            <p:cNvSpPr>
              <a:spLocks noEditPoints="1"/>
            </p:cNvSpPr>
            <p:nvPr/>
          </p:nvSpPr>
          <p:spPr bwMode="auto">
            <a:xfrm>
              <a:off x="4948238" y="2687638"/>
              <a:ext cx="114300" cy="350837"/>
            </a:xfrm>
            <a:custGeom>
              <a:avLst/>
              <a:gdLst>
                <a:gd name="T0" fmla="*/ 181451250 w 72"/>
                <a:gd name="T1" fmla="*/ 556954531 h 221"/>
                <a:gd name="T2" fmla="*/ 0 w 72"/>
                <a:gd name="T3" fmla="*/ 556954531 h 221"/>
                <a:gd name="T4" fmla="*/ 0 w 72"/>
                <a:gd name="T5" fmla="*/ 0 h 221"/>
                <a:gd name="T6" fmla="*/ 181451250 w 72"/>
                <a:gd name="T7" fmla="*/ 0 h 221"/>
                <a:gd name="T8" fmla="*/ 181451250 w 72"/>
                <a:gd name="T9" fmla="*/ 556954531 h 221"/>
                <a:gd name="T10" fmla="*/ 65524063 w 72"/>
                <a:gd name="T11" fmla="*/ 491430562 h 221"/>
                <a:gd name="T12" fmla="*/ 131048125 w 72"/>
                <a:gd name="T13" fmla="*/ 491430562 h 221"/>
                <a:gd name="T14" fmla="*/ 131048125 w 72"/>
                <a:gd name="T15" fmla="*/ 65523969 h 221"/>
                <a:gd name="T16" fmla="*/ 65524063 w 72"/>
                <a:gd name="T17" fmla="*/ 65523969 h 221"/>
                <a:gd name="T18" fmla="*/ 65524063 w 72"/>
                <a:gd name="T19" fmla="*/ 491430562 h 2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2" h="221">
                  <a:moveTo>
                    <a:pt x="72" y="221"/>
                  </a:moveTo>
                  <a:lnTo>
                    <a:pt x="0" y="221"/>
                  </a:lnTo>
                  <a:lnTo>
                    <a:pt x="0" y="0"/>
                  </a:lnTo>
                  <a:lnTo>
                    <a:pt x="72" y="0"/>
                  </a:lnTo>
                  <a:lnTo>
                    <a:pt x="72" y="221"/>
                  </a:lnTo>
                  <a:close/>
                  <a:moveTo>
                    <a:pt x="26" y="195"/>
                  </a:moveTo>
                  <a:lnTo>
                    <a:pt x="52" y="195"/>
                  </a:lnTo>
                  <a:lnTo>
                    <a:pt x="52" y="26"/>
                  </a:lnTo>
                  <a:lnTo>
                    <a:pt x="26" y="26"/>
                  </a:lnTo>
                  <a:lnTo>
                    <a:pt x="26" y="195"/>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75" name="Rectangle 56">
              <a:extLst>
                <a:ext uri="{FF2B5EF4-FFF2-40B4-BE49-F238E27FC236}">
                  <a16:creationId xmlns:a16="http://schemas.microsoft.com/office/drawing/2014/main" id="{8A588D68-E217-42AE-8F8F-3921B0643D60}"/>
                </a:ext>
              </a:extLst>
            </p:cNvPr>
            <p:cNvSpPr>
              <a:spLocks noChangeArrowheads="1"/>
            </p:cNvSpPr>
            <p:nvPr/>
          </p:nvSpPr>
          <p:spPr bwMode="auto">
            <a:xfrm>
              <a:off x="5616575" y="3017838"/>
              <a:ext cx="41275" cy="8255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0976" name="Freeform 57">
              <a:extLst>
                <a:ext uri="{FF2B5EF4-FFF2-40B4-BE49-F238E27FC236}">
                  <a16:creationId xmlns:a16="http://schemas.microsoft.com/office/drawing/2014/main" id="{EDBE65CF-F6CB-4411-BE60-0ADEB1108028}"/>
                </a:ext>
              </a:extLst>
            </p:cNvPr>
            <p:cNvSpPr>
              <a:spLocks noEditPoints="1"/>
            </p:cNvSpPr>
            <p:nvPr/>
          </p:nvSpPr>
          <p:spPr bwMode="auto">
            <a:xfrm>
              <a:off x="5575300" y="2728913"/>
              <a:ext cx="112713" cy="309562"/>
            </a:xfrm>
            <a:custGeom>
              <a:avLst/>
              <a:gdLst>
                <a:gd name="T0" fmla="*/ 178932681 w 71"/>
                <a:gd name="T1" fmla="*/ 491430469 h 195"/>
                <a:gd name="T2" fmla="*/ 0 w 71"/>
                <a:gd name="T3" fmla="*/ 491430469 h 195"/>
                <a:gd name="T4" fmla="*/ 0 w 71"/>
                <a:gd name="T5" fmla="*/ 0 h 195"/>
                <a:gd name="T6" fmla="*/ 178932681 w 71"/>
                <a:gd name="T7" fmla="*/ 0 h 195"/>
                <a:gd name="T8" fmla="*/ 178932681 w 71"/>
                <a:gd name="T9" fmla="*/ 491430469 h 195"/>
                <a:gd name="T10" fmla="*/ 65524353 w 71"/>
                <a:gd name="T11" fmla="*/ 425906512 h 195"/>
                <a:gd name="T12" fmla="*/ 131048706 w 71"/>
                <a:gd name="T13" fmla="*/ 425906512 h 195"/>
                <a:gd name="T14" fmla="*/ 131048706 w 71"/>
                <a:gd name="T15" fmla="*/ 50403044 h 195"/>
                <a:gd name="T16" fmla="*/ 65524353 w 71"/>
                <a:gd name="T17" fmla="*/ 50403044 h 195"/>
                <a:gd name="T18" fmla="*/ 65524353 w 71"/>
                <a:gd name="T19" fmla="*/ 425906512 h 1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1" h="195">
                  <a:moveTo>
                    <a:pt x="71" y="195"/>
                  </a:moveTo>
                  <a:lnTo>
                    <a:pt x="0" y="195"/>
                  </a:lnTo>
                  <a:lnTo>
                    <a:pt x="0" y="0"/>
                  </a:lnTo>
                  <a:lnTo>
                    <a:pt x="71" y="0"/>
                  </a:lnTo>
                  <a:lnTo>
                    <a:pt x="71" y="195"/>
                  </a:lnTo>
                  <a:close/>
                  <a:moveTo>
                    <a:pt x="26" y="169"/>
                  </a:moveTo>
                  <a:lnTo>
                    <a:pt x="52" y="169"/>
                  </a:lnTo>
                  <a:lnTo>
                    <a:pt x="52" y="20"/>
                  </a:lnTo>
                  <a:lnTo>
                    <a:pt x="26" y="20"/>
                  </a:lnTo>
                  <a:lnTo>
                    <a:pt x="26" y="169"/>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77" name="Rectangle 58">
              <a:extLst>
                <a:ext uri="{FF2B5EF4-FFF2-40B4-BE49-F238E27FC236}">
                  <a16:creationId xmlns:a16="http://schemas.microsoft.com/office/drawing/2014/main" id="{FE9D9D0C-CDFD-4354-BBB8-144F6E9A0673}"/>
                </a:ext>
              </a:extLst>
            </p:cNvPr>
            <p:cNvSpPr>
              <a:spLocks noChangeArrowheads="1"/>
            </p:cNvSpPr>
            <p:nvPr/>
          </p:nvSpPr>
          <p:spPr bwMode="auto">
            <a:xfrm>
              <a:off x="5143500" y="2905125"/>
              <a:ext cx="41275" cy="71438"/>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0978" name="Rectangle 59">
              <a:extLst>
                <a:ext uri="{FF2B5EF4-FFF2-40B4-BE49-F238E27FC236}">
                  <a16:creationId xmlns:a16="http://schemas.microsoft.com/office/drawing/2014/main" id="{0D1A36A6-9654-43FD-8035-A3C3EF793850}"/>
                </a:ext>
              </a:extLst>
            </p:cNvPr>
            <p:cNvSpPr>
              <a:spLocks noChangeArrowheads="1"/>
            </p:cNvSpPr>
            <p:nvPr/>
          </p:nvSpPr>
          <p:spPr bwMode="auto">
            <a:xfrm>
              <a:off x="5143500" y="2625725"/>
              <a:ext cx="41275" cy="8255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0979" name="Freeform 60">
              <a:extLst>
                <a:ext uri="{FF2B5EF4-FFF2-40B4-BE49-F238E27FC236}">
                  <a16:creationId xmlns:a16="http://schemas.microsoft.com/office/drawing/2014/main" id="{CFEF79B3-8E9E-4905-BDFA-8465355996D7}"/>
                </a:ext>
              </a:extLst>
            </p:cNvPr>
            <p:cNvSpPr>
              <a:spLocks noEditPoints="1"/>
            </p:cNvSpPr>
            <p:nvPr/>
          </p:nvSpPr>
          <p:spPr bwMode="auto">
            <a:xfrm>
              <a:off x="5102225" y="2687638"/>
              <a:ext cx="123825" cy="238125"/>
            </a:xfrm>
            <a:custGeom>
              <a:avLst/>
              <a:gdLst>
                <a:gd name="T0" fmla="*/ 196572188 w 78"/>
                <a:gd name="T1" fmla="*/ 378023438 h 150"/>
                <a:gd name="T2" fmla="*/ 0 w 78"/>
                <a:gd name="T3" fmla="*/ 378023438 h 150"/>
                <a:gd name="T4" fmla="*/ 0 w 78"/>
                <a:gd name="T5" fmla="*/ 0 h 150"/>
                <a:gd name="T6" fmla="*/ 196572188 w 78"/>
                <a:gd name="T7" fmla="*/ 0 h 150"/>
                <a:gd name="T8" fmla="*/ 196572188 w 78"/>
                <a:gd name="T9" fmla="*/ 378023438 h 150"/>
                <a:gd name="T10" fmla="*/ 65524063 w 78"/>
                <a:gd name="T11" fmla="*/ 312499375 h 150"/>
                <a:gd name="T12" fmla="*/ 131048125 w 78"/>
                <a:gd name="T13" fmla="*/ 312499375 h 150"/>
                <a:gd name="T14" fmla="*/ 131048125 w 78"/>
                <a:gd name="T15" fmla="*/ 65524063 h 150"/>
                <a:gd name="T16" fmla="*/ 65524063 w 78"/>
                <a:gd name="T17" fmla="*/ 65524063 h 150"/>
                <a:gd name="T18" fmla="*/ 65524063 w 78"/>
                <a:gd name="T19" fmla="*/ 312499375 h 1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8" h="150">
                  <a:moveTo>
                    <a:pt x="78" y="150"/>
                  </a:moveTo>
                  <a:lnTo>
                    <a:pt x="0" y="150"/>
                  </a:lnTo>
                  <a:lnTo>
                    <a:pt x="0" y="0"/>
                  </a:lnTo>
                  <a:lnTo>
                    <a:pt x="78" y="0"/>
                  </a:lnTo>
                  <a:lnTo>
                    <a:pt x="78" y="150"/>
                  </a:lnTo>
                  <a:close/>
                  <a:moveTo>
                    <a:pt x="26" y="124"/>
                  </a:moveTo>
                  <a:lnTo>
                    <a:pt x="52" y="124"/>
                  </a:lnTo>
                  <a:lnTo>
                    <a:pt x="52" y="26"/>
                  </a:lnTo>
                  <a:lnTo>
                    <a:pt x="26" y="26"/>
                  </a:lnTo>
                  <a:lnTo>
                    <a:pt x="26" y="124"/>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80" name="Rectangle 61">
              <a:extLst>
                <a:ext uri="{FF2B5EF4-FFF2-40B4-BE49-F238E27FC236}">
                  <a16:creationId xmlns:a16="http://schemas.microsoft.com/office/drawing/2014/main" id="{9C23B3C0-F797-47EF-BF72-09ECE45B95F6}"/>
                </a:ext>
              </a:extLst>
            </p:cNvPr>
            <p:cNvSpPr>
              <a:spLocks noChangeArrowheads="1"/>
            </p:cNvSpPr>
            <p:nvPr/>
          </p:nvSpPr>
          <p:spPr bwMode="auto">
            <a:xfrm>
              <a:off x="5462588" y="3059113"/>
              <a:ext cx="30162" cy="8255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0981" name="Freeform 62">
              <a:extLst>
                <a:ext uri="{FF2B5EF4-FFF2-40B4-BE49-F238E27FC236}">
                  <a16:creationId xmlns:a16="http://schemas.microsoft.com/office/drawing/2014/main" id="{E72183FC-1A5C-4344-888D-187024BB0302}"/>
                </a:ext>
              </a:extLst>
            </p:cNvPr>
            <p:cNvSpPr>
              <a:spLocks noEditPoints="1"/>
            </p:cNvSpPr>
            <p:nvPr/>
          </p:nvSpPr>
          <p:spPr bwMode="auto">
            <a:xfrm>
              <a:off x="5421313" y="2843213"/>
              <a:ext cx="112712" cy="236537"/>
            </a:xfrm>
            <a:custGeom>
              <a:avLst/>
              <a:gdLst>
                <a:gd name="T0" fmla="*/ 178931094 w 71"/>
                <a:gd name="T1" fmla="*/ 375503281 h 149"/>
                <a:gd name="T2" fmla="*/ 0 w 71"/>
                <a:gd name="T3" fmla="*/ 375503281 h 149"/>
                <a:gd name="T4" fmla="*/ 0 w 71"/>
                <a:gd name="T5" fmla="*/ 0 h 149"/>
                <a:gd name="T6" fmla="*/ 178931094 w 71"/>
                <a:gd name="T7" fmla="*/ 0 h 149"/>
                <a:gd name="T8" fmla="*/ 178931094 w 71"/>
                <a:gd name="T9" fmla="*/ 375503281 h 149"/>
                <a:gd name="T10" fmla="*/ 65523772 w 71"/>
                <a:gd name="T11" fmla="*/ 309979357 h 149"/>
                <a:gd name="T12" fmla="*/ 113407322 w 71"/>
                <a:gd name="T13" fmla="*/ 309979357 h 149"/>
                <a:gd name="T14" fmla="*/ 113407322 w 71"/>
                <a:gd name="T15" fmla="*/ 65523924 h 149"/>
                <a:gd name="T16" fmla="*/ 65523772 w 71"/>
                <a:gd name="T17" fmla="*/ 65523924 h 149"/>
                <a:gd name="T18" fmla="*/ 65523772 w 71"/>
                <a:gd name="T19" fmla="*/ 309979357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1" h="149">
                  <a:moveTo>
                    <a:pt x="71" y="149"/>
                  </a:moveTo>
                  <a:lnTo>
                    <a:pt x="0" y="149"/>
                  </a:lnTo>
                  <a:lnTo>
                    <a:pt x="0" y="0"/>
                  </a:lnTo>
                  <a:lnTo>
                    <a:pt x="71" y="0"/>
                  </a:lnTo>
                  <a:lnTo>
                    <a:pt x="71" y="149"/>
                  </a:lnTo>
                  <a:close/>
                  <a:moveTo>
                    <a:pt x="26" y="123"/>
                  </a:moveTo>
                  <a:lnTo>
                    <a:pt x="45" y="123"/>
                  </a:lnTo>
                  <a:lnTo>
                    <a:pt x="45" y="26"/>
                  </a:lnTo>
                  <a:lnTo>
                    <a:pt x="26" y="26"/>
                  </a:lnTo>
                  <a:lnTo>
                    <a:pt x="26" y="123"/>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82" name="Rectangle 63">
              <a:extLst>
                <a:ext uri="{FF2B5EF4-FFF2-40B4-BE49-F238E27FC236}">
                  <a16:creationId xmlns:a16="http://schemas.microsoft.com/office/drawing/2014/main" id="{1C671FF5-AA30-4488-AAFE-E3C29BD41DB5}"/>
                </a:ext>
              </a:extLst>
            </p:cNvPr>
            <p:cNvSpPr>
              <a:spLocks noChangeArrowheads="1"/>
            </p:cNvSpPr>
            <p:nvPr/>
          </p:nvSpPr>
          <p:spPr bwMode="auto">
            <a:xfrm>
              <a:off x="5297488" y="2708275"/>
              <a:ext cx="41275" cy="73025"/>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0983" name="Freeform 64">
              <a:extLst>
                <a:ext uri="{FF2B5EF4-FFF2-40B4-BE49-F238E27FC236}">
                  <a16:creationId xmlns:a16="http://schemas.microsoft.com/office/drawing/2014/main" id="{A5AA03AF-8495-4A01-92C3-166B241022BD}"/>
                </a:ext>
              </a:extLst>
            </p:cNvPr>
            <p:cNvSpPr>
              <a:spLocks noEditPoints="1"/>
            </p:cNvSpPr>
            <p:nvPr/>
          </p:nvSpPr>
          <p:spPr bwMode="auto">
            <a:xfrm>
              <a:off x="5267325" y="2760663"/>
              <a:ext cx="112713" cy="277812"/>
            </a:xfrm>
            <a:custGeom>
              <a:avLst/>
              <a:gdLst>
                <a:gd name="T0" fmla="*/ 178932681 w 71"/>
                <a:gd name="T1" fmla="*/ 441027344 h 175"/>
                <a:gd name="T2" fmla="*/ 0 w 71"/>
                <a:gd name="T3" fmla="*/ 441027344 h 175"/>
                <a:gd name="T4" fmla="*/ 0 w 71"/>
                <a:gd name="T5" fmla="*/ 0 h 175"/>
                <a:gd name="T6" fmla="*/ 178932681 w 71"/>
                <a:gd name="T7" fmla="*/ 0 h 175"/>
                <a:gd name="T8" fmla="*/ 178932681 w 71"/>
                <a:gd name="T9" fmla="*/ 441027344 h 175"/>
                <a:gd name="T10" fmla="*/ 47883975 w 71"/>
                <a:gd name="T11" fmla="*/ 375503399 h 175"/>
                <a:gd name="T12" fmla="*/ 113408328 w 71"/>
                <a:gd name="T13" fmla="*/ 375503399 h 175"/>
                <a:gd name="T14" fmla="*/ 113408328 w 71"/>
                <a:gd name="T15" fmla="*/ 65523945 h 175"/>
                <a:gd name="T16" fmla="*/ 47883975 w 71"/>
                <a:gd name="T17" fmla="*/ 65523945 h 175"/>
                <a:gd name="T18" fmla="*/ 47883975 w 71"/>
                <a:gd name="T19" fmla="*/ 375503399 h 1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1" h="175">
                  <a:moveTo>
                    <a:pt x="71" y="175"/>
                  </a:moveTo>
                  <a:lnTo>
                    <a:pt x="0" y="175"/>
                  </a:lnTo>
                  <a:lnTo>
                    <a:pt x="0" y="0"/>
                  </a:lnTo>
                  <a:lnTo>
                    <a:pt x="71" y="0"/>
                  </a:lnTo>
                  <a:lnTo>
                    <a:pt x="71" y="175"/>
                  </a:lnTo>
                  <a:close/>
                  <a:moveTo>
                    <a:pt x="19" y="149"/>
                  </a:moveTo>
                  <a:lnTo>
                    <a:pt x="45" y="149"/>
                  </a:lnTo>
                  <a:lnTo>
                    <a:pt x="45" y="26"/>
                  </a:lnTo>
                  <a:lnTo>
                    <a:pt x="19" y="26"/>
                  </a:lnTo>
                  <a:lnTo>
                    <a:pt x="19" y="149"/>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93" name="Rectangle 77">
              <a:extLst>
                <a:ext uri="{FF2B5EF4-FFF2-40B4-BE49-F238E27FC236}">
                  <a16:creationId xmlns:a16="http://schemas.microsoft.com/office/drawing/2014/main" id="{B68C6D0F-F8D2-4BCA-A170-0127D10A2013}"/>
                </a:ext>
              </a:extLst>
            </p:cNvPr>
            <p:cNvSpPr>
              <a:spLocks noChangeArrowheads="1"/>
            </p:cNvSpPr>
            <p:nvPr/>
          </p:nvSpPr>
          <p:spPr bwMode="auto">
            <a:xfrm>
              <a:off x="6007100" y="2389188"/>
              <a:ext cx="71278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1300" b="1">
                  <a:solidFill>
                    <a:srgbClr val="73848D"/>
                  </a:solidFill>
                  <a:latin typeface="Arial" panose="020B0604020202020204" pitchFamily="34" charset="0"/>
                </a:rPr>
                <a:t>Your text</a:t>
              </a:r>
              <a:endParaRPr lang="ru-RU" altLang="ru-RU" sz="1800"/>
            </a:p>
          </p:txBody>
        </p:sp>
        <p:sp>
          <p:nvSpPr>
            <p:cNvPr id="94" name="TextBox 115">
              <a:extLst>
                <a:ext uri="{FF2B5EF4-FFF2-40B4-BE49-F238E27FC236}">
                  <a16:creationId xmlns:a16="http://schemas.microsoft.com/office/drawing/2014/main" id="{71F81B61-5313-4638-B561-9B99ADD299EB}"/>
                </a:ext>
              </a:extLst>
            </p:cNvPr>
            <p:cNvSpPr txBox="1">
              <a:spLocks noChangeArrowheads="1"/>
            </p:cNvSpPr>
            <p:nvPr/>
          </p:nvSpPr>
          <p:spPr bwMode="auto">
            <a:xfrm>
              <a:off x="5894388" y="2589213"/>
              <a:ext cx="1490662" cy="939800"/>
            </a:xfrm>
            <a:prstGeom prst="rect">
              <a:avLst/>
            </a:prstGeom>
            <a:no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defRPr/>
              </a:pPr>
              <a:r>
                <a:rPr lang="en-US" altLang="ru-UA" sz="1100" dirty="0">
                  <a:solidFill>
                    <a:srgbClr val="73858E"/>
                  </a:solidFill>
                  <a:latin typeface="Arial" panose="020B0604020202020204" pitchFamily="34" charset="0"/>
                  <a:cs typeface="Arial" panose="020B0604020202020204" pitchFamily="34" charset="0"/>
                </a:rPr>
                <a:t>Lorem ipsum dolor sit </a:t>
              </a:r>
              <a:r>
                <a:rPr lang="en-US" altLang="ru-UA" sz="1100" dirty="0" err="1">
                  <a:solidFill>
                    <a:srgbClr val="73858E"/>
                  </a:solidFill>
                  <a:latin typeface="Arial" panose="020B0604020202020204" pitchFamily="34" charset="0"/>
                  <a:cs typeface="Arial" panose="020B0604020202020204" pitchFamily="34" charset="0"/>
                </a:rPr>
                <a:t>amet</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consectetur</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adipiscing</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elit</a:t>
              </a:r>
              <a:r>
                <a:rPr lang="en-US" altLang="ru-UA" sz="1100" dirty="0">
                  <a:solidFill>
                    <a:srgbClr val="73858E"/>
                  </a:solidFill>
                  <a:latin typeface="Arial" panose="020B0604020202020204" pitchFamily="34" charset="0"/>
                  <a:cs typeface="Arial" panose="020B0604020202020204" pitchFamily="34" charset="0"/>
                </a:rPr>
                <a:t>, sed do </a:t>
              </a:r>
              <a:r>
                <a:rPr lang="en-US" altLang="ru-UA" sz="1100" dirty="0" err="1">
                  <a:solidFill>
                    <a:srgbClr val="73858E"/>
                  </a:solidFill>
                  <a:latin typeface="Arial" panose="020B0604020202020204" pitchFamily="34" charset="0"/>
                  <a:cs typeface="Arial" panose="020B0604020202020204" pitchFamily="34" charset="0"/>
                </a:rPr>
                <a:t>eiusmod</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tempor</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incididunt</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ut</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labore</a:t>
              </a:r>
              <a:endParaRPr lang="ru-RU" altLang="ru-UA" sz="1050" dirty="0">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E9227FDF-DFD8-44B9-B077-2408E3C941F3}"/>
              </a:ext>
            </a:extLst>
          </p:cNvPr>
          <p:cNvGrpSpPr/>
          <p:nvPr/>
        </p:nvGrpSpPr>
        <p:grpSpPr>
          <a:xfrm>
            <a:off x="4518025" y="4459288"/>
            <a:ext cx="2968625" cy="1793875"/>
            <a:chOff x="4518025" y="4459288"/>
            <a:chExt cx="2968625" cy="1793875"/>
          </a:xfrm>
        </p:grpSpPr>
        <p:sp>
          <p:nvSpPr>
            <p:cNvPr id="40985" name="Freeform 66">
              <a:extLst>
                <a:ext uri="{FF2B5EF4-FFF2-40B4-BE49-F238E27FC236}">
                  <a16:creationId xmlns:a16="http://schemas.microsoft.com/office/drawing/2014/main" id="{AC6F8F7D-3DA7-41E5-A683-9A2FDF9082AB}"/>
                </a:ext>
              </a:extLst>
            </p:cNvPr>
            <p:cNvSpPr>
              <a:spLocks/>
            </p:cNvSpPr>
            <p:nvPr/>
          </p:nvSpPr>
          <p:spPr bwMode="auto">
            <a:xfrm>
              <a:off x="4557713" y="4500563"/>
              <a:ext cx="2887662" cy="1711325"/>
            </a:xfrm>
            <a:custGeom>
              <a:avLst/>
              <a:gdLst>
                <a:gd name="T0" fmla="*/ 2147483646 w 281"/>
                <a:gd name="T1" fmla="*/ 2147483646 h 166"/>
                <a:gd name="T2" fmla="*/ 1900872877 w 281"/>
                <a:gd name="T3" fmla="*/ 2147483646 h 166"/>
                <a:gd name="T4" fmla="*/ 0 w 281"/>
                <a:gd name="T5" fmla="*/ 2147483646 h 166"/>
                <a:gd name="T6" fmla="*/ 0 w 281"/>
                <a:gd name="T7" fmla="*/ 1806746833 h 166"/>
                <a:gd name="T8" fmla="*/ 1900872877 w 281"/>
                <a:gd name="T9" fmla="*/ 0 h 166"/>
                <a:gd name="T10" fmla="*/ 2147483646 w 281"/>
                <a:gd name="T11" fmla="*/ 0 h 166"/>
                <a:gd name="T12" fmla="*/ 2147483646 w 281"/>
                <a:gd name="T13" fmla="*/ 1806746833 h 166"/>
                <a:gd name="T14" fmla="*/ 2147483646 w 281"/>
                <a:gd name="T15" fmla="*/ 2147483646 h 166"/>
                <a:gd name="T16" fmla="*/ 2147483646 w 281"/>
                <a:gd name="T17" fmla="*/ 2147483646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1" h="166">
                  <a:moveTo>
                    <a:pt x="263" y="166"/>
                  </a:moveTo>
                  <a:cubicBezTo>
                    <a:pt x="18" y="166"/>
                    <a:pt x="18" y="166"/>
                    <a:pt x="18" y="166"/>
                  </a:cubicBezTo>
                  <a:cubicBezTo>
                    <a:pt x="8" y="166"/>
                    <a:pt x="0" y="158"/>
                    <a:pt x="0" y="148"/>
                  </a:cubicBezTo>
                  <a:cubicBezTo>
                    <a:pt x="0" y="17"/>
                    <a:pt x="0" y="17"/>
                    <a:pt x="0" y="17"/>
                  </a:cubicBezTo>
                  <a:cubicBezTo>
                    <a:pt x="0" y="8"/>
                    <a:pt x="8" y="0"/>
                    <a:pt x="18" y="0"/>
                  </a:cubicBezTo>
                  <a:cubicBezTo>
                    <a:pt x="263" y="0"/>
                    <a:pt x="263" y="0"/>
                    <a:pt x="263" y="0"/>
                  </a:cubicBezTo>
                  <a:cubicBezTo>
                    <a:pt x="273" y="0"/>
                    <a:pt x="281" y="8"/>
                    <a:pt x="281" y="17"/>
                  </a:cubicBezTo>
                  <a:cubicBezTo>
                    <a:pt x="281" y="148"/>
                    <a:pt x="281" y="148"/>
                    <a:pt x="281" y="148"/>
                  </a:cubicBezTo>
                  <a:cubicBezTo>
                    <a:pt x="281" y="158"/>
                    <a:pt x="273" y="166"/>
                    <a:pt x="263" y="1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86" name="Freeform 67">
              <a:extLst>
                <a:ext uri="{FF2B5EF4-FFF2-40B4-BE49-F238E27FC236}">
                  <a16:creationId xmlns:a16="http://schemas.microsoft.com/office/drawing/2014/main" id="{6A392DD8-52E4-49D1-BF73-F08F38BC17EC}"/>
                </a:ext>
              </a:extLst>
            </p:cNvPr>
            <p:cNvSpPr>
              <a:spLocks noEditPoints="1"/>
            </p:cNvSpPr>
            <p:nvPr/>
          </p:nvSpPr>
          <p:spPr bwMode="auto">
            <a:xfrm>
              <a:off x="4518025" y="4459288"/>
              <a:ext cx="2968625" cy="1793875"/>
            </a:xfrm>
            <a:custGeom>
              <a:avLst/>
              <a:gdLst>
                <a:gd name="T0" fmla="*/ 2147483646 w 289"/>
                <a:gd name="T1" fmla="*/ 2147483646 h 174"/>
                <a:gd name="T2" fmla="*/ 2147483646 w 289"/>
                <a:gd name="T3" fmla="*/ 2147483646 h 174"/>
                <a:gd name="T4" fmla="*/ 0 w 289"/>
                <a:gd name="T5" fmla="*/ 2147483646 h 174"/>
                <a:gd name="T6" fmla="*/ 0 w 289"/>
                <a:gd name="T7" fmla="*/ 2147483646 h 174"/>
                <a:gd name="T8" fmla="*/ 2147483646 w 289"/>
                <a:gd name="T9" fmla="*/ 0 h 174"/>
                <a:gd name="T10" fmla="*/ 2147483646 w 289"/>
                <a:gd name="T11" fmla="*/ 0 h 174"/>
                <a:gd name="T12" fmla="*/ 2147483646 w 289"/>
                <a:gd name="T13" fmla="*/ 2147483646 h 174"/>
                <a:gd name="T14" fmla="*/ 2147483646 w 289"/>
                <a:gd name="T15" fmla="*/ 2147483646 h 174"/>
                <a:gd name="T16" fmla="*/ 2147483646 w 289"/>
                <a:gd name="T17" fmla="*/ 2147483646 h 174"/>
                <a:gd name="T18" fmla="*/ 2147483646 w 289"/>
                <a:gd name="T19" fmla="*/ 850307060 h 174"/>
                <a:gd name="T20" fmla="*/ 844116706 w 289"/>
                <a:gd name="T21" fmla="*/ 2147483646 h 174"/>
                <a:gd name="T22" fmla="*/ 844116706 w 289"/>
                <a:gd name="T23" fmla="*/ 2147483646 h 174"/>
                <a:gd name="T24" fmla="*/ 2147483646 w 289"/>
                <a:gd name="T25" fmla="*/ 2147483646 h 174"/>
                <a:gd name="T26" fmla="*/ 2147483646 w 289"/>
                <a:gd name="T27" fmla="*/ 2147483646 h 174"/>
                <a:gd name="T28" fmla="*/ 2147483646 w 289"/>
                <a:gd name="T29" fmla="*/ 2147483646 h 174"/>
                <a:gd name="T30" fmla="*/ 2147483646 w 289"/>
                <a:gd name="T31" fmla="*/ 2147483646 h 174"/>
                <a:gd name="T32" fmla="*/ 2147483646 w 289"/>
                <a:gd name="T33" fmla="*/ 850307060 h 174"/>
                <a:gd name="T34" fmla="*/ 2147483646 w 289"/>
                <a:gd name="T35" fmla="*/ 850307060 h 17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89" h="174">
                  <a:moveTo>
                    <a:pt x="267" y="174"/>
                  </a:moveTo>
                  <a:cubicBezTo>
                    <a:pt x="22" y="174"/>
                    <a:pt x="22" y="174"/>
                    <a:pt x="22" y="174"/>
                  </a:cubicBezTo>
                  <a:cubicBezTo>
                    <a:pt x="10" y="174"/>
                    <a:pt x="0" y="164"/>
                    <a:pt x="0" y="152"/>
                  </a:cubicBezTo>
                  <a:cubicBezTo>
                    <a:pt x="0" y="21"/>
                    <a:pt x="0" y="21"/>
                    <a:pt x="0" y="21"/>
                  </a:cubicBezTo>
                  <a:cubicBezTo>
                    <a:pt x="0" y="9"/>
                    <a:pt x="10" y="0"/>
                    <a:pt x="22" y="0"/>
                  </a:cubicBezTo>
                  <a:cubicBezTo>
                    <a:pt x="267" y="0"/>
                    <a:pt x="267" y="0"/>
                    <a:pt x="267" y="0"/>
                  </a:cubicBezTo>
                  <a:cubicBezTo>
                    <a:pt x="279" y="0"/>
                    <a:pt x="289" y="9"/>
                    <a:pt x="289" y="21"/>
                  </a:cubicBezTo>
                  <a:cubicBezTo>
                    <a:pt x="289" y="152"/>
                    <a:pt x="289" y="152"/>
                    <a:pt x="289" y="152"/>
                  </a:cubicBezTo>
                  <a:cubicBezTo>
                    <a:pt x="289" y="164"/>
                    <a:pt x="279" y="174"/>
                    <a:pt x="267" y="174"/>
                  </a:cubicBezTo>
                  <a:close/>
                  <a:moveTo>
                    <a:pt x="22" y="8"/>
                  </a:moveTo>
                  <a:cubicBezTo>
                    <a:pt x="14" y="8"/>
                    <a:pt x="8" y="14"/>
                    <a:pt x="8" y="21"/>
                  </a:cubicBezTo>
                  <a:cubicBezTo>
                    <a:pt x="8" y="152"/>
                    <a:pt x="8" y="152"/>
                    <a:pt x="8" y="152"/>
                  </a:cubicBezTo>
                  <a:cubicBezTo>
                    <a:pt x="8" y="160"/>
                    <a:pt x="14" y="166"/>
                    <a:pt x="22" y="166"/>
                  </a:cubicBezTo>
                  <a:cubicBezTo>
                    <a:pt x="267" y="166"/>
                    <a:pt x="267" y="166"/>
                    <a:pt x="267" y="166"/>
                  </a:cubicBezTo>
                  <a:cubicBezTo>
                    <a:pt x="275" y="166"/>
                    <a:pt x="281" y="160"/>
                    <a:pt x="281" y="152"/>
                  </a:cubicBezTo>
                  <a:cubicBezTo>
                    <a:pt x="281" y="21"/>
                    <a:pt x="281" y="21"/>
                    <a:pt x="281" y="21"/>
                  </a:cubicBezTo>
                  <a:cubicBezTo>
                    <a:pt x="281" y="14"/>
                    <a:pt x="275" y="8"/>
                    <a:pt x="267" y="8"/>
                  </a:cubicBezTo>
                  <a:lnTo>
                    <a:pt x="22" y="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87" name="Freeform 68">
              <a:extLst>
                <a:ext uri="{FF2B5EF4-FFF2-40B4-BE49-F238E27FC236}">
                  <a16:creationId xmlns:a16="http://schemas.microsoft.com/office/drawing/2014/main" id="{0A52ABA1-AA30-49DA-8E99-38D03E78BB7D}"/>
                </a:ext>
              </a:extLst>
            </p:cNvPr>
            <p:cNvSpPr>
              <a:spLocks/>
            </p:cNvSpPr>
            <p:nvPr/>
          </p:nvSpPr>
          <p:spPr bwMode="auto">
            <a:xfrm>
              <a:off x="4805363" y="5345113"/>
              <a:ext cx="985837" cy="454025"/>
            </a:xfrm>
            <a:custGeom>
              <a:avLst/>
              <a:gdLst>
                <a:gd name="T0" fmla="*/ 2147483646 w 96"/>
                <a:gd name="T1" fmla="*/ 2147483646 h 44"/>
                <a:gd name="T2" fmla="*/ 632732779 w 96"/>
                <a:gd name="T3" fmla="*/ 2147483646 h 44"/>
                <a:gd name="T4" fmla="*/ 0 w 96"/>
                <a:gd name="T5" fmla="*/ 2147483646 h 44"/>
                <a:gd name="T6" fmla="*/ 0 w 96"/>
                <a:gd name="T7" fmla="*/ 0 h 44"/>
                <a:gd name="T8" fmla="*/ 421825276 w 96"/>
                <a:gd name="T9" fmla="*/ 0 h 44"/>
                <a:gd name="T10" fmla="*/ 421825276 w 96"/>
                <a:gd name="T11" fmla="*/ 2147483646 h 44"/>
                <a:gd name="T12" fmla="*/ 632732779 w 96"/>
                <a:gd name="T13" fmla="*/ 2147483646 h 44"/>
                <a:gd name="T14" fmla="*/ 2147483646 w 96"/>
                <a:gd name="T15" fmla="*/ 2147483646 h 44"/>
                <a:gd name="T16" fmla="*/ 2147483646 w 96"/>
                <a:gd name="T17" fmla="*/ 2147483646 h 44"/>
                <a:gd name="T18" fmla="*/ 2147483646 w 96"/>
                <a:gd name="T19" fmla="*/ 0 h 44"/>
                <a:gd name="T20" fmla="*/ 2147483646 w 96"/>
                <a:gd name="T21" fmla="*/ 0 h 44"/>
                <a:gd name="T22" fmla="*/ 2147483646 w 96"/>
                <a:gd name="T23" fmla="*/ 2147483646 h 44"/>
                <a:gd name="T24" fmla="*/ 2147483646 w 96"/>
                <a:gd name="T25" fmla="*/ 2147483646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6" h="44">
                  <a:moveTo>
                    <a:pt x="91" y="44"/>
                  </a:moveTo>
                  <a:cubicBezTo>
                    <a:pt x="6" y="44"/>
                    <a:pt x="6" y="44"/>
                    <a:pt x="6" y="44"/>
                  </a:cubicBezTo>
                  <a:cubicBezTo>
                    <a:pt x="3" y="44"/>
                    <a:pt x="0" y="41"/>
                    <a:pt x="0" y="39"/>
                  </a:cubicBezTo>
                  <a:cubicBezTo>
                    <a:pt x="0" y="0"/>
                    <a:pt x="0" y="0"/>
                    <a:pt x="0" y="0"/>
                  </a:cubicBezTo>
                  <a:cubicBezTo>
                    <a:pt x="4" y="0"/>
                    <a:pt x="4" y="0"/>
                    <a:pt x="4" y="0"/>
                  </a:cubicBezTo>
                  <a:cubicBezTo>
                    <a:pt x="4" y="39"/>
                    <a:pt x="4" y="39"/>
                    <a:pt x="4" y="39"/>
                  </a:cubicBezTo>
                  <a:cubicBezTo>
                    <a:pt x="4" y="40"/>
                    <a:pt x="5" y="40"/>
                    <a:pt x="6" y="40"/>
                  </a:cubicBezTo>
                  <a:cubicBezTo>
                    <a:pt x="91" y="40"/>
                    <a:pt x="91" y="40"/>
                    <a:pt x="91" y="40"/>
                  </a:cubicBezTo>
                  <a:cubicBezTo>
                    <a:pt x="92" y="40"/>
                    <a:pt x="93" y="40"/>
                    <a:pt x="93" y="39"/>
                  </a:cubicBezTo>
                  <a:cubicBezTo>
                    <a:pt x="93" y="0"/>
                    <a:pt x="93" y="0"/>
                    <a:pt x="93" y="0"/>
                  </a:cubicBezTo>
                  <a:cubicBezTo>
                    <a:pt x="96" y="0"/>
                    <a:pt x="96" y="0"/>
                    <a:pt x="96" y="0"/>
                  </a:cubicBezTo>
                  <a:cubicBezTo>
                    <a:pt x="96" y="39"/>
                    <a:pt x="96" y="39"/>
                    <a:pt x="96" y="39"/>
                  </a:cubicBezTo>
                  <a:cubicBezTo>
                    <a:pt x="96" y="41"/>
                    <a:pt x="94" y="44"/>
                    <a:pt x="91" y="44"/>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88" name="Freeform 69">
              <a:extLst>
                <a:ext uri="{FF2B5EF4-FFF2-40B4-BE49-F238E27FC236}">
                  <a16:creationId xmlns:a16="http://schemas.microsoft.com/office/drawing/2014/main" id="{C415B94D-FD8E-416F-9E1D-23047F298472}"/>
                </a:ext>
              </a:extLst>
            </p:cNvPr>
            <p:cNvSpPr>
              <a:spLocks/>
            </p:cNvSpPr>
            <p:nvPr/>
          </p:nvSpPr>
          <p:spPr bwMode="auto">
            <a:xfrm>
              <a:off x="5081588" y="5365750"/>
              <a:ext cx="431800" cy="61913"/>
            </a:xfrm>
            <a:custGeom>
              <a:avLst/>
              <a:gdLst>
                <a:gd name="T0" fmla="*/ 342741250 w 272"/>
                <a:gd name="T1" fmla="*/ 98287681 h 39"/>
                <a:gd name="T2" fmla="*/ 0 w 272"/>
                <a:gd name="T3" fmla="*/ 50403532 h 39"/>
                <a:gd name="T4" fmla="*/ 0 w 272"/>
                <a:gd name="T5" fmla="*/ 0 h 39"/>
                <a:gd name="T6" fmla="*/ 342741250 w 272"/>
                <a:gd name="T7" fmla="*/ 50403532 h 39"/>
                <a:gd name="T8" fmla="*/ 670361563 w 272"/>
                <a:gd name="T9" fmla="*/ 0 h 39"/>
                <a:gd name="T10" fmla="*/ 685482500 w 272"/>
                <a:gd name="T11" fmla="*/ 50403532 h 39"/>
                <a:gd name="T12" fmla="*/ 342741250 w 272"/>
                <a:gd name="T13" fmla="*/ 98287681 h 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2" h="39">
                  <a:moveTo>
                    <a:pt x="136" y="39"/>
                  </a:moveTo>
                  <a:lnTo>
                    <a:pt x="0" y="20"/>
                  </a:lnTo>
                  <a:lnTo>
                    <a:pt x="0" y="0"/>
                  </a:lnTo>
                  <a:lnTo>
                    <a:pt x="136" y="20"/>
                  </a:lnTo>
                  <a:lnTo>
                    <a:pt x="266" y="0"/>
                  </a:lnTo>
                  <a:lnTo>
                    <a:pt x="272" y="20"/>
                  </a:lnTo>
                  <a:lnTo>
                    <a:pt x="136" y="39"/>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89" name="Freeform 70">
              <a:extLst>
                <a:ext uri="{FF2B5EF4-FFF2-40B4-BE49-F238E27FC236}">
                  <a16:creationId xmlns:a16="http://schemas.microsoft.com/office/drawing/2014/main" id="{9B828AD0-4BE6-41E8-BE3F-9EE65F11AA6F}"/>
                </a:ext>
              </a:extLst>
            </p:cNvPr>
            <p:cNvSpPr>
              <a:spLocks/>
            </p:cNvSpPr>
            <p:nvPr/>
          </p:nvSpPr>
          <p:spPr bwMode="auto">
            <a:xfrm>
              <a:off x="4773613" y="5026025"/>
              <a:ext cx="1058862" cy="360363"/>
            </a:xfrm>
            <a:custGeom>
              <a:avLst/>
              <a:gdLst>
                <a:gd name="T0" fmla="*/ 2147483646 w 103"/>
                <a:gd name="T1" fmla="*/ 2147483646 h 35"/>
                <a:gd name="T2" fmla="*/ 528413259 w 103"/>
                <a:gd name="T3" fmla="*/ 2147483646 h 35"/>
                <a:gd name="T4" fmla="*/ 528413259 w 103"/>
                <a:gd name="T5" fmla="*/ 2147483646 h 35"/>
                <a:gd name="T6" fmla="*/ 0 w 103"/>
                <a:gd name="T7" fmla="*/ 2147483646 h 35"/>
                <a:gd name="T8" fmla="*/ 0 w 103"/>
                <a:gd name="T9" fmla="*/ 636061287 h 35"/>
                <a:gd name="T10" fmla="*/ 528413259 w 103"/>
                <a:gd name="T11" fmla="*/ 0 h 35"/>
                <a:gd name="T12" fmla="*/ 2147483646 w 103"/>
                <a:gd name="T13" fmla="*/ 0 h 35"/>
                <a:gd name="T14" fmla="*/ 2147483646 w 103"/>
                <a:gd name="T15" fmla="*/ 636061287 h 35"/>
                <a:gd name="T16" fmla="*/ 2147483646 w 103"/>
                <a:gd name="T17" fmla="*/ 2147483646 h 35"/>
                <a:gd name="T18" fmla="*/ 2147483646 w 103"/>
                <a:gd name="T19" fmla="*/ 2147483646 h 35"/>
                <a:gd name="T20" fmla="*/ 2147483646 w 103"/>
                <a:gd name="T21" fmla="*/ 2147483646 h 35"/>
                <a:gd name="T22" fmla="*/ 2147483646 w 103"/>
                <a:gd name="T23" fmla="*/ 2147483646 h 35"/>
                <a:gd name="T24" fmla="*/ 2147483646 w 103"/>
                <a:gd name="T25" fmla="*/ 2147483646 h 35"/>
                <a:gd name="T26" fmla="*/ 2147483646 w 103"/>
                <a:gd name="T27" fmla="*/ 2147483646 h 35"/>
                <a:gd name="T28" fmla="*/ 2147483646 w 103"/>
                <a:gd name="T29" fmla="*/ 636061287 h 35"/>
                <a:gd name="T30" fmla="*/ 2147483646 w 103"/>
                <a:gd name="T31" fmla="*/ 424033994 h 35"/>
                <a:gd name="T32" fmla="*/ 528413259 w 103"/>
                <a:gd name="T33" fmla="*/ 424033994 h 35"/>
                <a:gd name="T34" fmla="*/ 317052067 w 103"/>
                <a:gd name="T35" fmla="*/ 636061287 h 35"/>
                <a:gd name="T36" fmla="*/ 317052067 w 103"/>
                <a:gd name="T37" fmla="*/ 2147483646 h 35"/>
                <a:gd name="T38" fmla="*/ 528413259 w 103"/>
                <a:gd name="T39" fmla="*/ 2147483646 h 35"/>
                <a:gd name="T40" fmla="*/ 2147483646 w 103"/>
                <a:gd name="T41" fmla="*/ 2147483646 h 35"/>
                <a:gd name="T42" fmla="*/ 2147483646 w 103"/>
                <a:gd name="T43" fmla="*/ 2147483646 h 3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3" h="35">
                  <a:moveTo>
                    <a:pt x="23" y="35"/>
                  </a:moveTo>
                  <a:cubicBezTo>
                    <a:pt x="5" y="32"/>
                    <a:pt x="5" y="32"/>
                    <a:pt x="5" y="32"/>
                  </a:cubicBezTo>
                  <a:cubicBezTo>
                    <a:pt x="5" y="32"/>
                    <a:pt x="5" y="32"/>
                    <a:pt x="5" y="32"/>
                  </a:cubicBezTo>
                  <a:cubicBezTo>
                    <a:pt x="2" y="32"/>
                    <a:pt x="0" y="30"/>
                    <a:pt x="0" y="27"/>
                  </a:cubicBezTo>
                  <a:cubicBezTo>
                    <a:pt x="0" y="6"/>
                    <a:pt x="0" y="6"/>
                    <a:pt x="0" y="6"/>
                  </a:cubicBezTo>
                  <a:cubicBezTo>
                    <a:pt x="0" y="3"/>
                    <a:pt x="2" y="0"/>
                    <a:pt x="5" y="0"/>
                  </a:cubicBezTo>
                  <a:cubicBezTo>
                    <a:pt x="97" y="0"/>
                    <a:pt x="97" y="0"/>
                    <a:pt x="97" y="0"/>
                  </a:cubicBezTo>
                  <a:cubicBezTo>
                    <a:pt x="100" y="0"/>
                    <a:pt x="103" y="3"/>
                    <a:pt x="103" y="6"/>
                  </a:cubicBezTo>
                  <a:cubicBezTo>
                    <a:pt x="103" y="27"/>
                    <a:pt x="103" y="27"/>
                    <a:pt x="103" y="27"/>
                  </a:cubicBezTo>
                  <a:cubicBezTo>
                    <a:pt x="103" y="30"/>
                    <a:pt x="100" y="32"/>
                    <a:pt x="97" y="32"/>
                  </a:cubicBezTo>
                  <a:cubicBezTo>
                    <a:pt x="81" y="35"/>
                    <a:pt x="81" y="35"/>
                    <a:pt x="81" y="35"/>
                  </a:cubicBezTo>
                  <a:cubicBezTo>
                    <a:pt x="81" y="31"/>
                    <a:pt x="81" y="31"/>
                    <a:pt x="81" y="31"/>
                  </a:cubicBezTo>
                  <a:cubicBezTo>
                    <a:pt x="97" y="29"/>
                    <a:pt x="97" y="29"/>
                    <a:pt x="97" y="29"/>
                  </a:cubicBezTo>
                  <a:cubicBezTo>
                    <a:pt x="98" y="29"/>
                    <a:pt x="99" y="28"/>
                    <a:pt x="99" y="27"/>
                  </a:cubicBezTo>
                  <a:cubicBezTo>
                    <a:pt x="99" y="6"/>
                    <a:pt x="99" y="6"/>
                    <a:pt x="99" y="6"/>
                  </a:cubicBezTo>
                  <a:cubicBezTo>
                    <a:pt x="99" y="5"/>
                    <a:pt x="98" y="4"/>
                    <a:pt x="97" y="4"/>
                  </a:cubicBezTo>
                  <a:cubicBezTo>
                    <a:pt x="5" y="4"/>
                    <a:pt x="5" y="4"/>
                    <a:pt x="5" y="4"/>
                  </a:cubicBezTo>
                  <a:cubicBezTo>
                    <a:pt x="4" y="4"/>
                    <a:pt x="3" y="5"/>
                    <a:pt x="3" y="6"/>
                  </a:cubicBezTo>
                  <a:cubicBezTo>
                    <a:pt x="3" y="27"/>
                    <a:pt x="3" y="27"/>
                    <a:pt x="3" y="27"/>
                  </a:cubicBezTo>
                  <a:cubicBezTo>
                    <a:pt x="3" y="28"/>
                    <a:pt x="4" y="29"/>
                    <a:pt x="5" y="29"/>
                  </a:cubicBezTo>
                  <a:cubicBezTo>
                    <a:pt x="23" y="32"/>
                    <a:pt x="23" y="32"/>
                    <a:pt x="23" y="32"/>
                  </a:cubicBezTo>
                  <a:lnTo>
                    <a:pt x="23" y="35"/>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90" name="Freeform 71">
              <a:extLst>
                <a:ext uri="{FF2B5EF4-FFF2-40B4-BE49-F238E27FC236}">
                  <a16:creationId xmlns:a16="http://schemas.microsoft.com/office/drawing/2014/main" id="{9A7C5816-42BC-4A3C-A3B9-BCF9C5A0BA47}"/>
                </a:ext>
              </a:extLst>
            </p:cNvPr>
            <p:cNvSpPr>
              <a:spLocks noEditPoints="1"/>
            </p:cNvSpPr>
            <p:nvPr/>
          </p:nvSpPr>
          <p:spPr bwMode="auto">
            <a:xfrm>
              <a:off x="4989513" y="5283200"/>
              <a:ext cx="112712" cy="217488"/>
            </a:xfrm>
            <a:custGeom>
              <a:avLst/>
              <a:gdLst>
                <a:gd name="T0" fmla="*/ 178931094 w 71"/>
                <a:gd name="T1" fmla="*/ 345262994 h 137"/>
                <a:gd name="T2" fmla="*/ 0 w 71"/>
                <a:gd name="T3" fmla="*/ 345262994 h 137"/>
                <a:gd name="T4" fmla="*/ 0 w 71"/>
                <a:gd name="T5" fmla="*/ 0 h 137"/>
                <a:gd name="T6" fmla="*/ 178931094 w 71"/>
                <a:gd name="T7" fmla="*/ 0 h 137"/>
                <a:gd name="T8" fmla="*/ 178931094 w 71"/>
                <a:gd name="T9" fmla="*/ 345262994 h 137"/>
                <a:gd name="T10" fmla="*/ 65523772 w 71"/>
                <a:gd name="T11" fmla="*/ 294859753 h 137"/>
                <a:gd name="T12" fmla="*/ 115926673 w 71"/>
                <a:gd name="T13" fmla="*/ 294859753 h 137"/>
                <a:gd name="T14" fmla="*/ 115926673 w 71"/>
                <a:gd name="T15" fmla="*/ 65524213 h 137"/>
                <a:gd name="T16" fmla="*/ 65523772 w 71"/>
                <a:gd name="T17" fmla="*/ 65524213 h 137"/>
                <a:gd name="T18" fmla="*/ 65523772 w 71"/>
                <a:gd name="T19" fmla="*/ 294859753 h 1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1" h="137">
                  <a:moveTo>
                    <a:pt x="71" y="137"/>
                  </a:moveTo>
                  <a:lnTo>
                    <a:pt x="0" y="137"/>
                  </a:lnTo>
                  <a:lnTo>
                    <a:pt x="0" y="0"/>
                  </a:lnTo>
                  <a:lnTo>
                    <a:pt x="71" y="0"/>
                  </a:lnTo>
                  <a:lnTo>
                    <a:pt x="71" y="137"/>
                  </a:lnTo>
                  <a:close/>
                  <a:moveTo>
                    <a:pt x="26" y="117"/>
                  </a:moveTo>
                  <a:lnTo>
                    <a:pt x="46" y="117"/>
                  </a:lnTo>
                  <a:lnTo>
                    <a:pt x="46" y="26"/>
                  </a:lnTo>
                  <a:lnTo>
                    <a:pt x="26" y="26"/>
                  </a:lnTo>
                  <a:lnTo>
                    <a:pt x="26" y="117"/>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91" name="Freeform 72">
              <a:extLst>
                <a:ext uri="{FF2B5EF4-FFF2-40B4-BE49-F238E27FC236}">
                  <a16:creationId xmlns:a16="http://schemas.microsoft.com/office/drawing/2014/main" id="{C45BE056-05D0-47B8-8339-31603BD2065D}"/>
                </a:ext>
              </a:extLst>
            </p:cNvPr>
            <p:cNvSpPr>
              <a:spLocks noEditPoints="1"/>
            </p:cNvSpPr>
            <p:nvPr/>
          </p:nvSpPr>
          <p:spPr bwMode="auto">
            <a:xfrm>
              <a:off x="5503863" y="5283200"/>
              <a:ext cx="103187" cy="217488"/>
            </a:xfrm>
            <a:custGeom>
              <a:avLst/>
              <a:gdLst>
                <a:gd name="T0" fmla="*/ 163810156 w 65"/>
                <a:gd name="T1" fmla="*/ 345262994 h 137"/>
                <a:gd name="T2" fmla="*/ 0 w 65"/>
                <a:gd name="T3" fmla="*/ 345262994 h 137"/>
                <a:gd name="T4" fmla="*/ 0 w 65"/>
                <a:gd name="T5" fmla="*/ 0 h 137"/>
                <a:gd name="T6" fmla="*/ 163810156 w 65"/>
                <a:gd name="T7" fmla="*/ 0 h 137"/>
                <a:gd name="T8" fmla="*/ 163810156 w 65"/>
                <a:gd name="T9" fmla="*/ 345262994 h 137"/>
                <a:gd name="T10" fmla="*/ 47883530 w 65"/>
                <a:gd name="T11" fmla="*/ 294859753 h 137"/>
                <a:gd name="T12" fmla="*/ 113407275 w 65"/>
                <a:gd name="T13" fmla="*/ 294859753 h 137"/>
                <a:gd name="T14" fmla="*/ 113407275 w 65"/>
                <a:gd name="T15" fmla="*/ 65524213 h 137"/>
                <a:gd name="T16" fmla="*/ 47883530 w 65"/>
                <a:gd name="T17" fmla="*/ 65524213 h 137"/>
                <a:gd name="T18" fmla="*/ 47883530 w 65"/>
                <a:gd name="T19" fmla="*/ 294859753 h 1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 h="137">
                  <a:moveTo>
                    <a:pt x="65" y="137"/>
                  </a:moveTo>
                  <a:lnTo>
                    <a:pt x="0" y="137"/>
                  </a:lnTo>
                  <a:lnTo>
                    <a:pt x="0" y="0"/>
                  </a:lnTo>
                  <a:lnTo>
                    <a:pt x="65" y="0"/>
                  </a:lnTo>
                  <a:lnTo>
                    <a:pt x="65" y="137"/>
                  </a:lnTo>
                  <a:close/>
                  <a:moveTo>
                    <a:pt x="19" y="117"/>
                  </a:moveTo>
                  <a:lnTo>
                    <a:pt x="45" y="117"/>
                  </a:lnTo>
                  <a:lnTo>
                    <a:pt x="45" y="26"/>
                  </a:lnTo>
                  <a:lnTo>
                    <a:pt x="19" y="26"/>
                  </a:lnTo>
                  <a:lnTo>
                    <a:pt x="19" y="117"/>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92" name="Freeform 73">
              <a:extLst>
                <a:ext uri="{FF2B5EF4-FFF2-40B4-BE49-F238E27FC236}">
                  <a16:creationId xmlns:a16="http://schemas.microsoft.com/office/drawing/2014/main" id="{11D89A82-DE00-4953-9D89-849223246B09}"/>
                </a:ext>
              </a:extLst>
            </p:cNvPr>
            <p:cNvSpPr>
              <a:spLocks/>
            </p:cNvSpPr>
            <p:nvPr/>
          </p:nvSpPr>
          <p:spPr bwMode="auto">
            <a:xfrm>
              <a:off x="5062538" y="4810125"/>
              <a:ext cx="471487" cy="206375"/>
            </a:xfrm>
            <a:custGeom>
              <a:avLst/>
              <a:gdLst>
                <a:gd name="T0" fmla="*/ 2147483646 w 46"/>
                <a:gd name="T1" fmla="*/ 2129532031 h 20"/>
                <a:gd name="T2" fmla="*/ 2147483646 w 46"/>
                <a:gd name="T3" fmla="*/ 2129532031 h 20"/>
                <a:gd name="T4" fmla="*/ 2147483646 w 46"/>
                <a:gd name="T5" fmla="*/ 425906406 h 20"/>
                <a:gd name="T6" fmla="*/ 2101140817 w 46"/>
                <a:gd name="T7" fmla="*/ 425906406 h 20"/>
                <a:gd name="T8" fmla="*/ 420228163 w 46"/>
                <a:gd name="T9" fmla="*/ 2129532031 h 20"/>
                <a:gd name="T10" fmla="*/ 0 w 46"/>
                <a:gd name="T11" fmla="*/ 2129532031 h 20"/>
                <a:gd name="T12" fmla="*/ 2101140817 w 46"/>
                <a:gd name="T13" fmla="*/ 0 h 20"/>
                <a:gd name="T14" fmla="*/ 2147483646 w 46"/>
                <a:gd name="T15" fmla="*/ 0 h 20"/>
                <a:gd name="T16" fmla="*/ 2147483646 w 46"/>
                <a:gd name="T17" fmla="*/ 2129532031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6" h="20">
                  <a:moveTo>
                    <a:pt x="46" y="20"/>
                  </a:moveTo>
                  <a:cubicBezTo>
                    <a:pt x="43" y="20"/>
                    <a:pt x="43" y="20"/>
                    <a:pt x="43" y="20"/>
                  </a:cubicBezTo>
                  <a:cubicBezTo>
                    <a:pt x="43" y="11"/>
                    <a:pt x="36" y="4"/>
                    <a:pt x="27" y="4"/>
                  </a:cubicBezTo>
                  <a:cubicBezTo>
                    <a:pt x="20" y="4"/>
                    <a:pt x="20" y="4"/>
                    <a:pt x="20" y="4"/>
                  </a:cubicBezTo>
                  <a:cubicBezTo>
                    <a:pt x="11" y="4"/>
                    <a:pt x="4" y="11"/>
                    <a:pt x="4" y="20"/>
                  </a:cubicBezTo>
                  <a:cubicBezTo>
                    <a:pt x="0" y="20"/>
                    <a:pt x="0" y="20"/>
                    <a:pt x="0" y="20"/>
                  </a:cubicBezTo>
                  <a:cubicBezTo>
                    <a:pt x="0" y="9"/>
                    <a:pt x="9" y="0"/>
                    <a:pt x="20" y="0"/>
                  </a:cubicBezTo>
                  <a:cubicBezTo>
                    <a:pt x="27" y="0"/>
                    <a:pt x="27" y="0"/>
                    <a:pt x="27" y="0"/>
                  </a:cubicBezTo>
                  <a:cubicBezTo>
                    <a:pt x="38" y="0"/>
                    <a:pt x="46" y="9"/>
                    <a:pt x="46" y="2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0996" name="Rectangle 77">
              <a:extLst>
                <a:ext uri="{FF2B5EF4-FFF2-40B4-BE49-F238E27FC236}">
                  <a16:creationId xmlns:a16="http://schemas.microsoft.com/office/drawing/2014/main" id="{2080FF4E-E896-4F23-8C63-6AC1F16A8DF5}"/>
                </a:ext>
              </a:extLst>
            </p:cNvPr>
            <p:cNvSpPr>
              <a:spLocks noChangeArrowheads="1"/>
            </p:cNvSpPr>
            <p:nvPr/>
          </p:nvSpPr>
          <p:spPr bwMode="auto">
            <a:xfrm>
              <a:off x="6007100" y="4843463"/>
              <a:ext cx="71278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1300" b="1">
                  <a:solidFill>
                    <a:srgbClr val="73848D"/>
                  </a:solidFill>
                  <a:latin typeface="Arial" panose="020B0604020202020204" pitchFamily="34" charset="0"/>
                </a:rPr>
                <a:t>Your text</a:t>
              </a:r>
              <a:endParaRPr lang="ru-RU" altLang="ru-RU" sz="1800"/>
            </a:p>
          </p:txBody>
        </p:sp>
        <p:sp>
          <p:nvSpPr>
            <p:cNvPr id="97" name="TextBox 115">
              <a:extLst>
                <a:ext uri="{FF2B5EF4-FFF2-40B4-BE49-F238E27FC236}">
                  <a16:creationId xmlns:a16="http://schemas.microsoft.com/office/drawing/2014/main" id="{C440B82D-CD2F-4C99-A5C0-D9BCBD3E8D00}"/>
                </a:ext>
              </a:extLst>
            </p:cNvPr>
            <p:cNvSpPr txBox="1">
              <a:spLocks noChangeArrowheads="1"/>
            </p:cNvSpPr>
            <p:nvPr/>
          </p:nvSpPr>
          <p:spPr bwMode="auto">
            <a:xfrm>
              <a:off x="5894388" y="5043488"/>
              <a:ext cx="1490662" cy="938212"/>
            </a:xfrm>
            <a:prstGeom prst="rect">
              <a:avLst/>
            </a:prstGeom>
            <a:no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defRPr/>
              </a:pPr>
              <a:r>
                <a:rPr lang="en-US" altLang="ru-UA" sz="1100" dirty="0">
                  <a:solidFill>
                    <a:srgbClr val="73858E"/>
                  </a:solidFill>
                  <a:latin typeface="Arial" panose="020B0604020202020204" pitchFamily="34" charset="0"/>
                  <a:cs typeface="Arial" panose="020B0604020202020204" pitchFamily="34" charset="0"/>
                </a:rPr>
                <a:t>Lorem ipsum dolor sit </a:t>
              </a:r>
              <a:r>
                <a:rPr lang="en-US" altLang="ru-UA" sz="1100" dirty="0" err="1">
                  <a:solidFill>
                    <a:srgbClr val="73858E"/>
                  </a:solidFill>
                  <a:latin typeface="Arial" panose="020B0604020202020204" pitchFamily="34" charset="0"/>
                  <a:cs typeface="Arial" panose="020B0604020202020204" pitchFamily="34" charset="0"/>
                </a:rPr>
                <a:t>amet</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consectetur</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adipiscing</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elit</a:t>
              </a:r>
              <a:r>
                <a:rPr lang="en-US" altLang="ru-UA" sz="1100" dirty="0">
                  <a:solidFill>
                    <a:srgbClr val="73858E"/>
                  </a:solidFill>
                  <a:latin typeface="Arial" panose="020B0604020202020204" pitchFamily="34" charset="0"/>
                  <a:cs typeface="Arial" panose="020B0604020202020204" pitchFamily="34" charset="0"/>
                </a:rPr>
                <a:t>, sed do </a:t>
              </a:r>
              <a:r>
                <a:rPr lang="en-US" altLang="ru-UA" sz="1100" dirty="0" err="1">
                  <a:solidFill>
                    <a:srgbClr val="73858E"/>
                  </a:solidFill>
                  <a:latin typeface="Arial" panose="020B0604020202020204" pitchFamily="34" charset="0"/>
                  <a:cs typeface="Arial" panose="020B0604020202020204" pitchFamily="34" charset="0"/>
                </a:rPr>
                <a:t>eiusmod</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tempor</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incididunt</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ut</a:t>
              </a:r>
              <a:r>
                <a:rPr lang="en-US" altLang="ru-UA" sz="1100" dirty="0">
                  <a:solidFill>
                    <a:srgbClr val="73858E"/>
                  </a:solidFill>
                  <a:latin typeface="Arial" panose="020B0604020202020204" pitchFamily="34" charset="0"/>
                  <a:cs typeface="Arial" panose="020B0604020202020204" pitchFamily="34" charset="0"/>
                </a:rPr>
                <a:t> </a:t>
              </a:r>
              <a:r>
                <a:rPr lang="en-US" altLang="ru-UA" sz="1100" dirty="0" err="1">
                  <a:solidFill>
                    <a:srgbClr val="73858E"/>
                  </a:solidFill>
                  <a:latin typeface="Arial" panose="020B0604020202020204" pitchFamily="34" charset="0"/>
                  <a:cs typeface="Arial" panose="020B0604020202020204" pitchFamily="34" charset="0"/>
                </a:rPr>
                <a:t>labore</a:t>
              </a:r>
              <a:endParaRPr lang="ru-RU" altLang="ru-UA" sz="1050" dirty="0">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additive="base">
                                        <p:cTn id="7" dur="500" fill="hold"/>
                                        <p:tgtEl>
                                          <p:spTgt spid="40962"/>
                                        </p:tgtEl>
                                        <p:attrNameLst>
                                          <p:attrName>ppt_x</p:attrName>
                                        </p:attrNameLst>
                                      </p:cBhvr>
                                      <p:tavLst>
                                        <p:tav tm="0">
                                          <p:val>
                                            <p:strVal val="#ppt_x"/>
                                          </p:val>
                                        </p:tav>
                                        <p:tav tm="100000">
                                          <p:val>
                                            <p:strVal val="#ppt_x"/>
                                          </p:val>
                                        </p:tav>
                                      </p:tavLst>
                                    </p:anim>
                                    <p:anim calcmode="lin" valueType="num">
                                      <p:cBhvr additive="base">
                                        <p:cTn id="8" dur="500" fill="hold"/>
                                        <p:tgtEl>
                                          <p:spTgt spid="4096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40963"/>
                                        </p:tgtEl>
                                        <p:attrNameLst>
                                          <p:attrName>style.visibility</p:attrName>
                                        </p:attrNameLst>
                                      </p:cBhvr>
                                      <p:to>
                                        <p:strVal val="visible"/>
                                      </p:to>
                                    </p:set>
                                    <p:anim calcmode="lin" valueType="num">
                                      <p:cBhvr additive="base">
                                        <p:cTn id="11" dur="500" fill="hold"/>
                                        <p:tgtEl>
                                          <p:spTgt spid="40963"/>
                                        </p:tgtEl>
                                        <p:attrNameLst>
                                          <p:attrName>ppt_x</p:attrName>
                                        </p:attrNameLst>
                                      </p:cBhvr>
                                      <p:tavLst>
                                        <p:tav tm="0">
                                          <p:val>
                                            <p:strVal val="#ppt_x"/>
                                          </p:val>
                                        </p:tav>
                                        <p:tav tm="100000">
                                          <p:val>
                                            <p:strVal val="#ppt_x"/>
                                          </p:val>
                                        </p:tav>
                                      </p:tavLst>
                                    </p:anim>
                                    <p:anim calcmode="lin" valueType="num">
                                      <p:cBhvr additive="base">
                                        <p:cTn id="12" dur="500" fill="hold"/>
                                        <p:tgtEl>
                                          <p:spTgt spid="40963"/>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40964"/>
                                        </p:tgtEl>
                                        <p:attrNameLst>
                                          <p:attrName>style.visibility</p:attrName>
                                        </p:attrNameLst>
                                      </p:cBhvr>
                                      <p:to>
                                        <p:strVal val="visible"/>
                                      </p:to>
                                    </p:set>
                                    <p:anim calcmode="lin" valueType="num">
                                      <p:cBhvr>
                                        <p:cTn id="16" dur="500" fill="hold"/>
                                        <p:tgtEl>
                                          <p:spTgt spid="40964"/>
                                        </p:tgtEl>
                                        <p:attrNameLst>
                                          <p:attrName>ppt_w</p:attrName>
                                        </p:attrNameLst>
                                      </p:cBhvr>
                                      <p:tavLst>
                                        <p:tav tm="0">
                                          <p:val>
                                            <p:fltVal val="0"/>
                                          </p:val>
                                        </p:tav>
                                        <p:tav tm="100000">
                                          <p:val>
                                            <p:strVal val="#ppt_w"/>
                                          </p:val>
                                        </p:tav>
                                      </p:tavLst>
                                    </p:anim>
                                    <p:anim calcmode="lin" valueType="num">
                                      <p:cBhvr>
                                        <p:cTn id="17" dur="500" fill="hold"/>
                                        <p:tgtEl>
                                          <p:spTgt spid="40964"/>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250"/>
                                  </p:stCondLst>
                                  <p:childTnLst>
                                    <p:set>
                                      <p:cBhvr>
                                        <p:cTn id="23" dur="1" fill="hold">
                                          <p:stCondLst>
                                            <p:cond delay="0"/>
                                          </p:stCondLst>
                                        </p:cTn>
                                        <p:tgtEl>
                                          <p:spTgt spid="40999"/>
                                        </p:tgtEl>
                                        <p:attrNameLst>
                                          <p:attrName>style.visibility</p:attrName>
                                        </p:attrNameLst>
                                      </p:cBhvr>
                                      <p:to>
                                        <p:strVal val="visible"/>
                                      </p:to>
                                    </p:set>
                                    <p:anim calcmode="lin" valueType="num">
                                      <p:cBhvr>
                                        <p:cTn id="24" dur="500" fill="hold"/>
                                        <p:tgtEl>
                                          <p:spTgt spid="40999"/>
                                        </p:tgtEl>
                                        <p:attrNameLst>
                                          <p:attrName>ppt_w</p:attrName>
                                        </p:attrNameLst>
                                      </p:cBhvr>
                                      <p:tavLst>
                                        <p:tav tm="0">
                                          <p:val>
                                            <p:fltVal val="0"/>
                                          </p:val>
                                        </p:tav>
                                        <p:tav tm="100000">
                                          <p:val>
                                            <p:strVal val="#ppt_w"/>
                                          </p:val>
                                        </p:tav>
                                      </p:tavLst>
                                    </p:anim>
                                    <p:anim calcmode="lin" valueType="num">
                                      <p:cBhvr>
                                        <p:cTn id="25" dur="500" fill="hold"/>
                                        <p:tgtEl>
                                          <p:spTgt spid="40999"/>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12" presetClass="entr" presetSubtype="8"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p:tgtEl>
                                          <p:spTgt spid="5"/>
                                        </p:tgtEl>
                                        <p:attrNameLst>
                                          <p:attrName>ppt_x</p:attrName>
                                        </p:attrNameLst>
                                      </p:cBhvr>
                                      <p:tavLst>
                                        <p:tav tm="0">
                                          <p:val>
                                            <p:strVal val="#ppt_x-#ppt_w*1.125000"/>
                                          </p:val>
                                        </p:tav>
                                        <p:tav tm="100000">
                                          <p:val>
                                            <p:strVal val="#ppt_x"/>
                                          </p:val>
                                        </p:tav>
                                      </p:tavLst>
                                    </p:anim>
                                    <p:animEffect transition="in" filter="wipe(right)">
                                      <p:cBhvr>
                                        <p:cTn id="34" dur="500"/>
                                        <p:tgtEl>
                                          <p:spTgt spid="5"/>
                                        </p:tgtEl>
                                      </p:cBhvr>
                                    </p:animEffect>
                                  </p:childTnLst>
                                </p:cTn>
                              </p:par>
                              <p:par>
                                <p:cTn id="35" presetID="12" presetClass="entr" presetSubtype="8"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p:tgtEl>
                                          <p:spTgt spid="4"/>
                                        </p:tgtEl>
                                        <p:attrNameLst>
                                          <p:attrName>ppt_x</p:attrName>
                                        </p:attrNameLst>
                                      </p:cBhvr>
                                      <p:tavLst>
                                        <p:tav tm="0">
                                          <p:val>
                                            <p:strVal val="#ppt_x-#ppt_w*1.125000"/>
                                          </p:val>
                                        </p:tav>
                                        <p:tav tm="100000">
                                          <p:val>
                                            <p:strVal val="#ppt_x"/>
                                          </p:val>
                                        </p:tav>
                                      </p:tavLst>
                                    </p:anim>
                                    <p:animEffect transition="in" filter="wipe(right)">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p:bldP spid="40964" grpId="0"/>
      <p:bldP spid="4099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12">
            <a:extLst>
              <a:ext uri="{FF2B5EF4-FFF2-40B4-BE49-F238E27FC236}">
                <a16:creationId xmlns:a16="http://schemas.microsoft.com/office/drawing/2014/main" id="{A88F38E7-2BA0-4165-A02F-24ED9C929BF8}"/>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5123" name="TextBox 115">
            <a:extLst>
              <a:ext uri="{FF2B5EF4-FFF2-40B4-BE49-F238E27FC236}">
                <a16:creationId xmlns:a16="http://schemas.microsoft.com/office/drawing/2014/main" id="{A6F60CA5-2CE0-43E3-893A-06579AEA3BB0}"/>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5124" name="Rectangle 47">
            <a:extLst>
              <a:ext uri="{FF2B5EF4-FFF2-40B4-BE49-F238E27FC236}">
                <a16:creationId xmlns:a16="http://schemas.microsoft.com/office/drawing/2014/main" id="{2B5BCE96-3202-484B-B825-98497B6B62AA}"/>
              </a:ext>
            </a:extLst>
          </p:cNvPr>
          <p:cNvSpPr>
            <a:spLocks noChangeArrowheads="1"/>
          </p:cNvSpPr>
          <p:nvPr/>
        </p:nvSpPr>
        <p:spPr bwMode="auto">
          <a:xfrm>
            <a:off x="5080000" y="2303463"/>
            <a:ext cx="1712913"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4"/>
                </a:solidFill>
                <a:latin typeface="Arial" panose="020B0604020202020204" pitchFamily="34" charset="0"/>
              </a:rPr>
              <a:t>#</a:t>
            </a:r>
            <a:r>
              <a:rPr lang="en-US" altLang="ru-RU" sz="8000" b="1" dirty="0">
                <a:solidFill>
                  <a:schemeClr val="accent4"/>
                </a:solidFill>
                <a:latin typeface="Arial" panose="020B0604020202020204" pitchFamily="34" charset="0"/>
              </a:rPr>
              <a:t>02</a:t>
            </a:r>
            <a:endParaRPr lang="ru-RU" altLang="ru-RU" sz="3200" dirty="0">
              <a:solidFill>
                <a:schemeClr val="accent4"/>
              </a:solidFill>
            </a:endParaRPr>
          </a:p>
        </p:txBody>
      </p:sp>
      <p:sp>
        <p:nvSpPr>
          <p:cNvPr id="5125" name="Rectangle 47">
            <a:extLst>
              <a:ext uri="{FF2B5EF4-FFF2-40B4-BE49-F238E27FC236}">
                <a16:creationId xmlns:a16="http://schemas.microsoft.com/office/drawing/2014/main" id="{389830C7-C790-4E2B-B473-9C0C11804669}"/>
              </a:ext>
            </a:extLst>
          </p:cNvPr>
          <p:cNvSpPr>
            <a:spLocks noChangeArrowheads="1"/>
          </p:cNvSpPr>
          <p:nvPr/>
        </p:nvSpPr>
        <p:spPr bwMode="auto">
          <a:xfrm>
            <a:off x="2032000" y="5056188"/>
            <a:ext cx="1712913"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1"/>
                </a:solidFill>
                <a:latin typeface="Arial" panose="020B0604020202020204" pitchFamily="34" charset="0"/>
              </a:rPr>
              <a:t>#</a:t>
            </a:r>
            <a:r>
              <a:rPr lang="en-US" altLang="ru-RU" sz="8000" b="1" dirty="0">
                <a:solidFill>
                  <a:schemeClr val="accent1"/>
                </a:solidFill>
                <a:latin typeface="Arial" panose="020B0604020202020204" pitchFamily="34" charset="0"/>
              </a:rPr>
              <a:t>0</a:t>
            </a:r>
            <a:r>
              <a:rPr lang="ru-RU" altLang="ru-RU" sz="8000" b="1" dirty="0">
                <a:solidFill>
                  <a:schemeClr val="accent1"/>
                </a:solidFill>
                <a:latin typeface="Arial" panose="020B0604020202020204" pitchFamily="34" charset="0"/>
              </a:rPr>
              <a:t>1</a:t>
            </a:r>
            <a:endParaRPr lang="ru-RU" altLang="ru-RU" sz="3200" dirty="0">
              <a:solidFill>
                <a:schemeClr val="accent1"/>
              </a:solidFill>
            </a:endParaRPr>
          </a:p>
        </p:txBody>
      </p:sp>
      <p:sp>
        <p:nvSpPr>
          <p:cNvPr id="5126" name="Rectangle 47">
            <a:extLst>
              <a:ext uri="{FF2B5EF4-FFF2-40B4-BE49-F238E27FC236}">
                <a16:creationId xmlns:a16="http://schemas.microsoft.com/office/drawing/2014/main" id="{C7EC5216-C20D-4467-B771-C16D9081A2CC}"/>
              </a:ext>
            </a:extLst>
          </p:cNvPr>
          <p:cNvSpPr>
            <a:spLocks noChangeArrowheads="1"/>
          </p:cNvSpPr>
          <p:nvPr/>
        </p:nvSpPr>
        <p:spPr bwMode="auto">
          <a:xfrm>
            <a:off x="8447088" y="5056188"/>
            <a:ext cx="1712912"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8000" b="1" dirty="0">
                <a:solidFill>
                  <a:schemeClr val="accent2"/>
                </a:solidFill>
                <a:latin typeface="Arial" panose="020B0604020202020204" pitchFamily="34" charset="0"/>
              </a:rPr>
              <a:t>#</a:t>
            </a:r>
            <a:r>
              <a:rPr lang="en-US" altLang="ru-RU" sz="8000" b="1" dirty="0">
                <a:solidFill>
                  <a:schemeClr val="accent2"/>
                </a:solidFill>
                <a:latin typeface="Arial" panose="020B0604020202020204" pitchFamily="34" charset="0"/>
              </a:rPr>
              <a:t>03</a:t>
            </a:r>
            <a:endParaRPr lang="ru-RU" altLang="ru-RU" sz="3200" dirty="0">
              <a:solidFill>
                <a:schemeClr val="accent2"/>
              </a:solidFill>
            </a:endParaRPr>
          </a:p>
        </p:txBody>
      </p:sp>
      <p:grpSp>
        <p:nvGrpSpPr>
          <p:cNvPr id="2" name="Группа 1">
            <a:extLst>
              <a:ext uri="{FF2B5EF4-FFF2-40B4-BE49-F238E27FC236}">
                <a16:creationId xmlns:a16="http://schemas.microsoft.com/office/drawing/2014/main" id="{90CDBE5F-585A-4BE5-A370-5F3413DDE03B}"/>
              </a:ext>
            </a:extLst>
          </p:cNvPr>
          <p:cNvGrpSpPr/>
          <p:nvPr/>
        </p:nvGrpSpPr>
        <p:grpSpPr>
          <a:xfrm>
            <a:off x="1452563" y="1909763"/>
            <a:ext cx="2878137" cy="2876550"/>
            <a:chOff x="1452563" y="1909763"/>
            <a:chExt cx="2878137" cy="2876550"/>
          </a:xfrm>
        </p:grpSpPr>
        <p:sp>
          <p:nvSpPr>
            <p:cNvPr id="5127" name="Freeform 64">
              <a:extLst>
                <a:ext uri="{FF2B5EF4-FFF2-40B4-BE49-F238E27FC236}">
                  <a16:creationId xmlns:a16="http://schemas.microsoft.com/office/drawing/2014/main" id="{19873871-0707-4A17-A74F-8607ED1D27CD}"/>
                </a:ext>
              </a:extLst>
            </p:cNvPr>
            <p:cNvSpPr>
              <a:spLocks/>
            </p:cNvSpPr>
            <p:nvPr/>
          </p:nvSpPr>
          <p:spPr bwMode="auto">
            <a:xfrm>
              <a:off x="1452563" y="1909763"/>
              <a:ext cx="2878137" cy="2876550"/>
            </a:xfrm>
            <a:custGeom>
              <a:avLst/>
              <a:gdLst>
                <a:gd name="T0" fmla="*/ 2147483646 w 290"/>
                <a:gd name="T1" fmla="*/ 1486071516 h 289"/>
                <a:gd name="T2" fmla="*/ 2147483646 w 290"/>
                <a:gd name="T3" fmla="*/ 0 h 289"/>
                <a:gd name="T4" fmla="*/ 0 w 290"/>
                <a:gd name="T5" fmla="*/ 2147483646 h 289"/>
                <a:gd name="T6" fmla="*/ 2147483646 w 290"/>
                <a:gd name="T7" fmla="*/ 2147483646 h 289"/>
                <a:gd name="T8" fmla="*/ 2147483646 w 290"/>
                <a:gd name="T9" fmla="*/ 2147483646 h 289"/>
                <a:gd name="T10" fmla="*/ 2147483646 w 290"/>
                <a:gd name="T11" fmla="*/ 2147483646 h 289"/>
                <a:gd name="T12" fmla="*/ 2147483646 w 290"/>
                <a:gd name="T13" fmla="*/ 1486071516 h 2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 h="289">
                  <a:moveTo>
                    <a:pt x="210" y="15"/>
                  </a:moveTo>
                  <a:cubicBezTo>
                    <a:pt x="190" y="5"/>
                    <a:pt x="168" y="0"/>
                    <a:pt x="145" y="0"/>
                  </a:cubicBezTo>
                  <a:cubicBezTo>
                    <a:pt x="65" y="0"/>
                    <a:pt x="0" y="64"/>
                    <a:pt x="0" y="144"/>
                  </a:cubicBezTo>
                  <a:cubicBezTo>
                    <a:pt x="0" y="206"/>
                    <a:pt x="39" y="258"/>
                    <a:pt x="93" y="279"/>
                  </a:cubicBezTo>
                  <a:cubicBezTo>
                    <a:pt x="109" y="286"/>
                    <a:pt x="127" y="289"/>
                    <a:pt x="145" y="289"/>
                  </a:cubicBezTo>
                  <a:cubicBezTo>
                    <a:pt x="225" y="289"/>
                    <a:pt x="290" y="224"/>
                    <a:pt x="290" y="144"/>
                  </a:cubicBezTo>
                  <a:cubicBezTo>
                    <a:pt x="290" y="87"/>
                    <a:pt x="257" y="38"/>
                    <a:pt x="210" y="15"/>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28" name="Freeform 65">
              <a:extLst>
                <a:ext uri="{FF2B5EF4-FFF2-40B4-BE49-F238E27FC236}">
                  <a16:creationId xmlns:a16="http://schemas.microsoft.com/office/drawing/2014/main" id="{F1BA9BFC-5880-4B79-94DF-8CBB2E28F1E8}"/>
                </a:ext>
              </a:extLst>
            </p:cNvPr>
            <p:cNvSpPr>
              <a:spLocks/>
            </p:cNvSpPr>
            <p:nvPr/>
          </p:nvSpPr>
          <p:spPr bwMode="auto">
            <a:xfrm>
              <a:off x="1660525" y="2109788"/>
              <a:ext cx="1776413" cy="2387600"/>
            </a:xfrm>
            <a:custGeom>
              <a:avLst/>
              <a:gdLst>
                <a:gd name="T0" fmla="*/ 2147483646 w 179"/>
                <a:gd name="T1" fmla="*/ 1286598053 h 240"/>
                <a:gd name="T2" fmla="*/ 2147483646 w 179"/>
                <a:gd name="T3" fmla="*/ 2147483646 h 240"/>
                <a:gd name="T4" fmla="*/ 0 w 179"/>
                <a:gd name="T5" fmla="*/ 2147483646 h 240"/>
                <a:gd name="T6" fmla="*/ 2147483646 w 179"/>
                <a:gd name="T7" fmla="*/ 0 h 240"/>
                <a:gd name="T8" fmla="*/ 2147483646 w 179"/>
                <a:gd name="T9" fmla="*/ 1286598053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240">
                  <a:moveTo>
                    <a:pt x="179" y="13"/>
                  </a:moveTo>
                  <a:cubicBezTo>
                    <a:pt x="79" y="240"/>
                    <a:pt x="79" y="240"/>
                    <a:pt x="79" y="240"/>
                  </a:cubicBezTo>
                  <a:cubicBezTo>
                    <a:pt x="33" y="222"/>
                    <a:pt x="0" y="177"/>
                    <a:pt x="0" y="124"/>
                  </a:cubicBezTo>
                  <a:cubicBezTo>
                    <a:pt x="0" y="56"/>
                    <a:pt x="56" y="0"/>
                    <a:pt x="124" y="0"/>
                  </a:cubicBezTo>
                  <a:cubicBezTo>
                    <a:pt x="144" y="0"/>
                    <a:pt x="163" y="5"/>
                    <a:pt x="179" y="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29" name="Freeform 66">
              <a:extLst>
                <a:ext uri="{FF2B5EF4-FFF2-40B4-BE49-F238E27FC236}">
                  <a16:creationId xmlns:a16="http://schemas.microsoft.com/office/drawing/2014/main" id="{1246D245-930A-42DD-94F4-60187CA713FC}"/>
                </a:ext>
              </a:extLst>
            </p:cNvPr>
            <p:cNvSpPr>
              <a:spLocks/>
            </p:cNvSpPr>
            <p:nvPr/>
          </p:nvSpPr>
          <p:spPr bwMode="auto">
            <a:xfrm>
              <a:off x="2444750" y="2238375"/>
              <a:ext cx="1676400" cy="2338388"/>
            </a:xfrm>
            <a:custGeom>
              <a:avLst/>
              <a:gdLst>
                <a:gd name="T0" fmla="*/ 2147483646 w 169"/>
                <a:gd name="T1" fmla="*/ 2147483646 h 235"/>
                <a:gd name="T2" fmla="*/ 2147483646 w 169"/>
                <a:gd name="T3" fmla="*/ 2147483646 h 235"/>
                <a:gd name="T4" fmla="*/ 0 w 169"/>
                <a:gd name="T5" fmla="*/ 2147483646 h 235"/>
                <a:gd name="T6" fmla="*/ 2147483646 w 169"/>
                <a:gd name="T7" fmla="*/ 0 h 235"/>
                <a:gd name="T8" fmla="*/ 2147483646 w 169"/>
                <a:gd name="T9" fmla="*/ 2147483646 h 2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 h="235">
                  <a:moveTo>
                    <a:pt x="169" y="111"/>
                  </a:moveTo>
                  <a:cubicBezTo>
                    <a:pt x="169" y="180"/>
                    <a:pt x="114" y="235"/>
                    <a:pt x="45" y="235"/>
                  </a:cubicBezTo>
                  <a:cubicBezTo>
                    <a:pt x="29" y="235"/>
                    <a:pt x="14" y="232"/>
                    <a:pt x="0" y="227"/>
                  </a:cubicBezTo>
                  <a:cubicBezTo>
                    <a:pt x="100" y="0"/>
                    <a:pt x="100" y="0"/>
                    <a:pt x="100" y="0"/>
                  </a:cubicBezTo>
                  <a:cubicBezTo>
                    <a:pt x="141" y="20"/>
                    <a:pt x="169" y="63"/>
                    <a:pt x="169" y="1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30" name="Freeform 67">
              <a:extLst>
                <a:ext uri="{FF2B5EF4-FFF2-40B4-BE49-F238E27FC236}">
                  <a16:creationId xmlns:a16="http://schemas.microsoft.com/office/drawing/2014/main" id="{48EF9E7A-BB32-4EDF-B3E4-8D078E9BF20F}"/>
                </a:ext>
              </a:extLst>
            </p:cNvPr>
            <p:cNvSpPr>
              <a:spLocks/>
            </p:cNvSpPr>
            <p:nvPr/>
          </p:nvSpPr>
          <p:spPr bwMode="auto">
            <a:xfrm>
              <a:off x="2713038" y="2347913"/>
              <a:ext cx="336550" cy="458787"/>
            </a:xfrm>
            <a:custGeom>
              <a:avLst/>
              <a:gdLst>
                <a:gd name="T0" fmla="*/ 2147483646 w 34"/>
                <a:gd name="T1" fmla="*/ 397897986 h 46"/>
                <a:gd name="T2" fmla="*/ 2147483646 w 34"/>
                <a:gd name="T3" fmla="*/ 0 h 46"/>
                <a:gd name="T4" fmla="*/ 881830290 w 34"/>
                <a:gd name="T5" fmla="*/ 198944006 h 46"/>
                <a:gd name="T6" fmla="*/ 0 w 34"/>
                <a:gd name="T7" fmla="*/ 1094206995 h 46"/>
                <a:gd name="T8" fmla="*/ 0 w 34"/>
                <a:gd name="T9" fmla="*/ 2147483646 h 46"/>
                <a:gd name="T10" fmla="*/ 1567689494 w 34"/>
                <a:gd name="T11" fmla="*/ 2147483646 h 46"/>
                <a:gd name="T12" fmla="*/ 1567689494 w 34"/>
                <a:gd name="T13" fmla="*/ 2147483646 h 46"/>
                <a:gd name="T14" fmla="*/ 2147483646 w 34"/>
                <a:gd name="T15" fmla="*/ 2147483646 h 46"/>
                <a:gd name="T16" fmla="*/ 2147483646 w 34"/>
                <a:gd name="T17" fmla="*/ 1193683985 h 46"/>
                <a:gd name="T18" fmla="*/ 2147483646 w 34"/>
                <a:gd name="T19" fmla="*/ 895262989 h 46"/>
                <a:gd name="T20" fmla="*/ 2147483646 w 34"/>
                <a:gd name="T21" fmla="*/ 895262989 h 46"/>
                <a:gd name="T22" fmla="*/ 2147483646 w 34"/>
                <a:gd name="T23" fmla="*/ 696309009 h 46"/>
                <a:gd name="T24" fmla="*/ 2147483646 w 34"/>
                <a:gd name="T25" fmla="*/ 397897986 h 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4" h="46">
                  <a:moveTo>
                    <a:pt x="34" y="4"/>
                  </a:moveTo>
                  <a:cubicBezTo>
                    <a:pt x="34" y="2"/>
                    <a:pt x="31" y="0"/>
                    <a:pt x="29" y="0"/>
                  </a:cubicBezTo>
                  <a:cubicBezTo>
                    <a:pt x="9" y="2"/>
                    <a:pt x="9" y="2"/>
                    <a:pt x="9" y="2"/>
                  </a:cubicBezTo>
                  <a:cubicBezTo>
                    <a:pt x="4" y="2"/>
                    <a:pt x="0" y="6"/>
                    <a:pt x="0" y="11"/>
                  </a:cubicBezTo>
                  <a:cubicBezTo>
                    <a:pt x="0" y="31"/>
                    <a:pt x="0" y="31"/>
                    <a:pt x="0" y="31"/>
                  </a:cubicBezTo>
                  <a:cubicBezTo>
                    <a:pt x="0" y="39"/>
                    <a:pt x="7" y="46"/>
                    <a:pt x="16" y="46"/>
                  </a:cubicBezTo>
                  <a:cubicBezTo>
                    <a:pt x="16" y="46"/>
                    <a:pt x="16" y="46"/>
                    <a:pt x="16" y="46"/>
                  </a:cubicBezTo>
                  <a:cubicBezTo>
                    <a:pt x="24" y="46"/>
                    <a:pt x="31" y="39"/>
                    <a:pt x="31" y="31"/>
                  </a:cubicBezTo>
                  <a:cubicBezTo>
                    <a:pt x="31" y="12"/>
                    <a:pt x="31" y="12"/>
                    <a:pt x="31" y="12"/>
                  </a:cubicBezTo>
                  <a:cubicBezTo>
                    <a:pt x="31" y="11"/>
                    <a:pt x="32" y="10"/>
                    <a:pt x="33" y="9"/>
                  </a:cubicBezTo>
                  <a:cubicBezTo>
                    <a:pt x="33" y="9"/>
                    <a:pt x="33" y="9"/>
                    <a:pt x="33" y="9"/>
                  </a:cubicBezTo>
                  <a:cubicBezTo>
                    <a:pt x="33" y="9"/>
                    <a:pt x="34" y="8"/>
                    <a:pt x="34" y="7"/>
                  </a:cubicBezTo>
                  <a:lnTo>
                    <a:pt x="34"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31" name="Freeform 68">
              <a:extLst>
                <a:ext uri="{FF2B5EF4-FFF2-40B4-BE49-F238E27FC236}">
                  <a16:creationId xmlns:a16="http://schemas.microsoft.com/office/drawing/2014/main" id="{3F3ADE97-F086-42F3-B217-0B9A9BE2BEF7}"/>
                </a:ext>
              </a:extLst>
            </p:cNvPr>
            <p:cNvSpPr>
              <a:spLocks/>
            </p:cNvSpPr>
            <p:nvPr/>
          </p:nvSpPr>
          <p:spPr bwMode="auto">
            <a:xfrm>
              <a:off x="2960688" y="2825750"/>
              <a:ext cx="327025" cy="398463"/>
            </a:xfrm>
            <a:custGeom>
              <a:avLst/>
              <a:gdLst>
                <a:gd name="T0" fmla="*/ 2147483646 w 33"/>
                <a:gd name="T1" fmla="*/ 2147483646 h 40"/>
                <a:gd name="T2" fmla="*/ 982046165 w 33"/>
                <a:gd name="T3" fmla="*/ 198464459 h 40"/>
                <a:gd name="T4" fmla="*/ 785642878 w 33"/>
                <a:gd name="T5" fmla="*/ 99237210 h 40"/>
                <a:gd name="T6" fmla="*/ 196413197 w 33"/>
                <a:gd name="T7" fmla="*/ 0 h 40"/>
                <a:gd name="T8" fmla="*/ 0 w 33"/>
                <a:gd name="T9" fmla="*/ 2147483646 h 40"/>
                <a:gd name="T10" fmla="*/ 2147483646 w 33"/>
                <a:gd name="T11" fmla="*/ 2147483646 h 40"/>
                <a:gd name="T12" fmla="*/ 2147483646 w 33"/>
                <a:gd name="T13" fmla="*/ 2147483646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 h="40">
                  <a:moveTo>
                    <a:pt x="32" y="29"/>
                  </a:moveTo>
                  <a:cubicBezTo>
                    <a:pt x="31" y="16"/>
                    <a:pt x="22" y="5"/>
                    <a:pt x="10" y="2"/>
                  </a:cubicBezTo>
                  <a:cubicBezTo>
                    <a:pt x="8" y="1"/>
                    <a:pt x="8" y="1"/>
                    <a:pt x="8" y="1"/>
                  </a:cubicBezTo>
                  <a:cubicBezTo>
                    <a:pt x="6" y="1"/>
                    <a:pt x="4" y="0"/>
                    <a:pt x="2" y="0"/>
                  </a:cubicBezTo>
                  <a:cubicBezTo>
                    <a:pt x="0" y="40"/>
                    <a:pt x="0" y="40"/>
                    <a:pt x="0" y="40"/>
                  </a:cubicBezTo>
                  <a:cubicBezTo>
                    <a:pt x="33" y="40"/>
                    <a:pt x="33" y="40"/>
                    <a:pt x="33" y="40"/>
                  </a:cubicBezTo>
                  <a:lnTo>
                    <a:pt x="32"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32" name="Freeform 69">
              <a:extLst>
                <a:ext uri="{FF2B5EF4-FFF2-40B4-BE49-F238E27FC236}">
                  <a16:creationId xmlns:a16="http://schemas.microsoft.com/office/drawing/2014/main" id="{5526664A-4784-4DC4-9818-659EE700B834}"/>
                </a:ext>
              </a:extLst>
            </p:cNvPr>
            <p:cNvSpPr>
              <a:spLocks/>
            </p:cNvSpPr>
            <p:nvPr/>
          </p:nvSpPr>
          <p:spPr bwMode="auto">
            <a:xfrm>
              <a:off x="2474913" y="2825750"/>
              <a:ext cx="307975" cy="398463"/>
            </a:xfrm>
            <a:custGeom>
              <a:avLst/>
              <a:gdLst>
                <a:gd name="T0" fmla="*/ 2147483646 w 31"/>
                <a:gd name="T1" fmla="*/ 99237210 h 40"/>
                <a:gd name="T2" fmla="*/ 98701020 w 31"/>
                <a:gd name="T3" fmla="*/ 2147483646 h 40"/>
                <a:gd name="T4" fmla="*/ 0 w 31"/>
                <a:gd name="T5" fmla="*/ 2147483646 h 40"/>
                <a:gd name="T6" fmla="*/ 2147483646 w 31"/>
                <a:gd name="T7" fmla="*/ 2147483646 h 40"/>
                <a:gd name="T8" fmla="*/ 2147483646 w 31"/>
                <a:gd name="T9" fmla="*/ 0 h 40"/>
                <a:gd name="T10" fmla="*/ 2147483646 w 31"/>
                <a:gd name="T11" fmla="*/ 99237210 h 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40">
                  <a:moveTo>
                    <a:pt x="23" y="1"/>
                  </a:moveTo>
                  <a:cubicBezTo>
                    <a:pt x="10" y="5"/>
                    <a:pt x="2" y="15"/>
                    <a:pt x="1" y="28"/>
                  </a:cubicBezTo>
                  <a:cubicBezTo>
                    <a:pt x="0" y="40"/>
                    <a:pt x="0" y="40"/>
                    <a:pt x="0" y="40"/>
                  </a:cubicBezTo>
                  <a:cubicBezTo>
                    <a:pt x="31" y="40"/>
                    <a:pt x="31" y="40"/>
                    <a:pt x="31" y="40"/>
                  </a:cubicBezTo>
                  <a:cubicBezTo>
                    <a:pt x="29" y="0"/>
                    <a:pt x="29" y="0"/>
                    <a:pt x="29" y="0"/>
                  </a:cubicBezTo>
                  <a:cubicBezTo>
                    <a:pt x="27" y="0"/>
                    <a:pt x="25" y="1"/>
                    <a:pt x="2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33" name="Freeform 70">
              <a:extLst>
                <a:ext uri="{FF2B5EF4-FFF2-40B4-BE49-F238E27FC236}">
                  <a16:creationId xmlns:a16="http://schemas.microsoft.com/office/drawing/2014/main" id="{5C420B54-4D31-45CA-B6D9-FAC63DCDC1E5}"/>
                </a:ext>
              </a:extLst>
            </p:cNvPr>
            <p:cNvSpPr>
              <a:spLocks/>
            </p:cNvSpPr>
            <p:nvPr/>
          </p:nvSpPr>
          <p:spPr bwMode="auto">
            <a:xfrm>
              <a:off x="2811463" y="2825750"/>
              <a:ext cx="119062" cy="398463"/>
            </a:xfrm>
            <a:custGeom>
              <a:avLst/>
              <a:gdLst>
                <a:gd name="T0" fmla="*/ 885989951 w 12"/>
                <a:gd name="T1" fmla="*/ 0 h 40"/>
                <a:gd name="T2" fmla="*/ 787545521 w 12"/>
                <a:gd name="T3" fmla="*/ 0 h 40"/>
                <a:gd name="T4" fmla="*/ 393777721 w 12"/>
                <a:gd name="T5" fmla="*/ 0 h 40"/>
                <a:gd name="T6" fmla="*/ 196888861 w 12"/>
                <a:gd name="T7" fmla="*/ 0 h 40"/>
                <a:gd name="T8" fmla="*/ 0 w 12"/>
                <a:gd name="T9" fmla="*/ 297701669 h 40"/>
                <a:gd name="T10" fmla="*/ 98444430 w 12"/>
                <a:gd name="T11" fmla="*/ 496166128 h 40"/>
                <a:gd name="T12" fmla="*/ 295333291 w 12"/>
                <a:gd name="T13" fmla="*/ 694630586 h 40"/>
                <a:gd name="T14" fmla="*/ 295333291 w 12"/>
                <a:gd name="T15" fmla="*/ 694630586 h 40"/>
                <a:gd name="T16" fmla="*/ 98444430 w 12"/>
                <a:gd name="T17" fmla="*/ 2147483646 h 40"/>
                <a:gd name="T18" fmla="*/ 984434382 w 12"/>
                <a:gd name="T19" fmla="*/ 2147483646 h 40"/>
                <a:gd name="T20" fmla="*/ 787545521 w 12"/>
                <a:gd name="T21" fmla="*/ 694630586 h 40"/>
                <a:gd name="T22" fmla="*/ 885989951 w 12"/>
                <a:gd name="T23" fmla="*/ 694630586 h 40"/>
                <a:gd name="T24" fmla="*/ 1082878812 w 12"/>
                <a:gd name="T25" fmla="*/ 496166128 h 40"/>
                <a:gd name="T26" fmla="*/ 1181323242 w 12"/>
                <a:gd name="T27" fmla="*/ 297701669 h 40"/>
                <a:gd name="T28" fmla="*/ 885989951 w 12"/>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 h="40">
                  <a:moveTo>
                    <a:pt x="9" y="0"/>
                  </a:moveTo>
                  <a:cubicBezTo>
                    <a:pt x="8" y="0"/>
                    <a:pt x="8" y="0"/>
                    <a:pt x="8" y="0"/>
                  </a:cubicBezTo>
                  <a:cubicBezTo>
                    <a:pt x="4" y="0"/>
                    <a:pt x="4" y="0"/>
                    <a:pt x="4" y="0"/>
                  </a:cubicBezTo>
                  <a:cubicBezTo>
                    <a:pt x="2" y="0"/>
                    <a:pt x="2" y="0"/>
                    <a:pt x="2" y="0"/>
                  </a:cubicBezTo>
                  <a:cubicBezTo>
                    <a:pt x="1" y="0"/>
                    <a:pt x="0" y="2"/>
                    <a:pt x="0" y="3"/>
                  </a:cubicBezTo>
                  <a:cubicBezTo>
                    <a:pt x="1" y="5"/>
                    <a:pt x="1" y="5"/>
                    <a:pt x="1" y="5"/>
                  </a:cubicBezTo>
                  <a:cubicBezTo>
                    <a:pt x="1" y="6"/>
                    <a:pt x="2" y="7"/>
                    <a:pt x="3" y="7"/>
                  </a:cubicBezTo>
                  <a:cubicBezTo>
                    <a:pt x="3" y="7"/>
                    <a:pt x="3" y="7"/>
                    <a:pt x="3" y="7"/>
                  </a:cubicBezTo>
                  <a:cubicBezTo>
                    <a:pt x="1" y="40"/>
                    <a:pt x="1" y="40"/>
                    <a:pt x="1" y="40"/>
                  </a:cubicBezTo>
                  <a:cubicBezTo>
                    <a:pt x="10" y="40"/>
                    <a:pt x="10" y="40"/>
                    <a:pt x="10" y="40"/>
                  </a:cubicBezTo>
                  <a:cubicBezTo>
                    <a:pt x="8" y="7"/>
                    <a:pt x="8" y="7"/>
                    <a:pt x="8" y="7"/>
                  </a:cubicBezTo>
                  <a:cubicBezTo>
                    <a:pt x="9" y="7"/>
                    <a:pt x="9" y="7"/>
                    <a:pt x="9" y="7"/>
                  </a:cubicBezTo>
                  <a:cubicBezTo>
                    <a:pt x="10" y="7"/>
                    <a:pt x="11" y="6"/>
                    <a:pt x="11" y="5"/>
                  </a:cubicBezTo>
                  <a:cubicBezTo>
                    <a:pt x="12" y="3"/>
                    <a:pt x="12" y="3"/>
                    <a:pt x="12" y="3"/>
                  </a:cubicBezTo>
                  <a:cubicBezTo>
                    <a:pt x="12" y="2"/>
                    <a:pt x="11"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48" name="TextBox 115">
              <a:extLst>
                <a:ext uri="{FF2B5EF4-FFF2-40B4-BE49-F238E27FC236}">
                  <a16:creationId xmlns:a16="http://schemas.microsoft.com/office/drawing/2014/main" id="{D38478E3-9EBA-4D05-BC05-CD3D9E9F5B7B}"/>
                </a:ext>
              </a:extLst>
            </p:cNvPr>
            <p:cNvSpPr txBox="1">
              <a:spLocks noChangeArrowheads="1"/>
            </p:cNvSpPr>
            <p:nvPr/>
          </p:nvSpPr>
          <p:spPr bwMode="auto">
            <a:xfrm>
              <a:off x="1887538" y="3333750"/>
              <a:ext cx="201295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chemeClr val="bg1"/>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855CF1A6-5214-4352-A4D4-8AD0C8E795F3}"/>
              </a:ext>
            </a:extLst>
          </p:cNvPr>
          <p:cNvGrpSpPr/>
          <p:nvPr/>
        </p:nvGrpSpPr>
        <p:grpSpPr>
          <a:xfrm>
            <a:off x="7872413" y="1909763"/>
            <a:ext cx="2867025" cy="2876550"/>
            <a:chOff x="7872413" y="1909763"/>
            <a:chExt cx="2867025" cy="2876550"/>
          </a:xfrm>
        </p:grpSpPr>
        <p:sp>
          <p:nvSpPr>
            <p:cNvPr id="5134" name="Freeform 71">
              <a:extLst>
                <a:ext uri="{FF2B5EF4-FFF2-40B4-BE49-F238E27FC236}">
                  <a16:creationId xmlns:a16="http://schemas.microsoft.com/office/drawing/2014/main" id="{2EA3891A-9D7F-4248-B3A7-86242B9F56F5}"/>
                </a:ext>
              </a:extLst>
            </p:cNvPr>
            <p:cNvSpPr>
              <a:spLocks/>
            </p:cNvSpPr>
            <p:nvPr/>
          </p:nvSpPr>
          <p:spPr bwMode="auto">
            <a:xfrm>
              <a:off x="7872413" y="1909763"/>
              <a:ext cx="2867025" cy="2876550"/>
            </a:xfrm>
            <a:custGeom>
              <a:avLst/>
              <a:gdLst>
                <a:gd name="T0" fmla="*/ 2147483646 w 289"/>
                <a:gd name="T1" fmla="*/ 1486071516 h 289"/>
                <a:gd name="T2" fmla="*/ 2147483646 w 289"/>
                <a:gd name="T3" fmla="*/ 0 h 289"/>
                <a:gd name="T4" fmla="*/ 0 w 289"/>
                <a:gd name="T5" fmla="*/ 2147483646 h 289"/>
                <a:gd name="T6" fmla="*/ 2147483646 w 289"/>
                <a:gd name="T7" fmla="*/ 2147483646 h 289"/>
                <a:gd name="T8" fmla="*/ 2147483646 w 289"/>
                <a:gd name="T9" fmla="*/ 2147483646 h 289"/>
                <a:gd name="T10" fmla="*/ 2147483646 w 289"/>
                <a:gd name="T11" fmla="*/ 2147483646 h 289"/>
                <a:gd name="T12" fmla="*/ 2147483646 w 289"/>
                <a:gd name="T13" fmla="*/ 1486071516 h 2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9" h="289">
                  <a:moveTo>
                    <a:pt x="209" y="15"/>
                  </a:moveTo>
                  <a:cubicBezTo>
                    <a:pt x="190" y="5"/>
                    <a:pt x="168" y="0"/>
                    <a:pt x="145" y="0"/>
                  </a:cubicBezTo>
                  <a:cubicBezTo>
                    <a:pt x="65" y="0"/>
                    <a:pt x="0" y="64"/>
                    <a:pt x="0" y="144"/>
                  </a:cubicBezTo>
                  <a:cubicBezTo>
                    <a:pt x="0" y="206"/>
                    <a:pt x="38" y="258"/>
                    <a:pt x="93" y="279"/>
                  </a:cubicBezTo>
                  <a:cubicBezTo>
                    <a:pt x="109" y="286"/>
                    <a:pt x="126" y="289"/>
                    <a:pt x="145" y="289"/>
                  </a:cubicBezTo>
                  <a:cubicBezTo>
                    <a:pt x="225" y="289"/>
                    <a:pt x="289" y="224"/>
                    <a:pt x="289" y="144"/>
                  </a:cubicBezTo>
                  <a:cubicBezTo>
                    <a:pt x="289" y="87"/>
                    <a:pt x="257" y="38"/>
                    <a:pt x="209" y="15"/>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35" name="Freeform 72">
              <a:extLst>
                <a:ext uri="{FF2B5EF4-FFF2-40B4-BE49-F238E27FC236}">
                  <a16:creationId xmlns:a16="http://schemas.microsoft.com/office/drawing/2014/main" id="{03CBD671-4138-4DC2-A69C-3CED724EBB65}"/>
                </a:ext>
              </a:extLst>
            </p:cNvPr>
            <p:cNvSpPr>
              <a:spLocks/>
            </p:cNvSpPr>
            <p:nvPr/>
          </p:nvSpPr>
          <p:spPr bwMode="auto">
            <a:xfrm>
              <a:off x="8080375" y="2109788"/>
              <a:ext cx="1776413" cy="2387600"/>
            </a:xfrm>
            <a:custGeom>
              <a:avLst/>
              <a:gdLst>
                <a:gd name="T0" fmla="*/ 2147483646 w 179"/>
                <a:gd name="T1" fmla="*/ 1286598053 h 240"/>
                <a:gd name="T2" fmla="*/ 2147483646 w 179"/>
                <a:gd name="T3" fmla="*/ 2147483646 h 240"/>
                <a:gd name="T4" fmla="*/ 0 w 179"/>
                <a:gd name="T5" fmla="*/ 2147483646 h 240"/>
                <a:gd name="T6" fmla="*/ 2147483646 w 179"/>
                <a:gd name="T7" fmla="*/ 0 h 240"/>
                <a:gd name="T8" fmla="*/ 2147483646 w 179"/>
                <a:gd name="T9" fmla="*/ 1286598053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240">
                  <a:moveTo>
                    <a:pt x="179" y="13"/>
                  </a:moveTo>
                  <a:cubicBezTo>
                    <a:pt x="79" y="240"/>
                    <a:pt x="79" y="240"/>
                    <a:pt x="79" y="240"/>
                  </a:cubicBezTo>
                  <a:cubicBezTo>
                    <a:pt x="33" y="222"/>
                    <a:pt x="0" y="177"/>
                    <a:pt x="0" y="124"/>
                  </a:cubicBezTo>
                  <a:cubicBezTo>
                    <a:pt x="0" y="56"/>
                    <a:pt x="55" y="0"/>
                    <a:pt x="124" y="0"/>
                  </a:cubicBezTo>
                  <a:cubicBezTo>
                    <a:pt x="144" y="0"/>
                    <a:pt x="162" y="5"/>
                    <a:pt x="179" y="1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36" name="Freeform 73">
              <a:extLst>
                <a:ext uri="{FF2B5EF4-FFF2-40B4-BE49-F238E27FC236}">
                  <a16:creationId xmlns:a16="http://schemas.microsoft.com/office/drawing/2014/main" id="{3E43CB02-7B36-4D85-902B-F6FCD1A19A15}"/>
                </a:ext>
              </a:extLst>
            </p:cNvPr>
            <p:cNvSpPr>
              <a:spLocks/>
            </p:cNvSpPr>
            <p:nvPr/>
          </p:nvSpPr>
          <p:spPr bwMode="auto">
            <a:xfrm>
              <a:off x="8864600" y="2238375"/>
              <a:ext cx="1676400" cy="2338388"/>
            </a:xfrm>
            <a:custGeom>
              <a:avLst/>
              <a:gdLst>
                <a:gd name="T0" fmla="*/ 2147483646 w 169"/>
                <a:gd name="T1" fmla="*/ 2147483646 h 235"/>
                <a:gd name="T2" fmla="*/ 2147483646 w 169"/>
                <a:gd name="T3" fmla="*/ 2147483646 h 235"/>
                <a:gd name="T4" fmla="*/ 0 w 169"/>
                <a:gd name="T5" fmla="*/ 2147483646 h 235"/>
                <a:gd name="T6" fmla="*/ 2147483646 w 169"/>
                <a:gd name="T7" fmla="*/ 0 h 235"/>
                <a:gd name="T8" fmla="*/ 2147483646 w 169"/>
                <a:gd name="T9" fmla="*/ 2147483646 h 2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 h="235">
                  <a:moveTo>
                    <a:pt x="169" y="111"/>
                  </a:moveTo>
                  <a:cubicBezTo>
                    <a:pt x="169" y="180"/>
                    <a:pt x="113" y="235"/>
                    <a:pt x="45" y="235"/>
                  </a:cubicBezTo>
                  <a:cubicBezTo>
                    <a:pt x="29" y="235"/>
                    <a:pt x="14" y="232"/>
                    <a:pt x="0" y="227"/>
                  </a:cubicBezTo>
                  <a:cubicBezTo>
                    <a:pt x="100" y="0"/>
                    <a:pt x="100" y="0"/>
                    <a:pt x="100" y="0"/>
                  </a:cubicBezTo>
                  <a:cubicBezTo>
                    <a:pt x="141" y="20"/>
                    <a:pt x="169" y="63"/>
                    <a:pt x="169" y="111"/>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37" name="Freeform 74">
              <a:extLst>
                <a:ext uri="{FF2B5EF4-FFF2-40B4-BE49-F238E27FC236}">
                  <a16:creationId xmlns:a16="http://schemas.microsoft.com/office/drawing/2014/main" id="{F3926239-855C-46CD-AC05-C05356442D76}"/>
                </a:ext>
              </a:extLst>
            </p:cNvPr>
            <p:cNvSpPr>
              <a:spLocks/>
            </p:cNvSpPr>
            <p:nvPr/>
          </p:nvSpPr>
          <p:spPr bwMode="auto">
            <a:xfrm>
              <a:off x="9132888" y="2347913"/>
              <a:ext cx="327025" cy="458787"/>
            </a:xfrm>
            <a:custGeom>
              <a:avLst/>
              <a:gdLst>
                <a:gd name="T0" fmla="*/ 2147483646 w 33"/>
                <a:gd name="T1" fmla="*/ 397897986 h 46"/>
                <a:gd name="T2" fmla="*/ 2147483646 w 33"/>
                <a:gd name="T3" fmla="*/ 0 h 46"/>
                <a:gd name="T4" fmla="*/ 883849477 w 33"/>
                <a:gd name="T5" fmla="*/ 198944006 h 46"/>
                <a:gd name="T6" fmla="*/ 0 w 33"/>
                <a:gd name="T7" fmla="*/ 1094206995 h 46"/>
                <a:gd name="T8" fmla="*/ 0 w 33"/>
                <a:gd name="T9" fmla="*/ 2147483646 h 46"/>
                <a:gd name="T10" fmla="*/ 1473079158 w 33"/>
                <a:gd name="T11" fmla="*/ 2147483646 h 46"/>
                <a:gd name="T12" fmla="*/ 1473079158 w 33"/>
                <a:gd name="T13" fmla="*/ 2147483646 h 46"/>
                <a:gd name="T14" fmla="*/ 2147483646 w 33"/>
                <a:gd name="T15" fmla="*/ 2147483646 h 46"/>
                <a:gd name="T16" fmla="*/ 2147483646 w 33"/>
                <a:gd name="T17" fmla="*/ 1193683985 h 46"/>
                <a:gd name="T18" fmla="*/ 2147483646 w 33"/>
                <a:gd name="T19" fmla="*/ 895262989 h 46"/>
                <a:gd name="T20" fmla="*/ 2147483646 w 33"/>
                <a:gd name="T21" fmla="*/ 895262989 h 46"/>
                <a:gd name="T22" fmla="*/ 2147483646 w 33"/>
                <a:gd name="T23" fmla="*/ 696309009 h 46"/>
                <a:gd name="T24" fmla="*/ 2147483646 w 33"/>
                <a:gd name="T25" fmla="*/ 397897986 h 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46">
                  <a:moveTo>
                    <a:pt x="33" y="4"/>
                  </a:moveTo>
                  <a:cubicBezTo>
                    <a:pt x="33" y="2"/>
                    <a:pt x="31" y="0"/>
                    <a:pt x="28" y="0"/>
                  </a:cubicBezTo>
                  <a:cubicBezTo>
                    <a:pt x="9" y="2"/>
                    <a:pt x="9" y="2"/>
                    <a:pt x="9" y="2"/>
                  </a:cubicBezTo>
                  <a:cubicBezTo>
                    <a:pt x="4" y="2"/>
                    <a:pt x="0" y="6"/>
                    <a:pt x="0" y="11"/>
                  </a:cubicBezTo>
                  <a:cubicBezTo>
                    <a:pt x="0" y="31"/>
                    <a:pt x="0" y="31"/>
                    <a:pt x="0" y="31"/>
                  </a:cubicBezTo>
                  <a:cubicBezTo>
                    <a:pt x="0" y="39"/>
                    <a:pt x="7" y="46"/>
                    <a:pt x="15" y="46"/>
                  </a:cubicBezTo>
                  <a:cubicBezTo>
                    <a:pt x="15" y="46"/>
                    <a:pt x="15" y="46"/>
                    <a:pt x="15" y="46"/>
                  </a:cubicBezTo>
                  <a:cubicBezTo>
                    <a:pt x="24" y="46"/>
                    <a:pt x="31" y="39"/>
                    <a:pt x="31" y="31"/>
                  </a:cubicBezTo>
                  <a:cubicBezTo>
                    <a:pt x="31" y="12"/>
                    <a:pt x="31" y="12"/>
                    <a:pt x="31" y="12"/>
                  </a:cubicBezTo>
                  <a:cubicBezTo>
                    <a:pt x="31" y="11"/>
                    <a:pt x="31" y="10"/>
                    <a:pt x="32" y="9"/>
                  </a:cubicBezTo>
                  <a:cubicBezTo>
                    <a:pt x="32" y="9"/>
                    <a:pt x="32" y="9"/>
                    <a:pt x="32" y="9"/>
                  </a:cubicBezTo>
                  <a:cubicBezTo>
                    <a:pt x="33" y="9"/>
                    <a:pt x="33" y="8"/>
                    <a:pt x="33" y="7"/>
                  </a:cubicBezTo>
                  <a:lnTo>
                    <a:pt x="33"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38" name="Freeform 75">
              <a:extLst>
                <a:ext uri="{FF2B5EF4-FFF2-40B4-BE49-F238E27FC236}">
                  <a16:creationId xmlns:a16="http://schemas.microsoft.com/office/drawing/2014/main" id="{39318CBE-1407-45BE-8804-E957B6841B1C}"/>
                </a:ext>
              </a:extLst>
            </p:cNvPr>
            <p:cNvSpPr>
              <a:spLocks/>
            </p:cNvSpPr>
            <p:nvPr/>
          </p:nvSpPr>
          <p:spPr bwMode="auto">
            <a:xfrm>
              <a:off x="9371013" y="2825750"/>
              <a:ext cx="336550" cy="398463"/>
            </a:xfrm>
            <a:custGeom>
              <a:avLst/>
              <a:gdLst>
                <a:gd name="T0" fmla="*/ 2147483646 w 34"/>
                <a:gd name="T1" fmla="*/ 2147483646 h 40"/>
                <a:gd name="T2" fmla="*/ 979805934 w 34"/>
                <a:gd name="T3" fmla="*/ 198464459 h 40"/>
                <a:gd name="T4" fmla="*/ 783844747 w 34"/>
                <a:gd name="T5" fmla="*/ 99237210 h 40"/>
                <a:gd name="T6" fmla="*/ 195961187 w 34"/>
                <a:gd name="T7" fmla="*/ 0 h 40"/>
                <a:gd name="T8" fmla="*/ 0 w 34"/>
                <a:gd name="T9" fmla="*/ 2147483646 h 40"/>
                <a:gd name="T10" fmla="*/ 2147483646 w 34"/>
                <a:gd name="T11" fmla="*/ 2147483646 h 40"/>
                <a:gd name="T12" fmla="*/ 2147483646 w 34"/>
                <a:gd name="T13" fmla="*/ 2147483646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40">
                  <a:moveTo>
                    <a:pt x="33" y="29"/>
                  </a:moveTo>
                  <a:cubicBezTo>
                    <a:pt x="32" y="16"/>
                    <a:pt x="23" y="5"/>
                    <a:pt x="10" y="2"/>
                  </a:cubicBezTo>
                  <a:cubicBezTo>
                    <a:pt x="8" y="1"/>
                    <a:pt x="8" y="1"/>
                    <a:pt x="8" y="1"/>
                  </a:cubicBezTo>
                  <a:cubicBezTo>
                    <a:pt x="6" y="1"/>
                    <a:pt x="4" y="0"/>
                    <a:pt x="2" y="0"/>
                  </a:cubicBezTo>
                  <a:cubicBezTo>
                    <a:pt x="0" y="40"/>
                    <a:pt x="0" y="40"/>
                    <a:pt x="0" y="40"/>
                  </a:cubicBezTo>
                  <a:cubicBezTo>
                    <a:pt x="34" y="40"/>
                    <a:pt x="34" y="40"/>
                    <a:pt x="34" y="40"/>
                  </a:cubicBezTo>
                  <a:lnTo>
                    <a:pt x="33"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39" name="Freeform 76">
              <a:extLst>
                <a:ext uri="{FF2B5EF4-FFF2-40B4-BE49-F238E27FC236}">
                  <a16:creationId xmlns:a16="http://schemas.microsoft.com/office/drawing/2014/main" id="{4C1FF5EA-9A05-4202-A36D-3CF8EF2ABBC8}"/>
                </a:ext>
              </a:extLst>
            </p:cNvPr>
            <p:cNvSpPr>
              <a:spLocks/>
            </p:cNvSpPr>
            <p:nvPr/>
          </p:nvSpPr>
          <p:spPr bwMode="auto">
            <a:xfrm>
              <a:off x="8894763" y="2825750"/>
              <a:ext cx="306387" cy="398463"/>
            </a:xfrm>
            <a:custGeom>
              <a:avLst/>
              <a:gdLst>
                <a:gd name="T0" fmla="*/ 2147483646 w 31"/>
                <a:gd name="T1" fmla="*/ 99237210 h 40"/>
                <a:gd name="T2" fmla="*/ 0 w 31"/>
                <a:gd name="T3" fmla="*/ 2147483646 h 40"/>
                <a:gd name="T4" fmla="*/ 0 w 31"/>
                <a:gd name="T5" fmla="*/ 2147483646 h 40"/>
                <a:gd name="T6" fmla="*/ 2147483646 w 31"/>
                <a:gd name="T7" fmla="*/ 2147483646 h 40"/>
                <a:gd name="T8" fmla="*/ 2147483646 w 31"/>
                <a:gd name="T9" fmla="*/ 0 h 40"/>
                <a:gd name="T10" fmla="*/ 2147483646 w 31"/>
                <a:gd name="T11" fmla="*/ 99237210 h 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40">
                  <a:moveTo>
                    <a:pt x="22" y="1"/>
                  </a:moveTo>
                  <a:cubicBezTo>
                    <a:pt x="10" y="5"/>
                    <a:pt x="1" y="15"/>
                    <a:pt x="0" y="28"/>
                  </a:cubicBezTo>
                  <a:cubicBezTo>
                    <a:pt x="0" y="40"/>
                    <a:pt x="0" y="40"/>
                    <a:pt x="0" y="40"/>
                  </a:cubicBezTo>
                  <a:cubicBezTo>
                    <a:pt x="31" y="40"/>
                    <a:pt x="31" y="40"/>
                    <a:pt x="31" y="40"/>
                  </a:cubicBezTo>
                  <a:cubicBezTo>
                    <a:pt x="29" y="0"/>
                    <a:pt x="29" y="0"/>
                    <a:pt x="29" y="0"/>
                  </a:cubicBezTo>
                  <a:cubicBezTo>
                    <a:pt x="26" y="0"/>
                    <a:pt x="24" y="1"/>
                    <a:pt x="2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40" name="Freeform 77">
              <a:extLst>
                <a:ext uri="{FF2B5EF4-FFF2-40B4-BE49-F238E27FC236}">
                  <a16:creationId xmlns:a16="http://schemas.microsoft.com/office/drawing/2014/main" id="{8B06426B-D60B-42A6-97A0-A4F91F1B324A}"/>
                </a:ext>
              </a:extLst>
            </p:cNvPr>
            <p:cNvSpPr>
              <a:spLocks/>
            </p:cNvSpPr>
            <p:nvPr/>
          </p:nvSpPr>
          <p:spPr bwMode="auto">
            <a:xfrm>
              <a:off x="9221788" y="2825750"/>
              <a:ext cx="128587" cy="398463"/>
            </a:xfrm>
            <a:custGeom>
              <a:avLst/>
              <a:gdLst>
                <a:gd name="T0" fmla="*/ 978388809 w 13"/>
                <a:gd name="T1" fmla="*/ 0 h 40"/>
                <a:gd name="T2" fmla="*/ 880543993 w 13"/>
                <a:gd name="T3" fmla="*/ 0 h 40"/>
                <a:gd name="T4" fmla="*/ 391359480 w 13"/>
                <a:gd name="T5" fmla="*/ 0 h 40"/>
                <a:gd name="T6" fmla="*/ 293514664 w 13"/>
                <a:gd name="T7" fmla="*/ 0 h 40"/>
                <a:gd name="T8" fmla="*/ 97834924 w 13"/>
                <a:gd name="T9" fmla="*/ 297701669 h 40"/>
                <a:gd name="T10" fmla="*/ 195679740 w 13"/>
                <a:gd name="T11" fmla="*/ 496166128 h 40"/>
                <a:gd name="T12" fmla="*/ 391359480 w 13"/>
                <a:gd name="T13" fmla="*/ 694630586 h 40"/>
                <a:gd name="T14" fmla="*/ 391359480 w 13"/>
                <a:gd name="T15" fmla="*/ 694630586 h 40"/>
                <a:gd name="T16" fmla="*/ 195679740 w 13"/>
                <a:gd name="T17" fmla="*/ 2147483646 h 40"/>
                <a:gd name="T18" fmla="*/ 1076223733 w 13"/>
                <a:gd name="T19" fmla="*/ 2147483646 h 40"/>
                <a:gd name="T20" fmla="*/ 880543993 w 13"/>
                <a:gd name="T21" fmla="*/ 694630586 h 40"/>
                <a:gd name="T22" fmla="*/ 880543993 w 13"/>
                <a:gd name="T23" fmla="*/ 694630586 h 40"/>
                <a:gd name="T24" fmla="*/ 1076223733 w 13"/>
                <a:gd name="T25" fmla="*/ 496166128 h 40"/>
                <a:gd name="T26" fmla="*/ 1174068549 w 13"/>
                <a:gd name="T27" fmla="*/ 297701669 h 40"/>
                <a:gd name="T28" fmla="*/ 978388809 w 13"/>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 h="40">
                  <a:moveTo>
                    <a:pt x="10" y="0"/>
                  </a:moveTo>
                  <a:cubicBezTo>
                    <a:pt x="9" y="0"/>
                    <a:pt x="9" y="0"/>
                    <a:pt x="9" y="0"/>
                  </a:cubicBezTo>
                  <a:cubicBezTo>
                    <a:pt x="4" y="0"/>
                    <a:pt x="4" y="0"/>
                    <a:pt x="4" y="0"/>
                  </a:cubicBezTo>
                  <a:cubicBezTo>
                    <a:pt x="3" y="0"/>
                    <a:pt x="3" y="0"/>
                    <a:pt x="3" y="0"/>
                  </a:cubicBezTo>
                  <a:cubicBezTo>
                    <a:pt x="1" y="0"/>
                    <a:pt x="0" y="2"/>
                    <a:pt x="1" y="3"/>
                  </a:cubicBezTo>
                  <a:cubicBezTo>
                    <a:pt x="2" y="5"/>
                    <a:pt x="2" y="5"/>
                    <a:pt x="2" y="5"/>
                  </a:cubicBezTo>
                  <a:cubicBezTo>
                    <a:pt x="2" y="6"/>
                    <a:pt x="3" y="7"/>
                    <a:pt x="4" y="7"/>
                  </a:cubicBezTo>
                  <a:cubicBezTo>
                    <a:pt x="4" y="7"/>
                    <a:pt x="4" y="7"/>
                    <a:pt x="4" y="7"/>
                  </a:cubicBezTo>
                  <a:cubicBezTo>
                    <a:pt x="2" y="40"/>
                    <a:pt x="2" y="40"/>
                    <a:pt x="2" y="40"/>
                  </a:cubicBezTo>
                  <a:cubicBezTo>
                    <a:pt x="11" y="40"/>
                    <a:pt x="11" y="40"/>
                    <a:pt x="11" y="40"/>
                  </a:cubicBezTo>
                  <a:cubicBezTo>
                    <a:pt x="9" y="7"/>
                    <a:pt x="9" y="7"/>
                    <a:pt x="9" y="7"/>
                  </a:cubicBezTo>
                  <a:cubicBezTo>
                    <a:pt x="9" y="7"/>
                    <a:pt x="9" y="7"/>
                    <a:pt x="9" y="7"/>
                  </a:cubicBezTo>
                  <a:cubicBezTo>
                    <a:pt x="10" y="7"/>
                    <a:pt x="11" y="6"/>
                    <a:pt x="11" y="5"/>
                  </a:cubicBezTo>
                  <a:cubicBezTo>
                    <a:pt x="12" y="3"/>
                    <a:pt x="12" y="3"/>
                    <a:pt x="12" y="3"/>
                  </a:cubicBezTo>
                  <a:cubicBezTo>
                    <a:pt x="13" y="2"/>
                    <a:pt x="12" y="0"/>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49" name="TextBox 115">
              <a:extLst>
                <a:ext uri="{FF2B5EF4-FFF2-40B4-BE49-F238E27FC236}">
                  <a16:creationId xmlns:a16="http://schemas.microsoft.com/office/drawing/2014/main" id="{49FF4618-3437-4073-9271-AFC73229531A}"/>
                </a:ext>
              </a:extLst>
            </p:cNvPr>
            <p:cNvSpPr txBox="1">
              <a:spLocks noChangeArrowheads="1"/>
            </p:cNvSpPr>
            <p:nvPr/>
          </p:nvSpPr>
          <p:spPr bwMode="auto">
            <a:xfrm>
              <a:off x="8304213" y="3333750"/>
              <a:ext cx="2014537"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chemeClr val="bg1"/>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3E51C386-3604-4860-8B4C-DA140E97E976}"/>
              </a:ext>
            </a:extLst>
          </p:cNvPr>
          <p:cNvGrpSpPr/>
          <p:nvPr/>
        </p:nvGrpSpPr>
        <p:grpSpPr>
          <a:xfrm>
            <a:off x="4676775" y="3711575"/>
            <a:ext cx="2878138" cy="2876550"/>
            <a:chOff x="4676775" y="3711575"/>
            <a:chExt cx="2878138" cy="2876550"/>
          </a:xfrm>
        </p:grpSpPr>
        <p:sp>
          <p:nvSpPr>
            <p:cNvPr id="5141" name="Freeform 78">
              <a:extLst>
                <a:ext uri="{FF2B5EF4-FFF2-40B4-BE49-F238E27FC236}">
                  <a16:creationId xmlns:a16="http://schemas.microsoft.com/office/drawing/2014/main" id="{2ACB3C36-3AF5-49B8-B7CE-480E00917A4C}"/>
                </a:ext>
              </a:extLst>
            </p:cNvPr>
            <p:cNvSpPr>
              <a:spLocks/>
            </p:cNvSpPr>
            <p:nvPr/>
          </p:nvSpPr>
          <p:spPr bwMode="auto">
            <a:xfrm>
              <a:off x="4676775" y="3711575"/>
              <a:ext cx="2878138" cy="2876550"/>
            </a:xfrm>
            <a:custGeom>
              <a:avLst/>
              <a:gdLst>
                <a:gd name="T0" fmla="*/ 2147483646 w 290"/>
                <a:gd name="T1" fmla="*/ 1486071516 h 289"/>
                <a:gd name="T2" fmla="*/ 2147483646 w 290"/>
                <a:gd name="T3" fmla="*/ 0 h 289"/>
                <a:gd name="T4" fmla="*/ 0 w 290"/>
                <a:gd name="T5" fmla="*/ 2147483646 h 289"/>
                <a:gd name="T6" fmla="*/ 2147483646 w 290"/>
                <a:gd name="T7" fmla="*/ 2147483646 h 289"/>
                <a:gd name="T8" fmla="*/ 2147483646 w 290"/>
                <a:gd name="T9" fmla="*/ 2147483646 h 289"/>
                <a:gd name="T10" fmla="*/ 2147483646 w 290"/>
                <a:gd name="T11" fmla="*/ 2147483646 h 289"/>
                <a:gd name="T12" fmla="*/ 2147483646 w 290"/>
                <a:gd name="T13" fmla="*/ 1486071516 h 2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 h="289">
                  <a:moveTo>
                    <a:pt x="209" y="15"/>
                  </a:moveTo>
                  <a:cubicBezTo>
                    <a:pt x="190" y="5"/>
                    <a:pt x="168" y="0"/>
                    <a:pt x="145" y="0"/>
                  </a:cubicBezTo>
                  <a:cubicBezTo>
                    <a:pt x="65" y="0"/>
                    <a:pt x="0" y="65"/>
                    <a:pt x="0" y="145"/>
                  </a:cubicBezTo>
                  <a:cubicBezTo>
                    <a:pt x="0" y="206"/>
                    <a:pt x="39" y="259"/>
                    <a:pt x="93" y="280"/>
                  </a:cubicBezTo>
                  <a:cubicBezTo>
                    <a:pt x="109" y="286"/>
                    <a:pt x="127" y="289"/>
                    <a:pt x="145" y="289"/>
                  </a:cubicBezTo>
                  <a:cubicBezTo>
                    <a:pt x="225" y="289"/>
                    <a:pt x="290" y="225"/>
                    <a:pt x="290" y="145"/>
                  </a:cubicBezTo>
                  <a:cubicBezTo>
                    <a:pt x="290" y="88"/>
                    <a:pt x="257" y="39"/>
                    <a:pt x="209" y="15"/>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42" name="Freeform 79">
              <a:extLst>
                <a:ext uri="{FF2B5EF4-FFF2-40B4-BE49-F238E27FC236}">
                  <a16:creationId xmlns:a16="http://schemas.microsoft.com/office/drawing/2014/main" id="{64DD9075-A2AB-4BC4-BF41-B72799414E9E}"/>
                </a:ext>
              </a:extLst>
            </p:cNvPr>
            <p:cNvSpPr>
              <a:spLocks/>
            </p:cNvSpPr>
            <p:nvPr/>
          </p:nvSpPr>
          <p:spPr bwMode="auto">
            <a:xfrm>
              <a:off x="4886325" y="3921125"/>
              <a:ext cx="1774825" cy="2387600"/>
            </a:xfrm>
            <a:custGeom>
              <a:avLst/>
              <a:gdLst>
                <a:gd name="T0" fmla="*/ 2147483646 w 179"/>
                <a:gd name="T1" fmla="*/ 1286598053 h 240"/>
                <a:gd name="T2" fmla="*/ 2147483646 w 179"/>
                <a:gd name="T3" fmla="*/ 2147483646 h 240"/>
                <a:gd name="T4" fmla="*/ 0 w 179"/>
                <a:gd name="T5" fmla="*/ 2147483646 h 240"/>
                <a:gd name="T6" fmla="*/ 2147483646 w 179"/>
                <a:gd name="T7" fmla="*/ 0 h 240"/>
                <a:gd name="T8" fmla="*/ 2147483646 w 179"/>
                <a:gd name="T9" fmla="*/ 1286598053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240">
                  <a:moveTo>
                    <a:pt x="179" y="13"/>
                  </a:moveTo>
                  <a:cubicBezTo>
                    <a:pt x="79" y="240"/>
                    <a:pt x="79" y="240"/>
                    <a:pt x="79" y="240"/>
                  </a:cubicBezTo>
                  <a:cubicBezTo>
                    <a:pt x="33" y="222"/>
                    <a:pt x="0" y="177"/>
                    <a:pt x="0" y="124"/>
                  </a:cubicBezTo>
                  <a:cubicBezTo>
                    <a:pt x="0" y="55"/>
                    <a:pt x="55" y="0"/>
                    <a:pt x="124" y="0"/>
                  </a:cubicBezTo>
                  <a:cubicBezTo>
                    <a:pt x="144" y="0"/>
                    <a:pt x="162" y="4"/>
                    <a:pt x="179" y="1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43" name="Freeform 80">
              <a:extLst>
                <a:ext uri="{FF2B5EF4-FFF2-40B4-BE49-F238E27FC236}">
                  <a16:creationId xmlns:a16="http://schemas.microsoft.com/office/drawing/2014/main" id="{6502870B-F08A-4188-9147-DC5D45521D8C}"/>
                </a:ext>
              </a:extLst>
            </p:cNvPr>
            <p:cNvSpPr>
              <a:spLocks/>
            </p:cNvSpPr>
            <p:nvPr/>
          </p:nvSpPr>
          <p:spPr bwMode="auto">
            <a:xfrm>
              <a:off x="5668963" y="4049713"/>
              <a:ext cx="1677987" cy="2338387"/>
            </a:xfrm>
            <a:custGeom>
              <a:avLst/>
              <a:gdLst>
                <a:gd name="T0" fmla="*/ 2147483646 w 169"/>
                <a:gd name="T1" fmla="*/ 2147483646 h 235"/>
                <a:gd name="T2" fmla="*/ 2147483646 w 169"/>
                <a:gd name="T3" fmla="*/ 2147483646 h 235"/>
                <a:gd name="T4" fmla="*/ 0 w 169"/>
                <a:gd name="T5" fmla="*/ 2147483646 h 235"/>
                <a:gd name="T6" fmla="*/ 2147483646 w 169"/>
                <a:gd name="T7" fmla="*/ 0 h 235"/>
                <a:gd name="T8" fmla="*/ 2147483646 w 169"/>
                <a:gd name="T9" fmla="*/ 2147483646 h 2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 h="235">
                  <a:moveTo>
                    <a:pt x="169" y="111"/>
                  </a:moveTo>
                  <a:cubicBezTo>
                    <a:pt x="169" y="179"/>
                    <a:pt x="113" y="235"/>
                    <a:pt x="45" y="235"/>
                  </a:cubicBezTo>
                  <a:cubicBezTo>
                    <a:pt x="29" y="235"/>
                    <a:pt x="14" y="232"/>
                    <a:pt x="0" y="227"/>
                  </a:cubicBezTo>
                  <a:cubicBezTo>
                    <a:pt x="100" y="0"/>
                    <a:pt x="100" y="0"/>
                    <a:pt x="100" y="0"/>
                  </a:cubicBezTo>
                  <a:cubicBezTo>
                    <a:pt x="141" y="20"/>
                    <a:pt x="169" y="62"/>
                    <a:pt x="169" y="11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44" name="Freeform 81">
              <a:extLst>
                <a:ext uri="{FF2B5EF4-FFF2-40B4-BE49-F238E27FC236}">
                  <a16:creationId xmlns:a16="http://schemas.microsoft.com/office/drawing/2014/main" id="{F1DDDAE2-743F-45E9-8221-6A98E2BD6B80}"/>
                </a:ext>
              </a:extLst>
            </p:cNvPr>
            <p:cNvSpPr>
              <a:spLocks/>
            </p:cNvSpPr>
            <p:nvPr/>
          </p:nvSpPr>
          <p:spPr bwMode="auto">
            <a:xfrm>
              <a:off x="5937250" y="4149725"/>
              <a:ext cx="327025" cy="466725"/>
            </a:xfrm>
            <a:custGeom>
              <a:avLst/>
              <a:gdLst>
                <a:gd name="T0" fmla="*/ 2147483646 w 33"/>
                <a:gd name="T1" fmla="*/ 493060206 h 47"/>
                <a:gd name="T2" fmla="*/ 2147483646 w 33"/>
                <a:gd name="T3" fmla="*/ 0 h 47"/>
                <a:gd name="T4" fmla="*/ 883849477 w 33"/>
                <a:gd name="T5" fmla="*/ 197226069 h 47"/>
                <a:gd name="T6" fmla="*/ 0 w 33"/>
                <a:gd name="T7" fmla="*/ 1084728482 h 47"/>
                <a:gd name="T8" fmla="*/ 0 w 33"/>
                <a:gd name="T9" fmla="*/ 2147483646 h 47"/>
                <a:gd name="T10" fmla="*/ 1571285756 w 33"/>
                <a:gd name="T11" fmla="*/ 2147483646 h 47"/>
                <a:gd name="T12" fmla="*/ 1571285756 w 33"/>
                <a:gd name="T13" fmla="*/ 2147483646 h 47"/>
                <a:gd name="T14" fmla="*/ 2147483646 w 33"/>
                <a:gd name="T15" fmla="*/ 2147483646 h 47"/>
                <a:gd name="T16" fmla="*/ 2147483646 w 33"/>
                <a:gd name="T17" fmla="*/ 1281944620 h 47"/>
                <a:gd name="T18" fmla="*/ 2147483646 w 33"/>
                <a:gd name="T19" fmla="*/ 986110482 h 47"/>
                <a:gd name="T20" fmla="*/ 2147483646 w 33"/>
                <a:gd name="T21" fmla="*/ 986110482 h 47"/>
                <a:gd name="T22" fmla="*/ 2147483646 w 33"/>
                <a:gd name="T23" fmla="*/ 690276345 h 47"/>
                <a:gd name="T24" fmla="*/ 2147483646 w 33"/>
                <a:gd name="T25" fmla="*/ 493060206 h 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47">
                  <a:moveTo>
                    <a:pt x="33" y="5"/>
                  </a:moveTo>
                  <a:cubicBezTo>
                    <a:pt x="33" y="2"/>
                    <a:pt x="31" y="0"/>
                    <a:pt x="28" y="0"/>
                  </a:cubicBezTo>
                  <a:cubicBezTo>
                    <a:pt x="9" y="2"/>
                    <a:pt x="9" y="2"/>
                    <a:pt x="9" y="2"/>
                  </a:cubicBezTo>
                  <a:cubicBezTo>
                    <a:pt x="4" y="2"/>
                    <a:pt x="0" y="6"/>
                    <a:pt x="0" y="11"/>
                  </a:cubicBezTo>
                  <a:cubicBezTo>
                    <a:pt x="0" y="31"/>
                    <a:pt x="0" y="31"/>
                    <a:pt x="0" y="31"/>
                  </a:cubicBezTo>
                  <a:cubicBezTo>
                    <a:pt x="0" y="40"/>
                    <a:pt x="7" y="47"/>
                    <a:pt x="16" y="47"/>
                  </a:cubicBezTo>
                  <a:cubicBezTo>
                    <a:pt x="16" y="47"/>
                    <a:pt x="16" y="47"/>
                    <a:pt x="16" y="47"/>
                  </a:cubicBezTo>
                  <a:cubicBezTo>
                    <a:pt x="24" y="47"/>
                    <a:pt x="31" y="40"/>
                    <a:pt x="31" y="31"/>
                  </a:cubicBezTo>
                  <a:cubicBezTo>
                    <a:pt x="31" y="13"/>
                    <a:pt x="31" y="13"/>
                    <a:pt x="31" y="13"/>
                  </a:cubicBezTo>
                  <a:cubicBezTo>
                    <a:pt x="31" y="12"/>
                    <a:pt x="32" y="11"/>
                    <a:pt x="32" y="10"/>
                  </a:cubicBezTo>
                  <a:cubicBezTo>
                    <a:pt x="32" y="10"/>
                    <a:pt x="32" y="10"/>
                    <a:pt x="32" y="10"/>
                  </a:cubicBezTo>
                  <a:cubicBezTo>
                    <a:pt x="33" y="9"/>
                    <a:pt x="33" y="8"/>
                    <a:pt x="33" y="7"/>
                  </a:cubicBezTo>
                  <a:lnTo>
                    <a:pt x="3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45" name="Freeform 82">
              <a:extLst>
                <a:ext uri="{FF2B5EF4-FFF2-40B4-BE49-F238E27FC236}">
                  <a16:creationId xmlns:a16="http://schemas.microsoft.com/office/drawing/2014/main" id="{919D8CEF-95CA-474C-A4AA-6F87113A8E37}"/>
                </a:ext>
              </a:extLst>
            </p:cNvPr>
            <p:cNvSpPr>
              <a:spLocks/>
            </p:cNvSpPr>
            <p:nvPr/>
          </p:nvSpPr>
          <p:spPr bwMode="auto">
            <a:xfrm>
              <a:off x="6184900" y="4637088"/>
              <a:ext cx="328613" cy="398462"/>
            </a:xfrm>
            <a:custGeom>
              <a:avLst/>
              <a:gdLst>
                <a:gd name="T0" fmla="*/ 2147483646 w 33"/>
                <a:gd name="T1" fmla="*/ 2147483646 h 40"/>
                <a:gd name="T2" fmla="*/ 892453160 w 33"/>
                <a:gd name="T3" fmla="*/ 99236961 h 40"/>
                <a:gd name="T4" fmla="*/ 793291698 w 33"/>
                <a:gd name="T5" fmla="*/ 99236961 h 40"/>
                <a:gd name="T6" fmla="*/ 198322924 w 33"/>
                <a:gd name="T7" fmla="*/ 0 h 40"/>
                <a:gd name="T8" fmla="*/ 0 w 33"/>
                <a:gd name="T9" fmla="*/ 2147483646 h 40"/>
                <a:gd name="T10" fmla="*/ 2147483646 w 33"/>
                <a:gd name="T11" fmla="*/ 2147483646 h 40"/>
                <a:gd name="T12" fmla="*/ 2147483646 w 33"/>
                <a:gd name="T13" fmla="*/ 2147483646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 h="40">
                  <a:moveTo>
                    <a:pt x="32" y="28"/>
                  </a:moveTo>
                  <a:cubicBezTo>
                    <a:pt x="31" y="15"/>
                    <a:pt x="22" y="4"/>
                    <a:pt x="9" y="1"/>
                  </a:cubicBezTo>
                  <a:cubicBezTo>
                    <a:pt x="8" y="1"/>
                    <a:pt x="8" y="1"/>
                    <a:pt x="8" y="1"/>
                  </a:cubicBezTo>
                  <a:cubicBezTo>
                    <a:pt x="6" y="0"/>
                    <a:pt x="4" y="0"/>
                    <a:pt x="2" y="0"/>
                  </a:cubicBezTo>
                  <a:cubicBezTo>
                    <a:pt x="0" y="40"/>
                    <a:pt x="0" y="40"/>
                    <a:pt x="0" y="40"/>
                  </a:cubicBezTo>
                  <a:cubicBezTo>
                    <a:pt x="33" y="40"/>
                    <a:pt x="33" y="40"/>
                    <a:pt x="33" y="40"/>
                  </a:cubicBezTo>
                  <a:lnTo>
                    <a:pt x="32"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46" name="Freeform 83">
              <a:extLst>
                <a:ext uri="{FF2B5EF4-FFF2-40B4-BE49-F238E27FC236}">
                  <a16:creationId xmlns:a16="http://schemas.microsoft.com/office/drawing/2014/main" id="{DCA290A4-E8E0-4EDB-91F7-D8D0D5ADFC15}"/>
                </a:ext>
              </a:extLst>
            </p:cNvPr>
            <p:cNvSpPr>
              <a:spLocks/>
            </p:cNvSpPr>
            <p:nvPr/>
          </p:nvSpPr>
          <p:spPr bwMode="auto">
            <a:xfrm>
              <a:off x="5699125" y="4637088"/>
              <a:ext cx="307975" cy="398462"/>
            </a:xfrm>
            <a:custGeom>
              <a:avLst/>
              <a:gdLst>
                <a:gd name="T0" fmla="*/ 2147483646 w 31"/>
                <a:gd name="T1" fmla="*/ 99236961 h 40"/>
                <a:gd name="T2" fmla="*/ 0 w 31"/>
                <a:gd name="T3" fmla="*/ 2147483646 h 40"/>
                <a:gd name="T4" fmla="*/ 0 w 31"/>
                <a:gd name="T5" fmla="*/ 2147483646 h 40"/>
                <a:gd name="T6" fmla="*/ 2147483646 w 31"/>
                <a:gd name="T7" fmla="*/ 2147483646 h 40"/>
                <a:gd name="T8" fmla="*/ 2147483646 w 31"/>
                <a:gd name="T9" fmla="*/ 0 h 40"/>
                <a:gd name="T10" fmla="*/ 2147483646 w 31"/>
                <a:gd name="T11" fmla="*/ 99236961 h 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40">
                  <a:moveTo>
                    <a:pt x="22" y="1"/>
                  </a:moveTo>
                  <a:cubicBezTo>
                    <a:pt x="10" y="4"/>
                    <a:pt x="1" y="15"/>
                    <a:pt x="0" y="28"/>
                  </a:cubicBezTo>
                  <a:cubicBezTo>
                    <a:pt x="0" y="40"/>
                    <a:pt x="0" y="40"/>
                    <a:pt x="0" y="40"/>
                  </a:cubicBezTo>
                  <a:cubicBezTo>
                    <a:pt x="31" y="40"/>
                    <a:pt x="31" y="40"/>
                    <a:pt x="31" y="40"/>
                  </a:cubicBezTo>
                  <a:cubicBezTo>
                    <a:pt x="29" y="0"/>
                    <a:pt x="29" y="0"/>
                    <a:pt x="29" y="0"/>
                  </a:cubicBezTo>
                  <a:cubicBezTo>
                    <a:pt x="27" y="0"/>
                    <a:pt x="24" y="0"/>
                    <a:pt x="2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47" name="Freeform 84">
              <a:extLst>
                <a:ext uri="{FF2B5EF4-FFF2-40B4-BE49-F238E27FC236}">
                  <a16:creationId xmlns:a16="http://schemas.microsoft.com/office/drawing/2014/main" id="{51BF56DA-8E88-4A8E-94AC-BBCAC39C8591}"/>
                </a:ext>
              </a:extLst>
            </p:cNvPr>
            <p:cNvSpPr>
              <a:spLocks/>
            </p:cNvSpPr>
            <p:nvPr/>
          </p:nvSpPr>
          <p:spPr bwMode="auto">
            <a:xfrm>
              <a:off x="6026150" y="4637088"/>
              <a:ext cx="130175" cy="398462"/>
            </a:xfrm>
            <a:custGeom>
              <a:avLst/>
              <a:gdLst>
                <a:gd name="T0" fmla="*/ 1002697971 w 13"/>
                <a:gd name="T1" fmla="*/ 0 h 40"/>
                <a:gd name="T2" fmla="*/ 902423167 w 13"/>
                <a:gd name="T3" fmla="*/ 0 h 40"/>
                <a:gd name="T4" fmla="*/ 401079188 w 13"/>
                <a:gd name="T5" fmla="*/ 0 h 40"/>
                <a:gd name="T6" fmla="*/ 300804385 w 13"/>
                <a:gd name="T7" fmla="*/ 0 h 40"/>
                <a:gd name="T8" fmla="*/ 100264790 w 13"/>
                <a:gd name="T9" fmla="*/ 297700922 h 40"/>
                <a:gd name="T10" fmla="*/ 200539594 w 13"/>
                <a:gd name="T11" fmla="*/ 496164882 h 40"/>
                <a:gd name="T12" fmla="*/ 401079188 w 13"/>
                <a:gd name="T13" fmla="*/ 595391882 h 40"/>
                <a:gd name="T14" fmla="*/ 401079188 w 13"/>
                <a:gd name="T15" fmla="*/ 595391882 h 40"/>
                <a:gd name="T16" fmla="*/ 200539594 w 13"/>
                <a:gd name="T17" fmla="*/ 2147483646 h 40"/>
                <a:gd name="T18" fmla="*/ 1102962762 w 13"/>
                <a:gd name="T19" fmla="*/ 2147483646 h 40"/>
                <a:gd name="T20" fmla="*/ 902423167 w 13"/>
                <a:gd name="T21" fmla="*/ 595391882 h 40"/>
                <a:gd name="T22" fmla="*/ 902423167 w 13"/>
                <a:gd name="T23" fmla="*/ 595391882 h 40"/>
                <a:gd name="T24" fmla="*/ 1203237565 w 13"/>
                <a:gd name="T25" fmla="*/ 496164882 h 40"/>
                <a:gd name="T26" fmla="*/ 1203237565 w 13"/>
                <a:gd name="T27" fmla="*/ 297700922 h 40"/>
                <a:gd name="T28" fmla="*/ 1002697971 w 13"/>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 h="40">
                  <a:moveTo>
                    <a:pt x="10" y="0"/>
                  </a:moveTo>
                  <a:cubicBezTo>
                    <a:pt x="9" y="0"/>
                    <a:pt x="9" y="0"/>
                    <a:pt x="9" y="0"/>
                  </a:cubicBezTo>
                  <a:cubicBezTo>
                    <a:pt x="4" y="0"/>
                    <a:pt x="4" y="0"/>
                    <a:pt x="4" y="0"/>
                  </a:cubicBezTo>
                  <a:cubicBezTo>
                    <a:pt x="3" y="0"/>
                    <a:pt x="3" y="0"/>
                    <a:pt x="3" y="0"/>
                  </a:cubicBezTo>
                  <a:cubicBezTo>
                    <a:pt x="2" y="0"/>
                    <a:pt x="0" y="1"/>
                    <a:pt x="1" y="3"/>
                  </a:cubicBezTo>
                  <a:cubicBezTo>
                    <a:pt x="2" y="5"/>
                    <a:pt x="2" y="5"/>
                    <a:pt x="2" y="5"/>
                  </a:cubicBezTo>
                  <a:cubicBezTo>
                    <a:pt x="2" y="6"/>
                    <a:pt x="3" y="6"/>
                    <a:pt x="4" y="6"/>
                  </a:cubicBezTo>
                  <a:cubicBezTo>
                    <a:pt x="4" y="6"/>
                    <a:pt x="4" y="6"/>
                    <a:pt x="4" y="6"/>
                  </a:cubicBezTo>
                  <a:cubicBezTo>
                    <a:pt x="2" y="40"/>
                    <a:pt x="2" y="40"/>
                    <a:pt x="2" y="40"/>
                  </a:cubicBezTo>
                  <a:cubicBezTo>
                    <a:pt x="11" y="40"/>
                    <a:pt x="11" y="40"/>
                    <a:pt x="11" y="40"/>
                  </a:cubicBezTo>
                  <a:cubicBezTo>
                    <a:pt x="9" y="6"/>
                    <a:pt x="9" y="6"/>
                    <a:pt x="9" y="6"/>
                  </a:cubicBezTo>
                  <a:cubicBezTo>
                    <a:pt x="9" y="6"/>
                    <a:pt x="9" y="6"/>
                    <a:pt x="9" y="6"/>
                  </a:cubicBezTo>
                  <a:cubicBezTo>
                    <a:pt x="10" y="6"/>
                    <a:pt x="11" y="6"/>
                    <a:pt x="12" y="5"/>
                  </a:cubicBezTo>
                  <a:cubicBezTo>
                    <a:pt x="12" y="3"/>
                    <a:pt x="12" y="3"/>
                    <a:pt x="12" y="3"/>
                  </a:cubicBezTo>
                  <a:cubicBezTo>
                    <a:pt x="13" y="1"/>
                    <a:pt x="12" y="0"/>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150" name="TextBox 115">
              <a:extLst>
                <a:ext uri="{FF2B5EF4-FFF2-40B4-BE49-F238E27FC236}">
                  <a16:creationId xmlns:a16="http://schemas.microsoft.com/office/drawing/2014/main" id="{ED48B272-B257-4B32-9F0E-F4AE3E45C8D2}"/>
                </a:ext>
              </a:extLst>
            </p:cNvPr>
            <p:cNvSpPr txBox="1">
              <a:spLocks noChangeArrowheads="1"/>
            </p:cNvSpPr>
            <p:nvPr/>
          </p:nvSpPr>
          <p:spPr bwMode="auto">
            <a:xfrm>
              <a:off x="5080000" y="5168900"/>
              <a:ext cx="20145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400" i="1">
                  <a:solidFill>
                    <a:schemeClr val="bg1"/>
                  </a:solidFill>
                  <a:latin typeface="Arial" panose="020B0604020202020204" pitchFamily="34" charset="0"/>
                  <a:cs typeface="Arial" panose="020B0604020202020204" pitchFamily="34" charset="0"/>
                </a:rPr>
                <a:t>Lorem ipsum dolor sit amet, consectetur adipiscing elit, sed do eiusmod tempor</a:t>
              </a:r>
              <a:endParaRPr lang="ru-RU" altLang="ru-RU" sz="1200" i="1">
                <a:solidFill>
                  <a:schemeClr val="bg1"/>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5123"/>
                                        </p:tgtEl>
                                        <p:attrNameLst>
                                          <p:attrName>style.visibility</p:attrName>
                                        </p:attrNameLst>
                                      </p:cBhvr>
                                      <p:to>
                                        <p:strVal val="visible"/>
                                      </p:to>
                                    </p:set>
                                    <p:anim calcmode="lin" valueType="num">
                                      <p:cBhvr additive="base">
                                        <p:cTn id="11" dur="500" fill="hold"/>
                                        <p:tgtEl>
                                          <p:spTgt spid="5123"/>
                                        </p:tgtEl>
                                        <p:attrNameLst>
                                          <p:attrName>ppt_x</p:attrName>
                                        </p:attrNameLst>
                                      </p:cBhvr>
                                      <p:tavLst>
                                        <p:tav tm="0">
                                          <p:val>
                                            <p:strVal val="#ppt_x"/>
                                          </p:val>
                                        </p:tav>
                                        <p:tav tm="100000">
                                          <p:val>
                                            <p:strVal val="#ppt_x"/>
                                          </p:val>
                                        </p:tav>
                                      </p:tavLst>
                                    </p:anim>
                                    <p:anim calcmode="lin" valueType="num">
                                      <p:cBhvr additive="base">
                                        <p:cTn id="12" dur="500" fill="hold"/>
                                        <p:tgtEl>
                                          <p:spTgt spid="5123"/>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5125"/>
                                        </p:tgtEl>
                                        <p:attrNameLst>
                                          <p:attrName>style.visibility</p:attrName>
                                        </p:attrNameLst>
                                      </p:cBhvr>
                                      <p:to>
                                        <p:strVal val="visible"/>
                                      </p:to>
                                    </p:set>
                                    <p:anim calcmode="lin" valueType="num">
                                      <p:cBhvr>
                                        <p:cTn id="16" dur="500" fill="hold"/>
                                        <p:tgtEl>
                                          <p:spTgt spid="5125"/>
                                        </p:tgtEl>
                                        <p:attrNameLst>
                                          <p:attrName>ppt_w</p:attrName>
                                        </p:attrNameLst>
                                      </p:cBhvr>
                                      <p:tavLst>
                                        <p:tav tm="0">
                                          <p:val>
                                            <p:fltVal val="0"/>
                                          </p:val>
                                        </p:tav>
                                        <p:tav tm="100000">
                                          <p:val>
                                            <p:strVal val="#ppt_w"/>
                                          </p:val>
                                        </p:tav>
                                      </p:tavLst>
                                    </p:anim>
                                    <p:anim calcmode="lin" valueType="num">
                                      <p:cBhvr>
                                        <p:cTn id="17" dur="500" fill="hold"/>
                                        <p:tgtEl>
                                          <p:spTgt spid="5125"/>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250"/>
                                  </p:stCondLst>
                                  <p:childTnLst>
                                    <p:set>
                                      <p:cBhvr>
                                        <p:cTn id="23" dur="1" fill="hold">
                                          <p:stCondLst>
                                            <p:cond delay="0"/>
                                          </p:stCondLst>
                                        </p:cTn>
                                        <p:tgtEl>
                                          <p:spTgt spid="5124"/>
                                        </p:tgtEl>
                                        <p:attrNameLst>
                                          <p:attrName>style.visibility</p:attrName>
                                        </p:attrNameLst>
                                      </p:cBhvr>
                                      <p:to>
                                        <p:strVal val="visible"/>
                                      </p:to>
                                    </p:set>
                                    <p:anim calcmode="lin" valueType="num">
                                      <p:cBhvr>
                                        <p:cTn id="24" dur="500" fill="hold"/>
                                        <p:tgtEl>
                                          <p:spTgt spid="5124"/>
                                        </p:tgtEl>
                                        <p:attrNameLst>
                                          <p:attrName>ppt_w</p:attrName>
                                        </p:attrNameLst>
                                      </p:cBhvr>
                                      <p:tavLst>
                                        <p:tav tm="0">
                                          <p:val>
                                            <p:fltVal val="0"/>
                                          </p:val>
                                        </p:tav>
                                        <p:tav tm="100000">
                                          <p:val>
                                            <p:strVal val="#ppt_w"/>
                                          </p:val>
                                        </p:tav>
                                      </p:tavLst>
                                    </p:anim>
                                    <p:anim calcmode="lin" valueType="num">
                                      <p:cBhvr>
                                        <p:cTn id="25" dur="500" fill="hold"/>
                                        <p:tgtEl>
                                          <p:spTgt spid="5124"/>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500"/>
                                  </p:stCondLst>
                                  <p:childTnLst>
                                    <p:set>
                                      <p:cBhvr>
                                        <p:cTn id="31" dur="1" fill="hold">
                                          <p:stCondLst>
                                            <p:cond delay="0"/>
                                          </p:stCondLst>
                                        </p:cTn>
                                        <p:tgtEl>
                                          <p:spTgt spid="5126"/>
                                        </p:tgtEl>
                                        <p:attrNameLst>
                                          <p:attrName>style.visibility</p:attrName>
                                        </p:attrNameLst>
                                      </p:cBhvr>
                                      <p:to>
                                        <p:strVal val="visible"/>
                                      </p:to>
                                    </p:set>
                                    <p:anim calcmode="lin" valueType="num">
                                      <p:cBhvr>
                                        <p:cTn id="32" dur="500" fill="hold"/>
                                        <p:tgtEl>
                                          <p:spTgt spid="5126"/>
                                        </p:tgtEl>
                                        <p:attrNameLst>
                                          <p:attrName>ppt_w</p:attrName>
                                        </p:attrNameLst>
                                      </p:cBhvr>
                                      <p:tavLst>
                                        <p:tav tm="0">
                                          <p:val>
                                            <p:fltVal val="0"/>
                                          </p:val>
                                        </p:tav>
                                        <p:tav tm="100000">
                                          <p:val>
                                            <p:strVal val="#ppt_w"/>
                                          </p:val>
                                        </p:tav>
                                      </p:tavLst>
                                    </p:anim>
                                    <p:anim calcmode="lin" valueType="num">
                                      <p:cBhvr>
                                        <p:cTn id="33" dur="500" fill="hold"/>
                                        <p:tgtEl>
                                          <p:spTgt spid="5126"/>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50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p:bldP spid="5124" grpId="0"/>
      <p:bldP spid="5125" grpId="0"/>
      <p:bldP spid="512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7">
            <a:extLst>
              <a:ext uri="{FF2B5EF4-FFF2-40B4-BE49-F238E27FC236}">
                <a16:creationId xmlns:a16="http://schemas.microsoft.com/office/drawing/2014/main" id="{C1E46677-4A7B-4D6F-953D-0531B600A4B0}"/>
              </a:ext>
            </a:extLst>
          </p:cNvPr>
          <p:cNvGrpSpPr/>
          <p:nvPr/>
        </p:nvGrpSpPr>
        <p:grpSpPr>
          <a:xfrm>
            <a:off x="679450" y="1312863"/>
            <a:ext cx="7691438" cy="5164137"/>
            <a:chOff x="679450" y="1312863"/>
            <a:chExt cx="7691438" cy="5164137"/>
          </a:xfrm>
        </p:grpSpPr>
        <p:sp>
          <p:nvSpPr>
            <p:cNvPr id="42041" name="Freeform 146">
              <a:extLst>
                <a:ext uri="{FF2B5EF4-FFF2-40B4-BE49-F238E27FC236}">
                  <a16:creationId xmlns:a16="http://schemas.microsoft.com/office/drawing/2014/main" id="{6668ABFB-6594-49AF-81BA-3C4734CC598D}"/>
                </a:ext>
              </a:extLst>
            </p:cNvPr>
            <p:cNvSpPr>
              <a:spLocks/>
            </p:cNvSpPr>
            <p:nvPr/>
          </p:nvSpPr>
          <p:spPr bwMode="auto">
            <a:xfrm>
              <a:off x="1358900"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42" name="Freeform 147">
              <a:extLst>
                <a:ext uri="{FF2B5EF4-FFF2-40B4-BE49-F238E27FC236}">
                  <a16:creationId xmlns:a16="http://schemas.microsoft.com/office/drawing/2014/main" id="{28557FBE-02E8-4662-8AED-7793F1755BC4}"/>
                </a:ext>
              </a:extLst>
            </p:cNvPr>
            <p:cNvSpPr>
              <a:spLocks/>
            </p:cNvSpPr>
            <p:nvPr/>
          </p:nvSpPr>
          <p:spPr bwMode="auto">
            <a:xfrm>
              <a:off x="1779588" y="1417638"/>
              <a:ext cx="28575" cy="4551363"/>
            </a:xfrm>
            <a:custGeom>
              <a:avLst/>
              <a:gdLst>
                <a:gd name="T0" fmla="*/ 72 w 3"/>
                <a:gd name="T1" fmla="*/ 17305 h 475"/>
                <a:gd name="T2" fmla="*/ 0 w 3"/>
                <a:gd name="T3" fmla="*/ 17268 h 475"/>
                <a:gd name="T4" fmla="*/ 0 w 3"/>
                <a:gd name="T5" fmla="*/ 72 h 475"/>
                <a:gd name="T6" fmla="*/ 72 w 3"/>
                <a:gd name="T7" fmla="*/ 0 h 475"/>
                <a:gd name="T8" fmla="*/ 108 w 3"/>
                <a:gd name="T9" fmla="*/ 72 h 475"/>
                <a:gd name="T10" fmla="*/ 108 w 3"/>
                <a:gd name="T11" fmla="*/ 17268 h 475"/>
                <a:gd name="T12" fmla="*/ 72 w 3"/>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75">
                  <a:moveTo>
                    <a:pt x="2" y="475"/>
                  </a:moveTo>
                  <a:cubicBezTo>
                    <a:pt x="1" y="475"/>
                    <a:pt x="0" y="475"/>
                    <a:pt x="0" y="474"/>
                  </a:cubicBezTo>
                  <a:cubicBezTo>
                    <a:pt x="0" y="2"/>
                    <a:pt x="0" y="2"/>
                    <a:pt x="0" y="2"/>
                  </a:cubicBezTo>
                  <a:cubicBezTo>
                    <a:pt x="0" y="1"/>
                    <a:pt x="1" y="0"/>
                    <a:pt x="2" y="0"/>
                  </a:cubicBezTo>
                  <a:cubicBezTo>
                    <a:pt x="3" y="0"/>
                    <a:pt x="3" y="1"/>
                    <a:pt x="3" y="2"/>
                  </a:cubicBezTo>
                  <a:cubicBezTo>
                    <a:pt x="3" y="474"/>
                    <a:pt x="3" y="474"/>
                    <a:pt x="3" y="474"/>
                  </a:cubicBezTo>
                  <a:cubicBezTo>
                    <a:pt x="3"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43" name="Freeform 148">
              <a:extLst>
                <a:ext uri="{FF2B5EF4-FFF2-40B4-BE49-F238E27FC236}">
                  <a16:creationId xmlns:a16="http://schemas.microsoft.com/office/drawing/2014/main" id="{8FBFF67A-6314-4783-B99E-B2CCCEEC5A52}"/>
                </a:ext>
              </a:extLst>
            </p:cNvPr>
            <p:cNvSpPr>
              <a:spLocks/>
            </p:cNvSpPr>
            <p:nvPr/>
          </p:nvSpPr>
          <p:spPr bwMode="auto">
            <a:xfrm>
              <a:off x="2190750"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44" name="Freeform 149">
              <a:extLst>
                <a:ext uri="{FF2B5EF4-FFF2-40B4-BE49-F238E27FC236}">
                  <a16:creationId xmlns:a16="http://schemas.microsoft.com/office/drawing/2014/main" id="{5E1D2201-C947-4D87-8AC8-39990F25EF06}"/>
                </a:ext>
              </a:extLst>
            </p:cNvPr>
            <p:cNvSpPr>
              <a:spLocks/>
            </p:cNvSpPr>
            <p:nvPr/>
          </p:nvSpPr>
          <p:spPr bwMode="auto">
            <a:xfrm>
              <a:off x="2601913"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45" name="Freeform 150">
              <a:extLst>
                <a:ext uri="{FF2B5EF4-FFF2-40B4-BE49-F238E27FC236}">
                  <a16:creationId xmlns:a16="http://schemas.microsoft.com/office/drawing/2014/main" id="{B94A4EFD-E307-4368-983E-70F3AB1443D3}"/>
                </a:ext>
              </a:extLst>
            </p:cNvPr>
            <p:cNvSpPr>
              <a:spLocks/>
            </p:cNvSpPr>
            <p:nvPr/>
          </p:nvSpPr>
          <p:spPr bwMode="auto">
            <a:xfrm>
              <a:off x="3024188" y="1417638"/>
              <a:ext cx="28575" cy="4551363"/>
            </a:xfrm>
            <a:custGeom>
              <a:avLst/>
              <a:gdLst>
                <a:gd name="T0" fmla="*/ 72 w 3"/>
                <a:gd name="T1" fmla="*/ 17305 h 475"/>
                <a:gd name="T2" fmla="*/ 0 w 3"/>
                <a:gd name="T3" fmla="*/ 17268 h 475"/>
                <a:gd name="T4" fmla="*/ 0 w 3"/>
                <a:gd name="T5" fmla="*/ 72 h 475"/>
                <a:gd name="T6" fmla="*/ 72 w 3"/>
                <a:gd name="T7" fmla="*/ 0 h 475"/>
                <a:gd name="T8" fmla="*/ 108 w 3"/>
                <a:gd name="T9" fmla="*/ 72 h 475"/>
                <a:gd name="T10" fmla="*/ 108 w 3"/>
                <a:gd name="T11" fmla="*/ 17268 h 475"/>
                <a:gd name="T12" fmla="*/ 72 w 3"/>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75">
                  <a:moveTo>
                    <a:pt x="2" y="475"/>
                  </a:moveTo>
                  <a:cubicBezTo>
                    <a:pt x="1" y="475"/>
                    <a:pt x="0" y="475"/>
                    <a:pt x="0" y="474"/>
                  </a:cubicBezTo>
                  <a:cubicBezTo>
                    <a:pt x="0" y="2"/>
                    <a:pt x="0" y="2"/>
                    <a:pt x="0" y="2"/>
                  </a:cubicBezTo>
                  <a:cubicBezTo>
                    <a:pt x="0" y="1"/>
                    <a:pt x="1" y="0"/>
                    <a:pt x="2" y="0"/>
                  </a:cubicBezTo>
                  <a:cubicBezTo>
                    <a:pt x="3" y="0"/>
                    <a:pt x="3" y="1"/>
                    <a:pt x="3" y="2"/>
                  </a:cubicBezTo>
                  <a:cubicBezTo>
                    <a:pt x="3" y="474"/>
                    <a:pt x="3" y="474"/>
                    <a:pt x="3" y="474"/>
                  </a:cubicBezTo>
                  <a:cubicBezTo>
                    <a:pt x="3"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46" name="Freeform 151">
              <a:extLst>
                <a:ext uri="{FF2B5EF4-FFF2-40B4-BE49-F238E27FC236}">
                  <a16:creationId xmlns:a16="http://schemas.microsoft.com/office/drawing/2014/main" id="{02394955-CC90-44F9-A06F-DCC511B966AC}"/>
                </a:ext>
              </a:extLst>
            </p:cNvPr>
            <p:cNvSpPr>
              <a:spLocks/>
            </p:cNvSpPr>
            <p:nvPr/>
          </p:nvSpPr>
          <p:spPr bwMode="auto">
            <a:xfrm>
              <a:off x="3435350"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47" name="Freeform 152">
              <a:extLst>
                <a:ext uri="{FF2B5EF4-FFF2-40B4-BE49-F238E27FC236}">
                  <a16:creationId xmlns:a16="http://schemas.microsoft.com/office/drawing/2014/main" id="{BCCFCAD4-F354-4644-8625-5F179BCC5B53}"/>
                </a:ext>
              </a:extLst>
            </p:cNvPr>
            <p:cNvSpPr>
              <a:spLocks/>
            </p:cNvSpPr>
            <p:nvPr/>
          </p:nvSpPr>
          <p:spPr bwMode="auto">
            <a:xfrm>
              <a:off x="3846513"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48" name="Freeform 153">
              <a:extLst>
                <a:ext uri="{FF2B5EF4-FFF2-40B4-BE49-F238E27FC236}">
                  <a16:creationId xmlns:a16="http://schemas.microsoft.com/office/drawing/2014/main" id="{313DE54B-C64E-461F-84F1-F0E9C15C10C1}"/>
                </a:ext>
              </a:extLst>
            </p:cNvPr>
            <p:cNvSpPr>
              <a:spLocks/>
            </p:cNvSpPr>
            <p:nvPr/>
          </p:nvSpPr>
          <p:spPr bwMode="auto">
            <a:xfrm>
              <a:off x="4267200" y="1417638"/>
              <a:ext cx="28575" cy="4551363"/>
            </a:xfrm>
            <a:custGeom>
              <a:avLst/>
              <a:gdLst>
                <a:gd name="T0" fmla="*/ 72 w 3"/>
                <a:gd name="T1" fmla="*/ 17305 h 475"/>
                <a:gd name="T2" fmla="*/ 0 w 3"/>
                <a:gd name="T3" fmla="*/ 17268 h 475"/>
                <a:gd name="T4" fmla="*/ 0 w 3"/>
                <a:gd name="T5" fmla="*/ 72 h 475"/>
                <a:gd name="T6" fmla="*/ 72 w 3"/>
                <a:gd name="T7" fmla="*/ 0 h 475"/>
                <a:gd name="T8" fmla="*/ 108 w 3"/>
                <a:gd name="T9" fmla="*/ 72 h 475"/>
                <a:gd name="T10" fmla="*/ 108 w 3"/>
                <a:gd name="T11" fmla="*/ 17268 h 475"/>
                <a:gd name="T12" fmla="*/ 72 w 3"/>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75">
                  <a:moveTo>
                    <a:pt x="2" y="475"/>
                  </a:moveTo>
                  <a:cubicBezTo>
                    <a:pt x="1" y="475"/>
                    <a:pt x="0" y="475"/>
                    <a:pt x="0" y="474"/>
                  </a:cubicBezTo>
                  <a:cubicBezTo>
                    <a:pt x="0" y="2"/>
                    <a:pt x="0" y="2"/>
                    <a:pt x="0" y="2"/>
                  </a:cubicBezTo>
                  <a:cubicBezTo>
                    <a:pt x="0" y="1"/>
                    <a:pt x="1" y="0"/>
                    <a:pt x="2" y="0"/>
                  </a:cubicBezTo>
                  <a:cubicBezTo>
                    <a:pt x="2" y="0"/>
                    <a:pt x="3" y="1"/>
                    <a:pt x="3" y="2"/>
                  </a:cubicBezTo>
                  <a:cubicBezTo>
                    <a:pt x="3" y="474"/>
                    <a:pt x="3" y="474"/>
                    <a:pt x="3" y="474"/>
                  </a:cubicBezTo>
                  <a:cubicBezTo>
                    <a:pt x="3" y="475"/>
                    <a:pt x="2"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49" name="Freeform 154">
              <a:extLst>
                <a:ext uri="{FF2B5EF4-FFF2-40B4-BE49-F238E27FC236}">
                  <a16:creationId xmlns:a16="http://schemas.microsoft.com/office/drawing/2014/main" id="{2196B4CA-3CE8-4CDD-96DF-C83C5C918777}"/>
                </a:ext>
              </a:extLst>
            </p:cNvPr>
            <p:cNvSpPr>
              <a:spLocks/>
            </p:cNvSpPr>
            <p:nvPr/>
          </p:nvSpPr>
          <p:spPr bwMode="auto">
            <a:xfrm>
              <a:off x="4678363"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0" name="Freeform 155">
              <a:extLst>
                <a:ext uri="{FF2B5EF4-FFF2-40B4-BE49-F238E27FC236}">
                  <a16:creationId xmlns:a16="http://schemas.microsoft.com/office/drawing/2014/main" id="{92098BE6-E7B8-4B45-A449-2A8ED28C6A44}"/>
                </a:ext>
              </a:extLst>
            </p:cNvPr>
            <p:cNvSpPr>
              <a:spLocks/>
            </p:cNvSpPr>
            <p:nvPr/>
          </p:nvSpPr>
          <p:spPr bwMode="auto">
            <a:xfrm>
              <a:off x="5089525"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1" name="Freeform 156">
              <a:extLst>
                <a:ext uri="{FF2B5EF4-FFF2-40B4-BE49-F238E27FC236}">
                  <a16:creationId xmlns:a16="http://schemas.microsoft.com/office/drawing/2014/main" id="{F7FFA2BF-C517-4268-BA27-E4F9159B00A7}"/>
                </a:ext>
              </a:extLst>
            </p:cNvPr>
            <p:cNvSpPr>
              <a:spLocks/>
            </p:cNvSpPr>
            <p:nvPr/>
          </p:nvSpPr>
          <p:spPr bwMode="auto">
            <a:xfrm>
              <a:off x="5510213" y="1417638"/>
              <a:ext cx="28575" cy="4551363"/>
            </a:xfrm>
            <a:custGeom>
              <a:avLst/>
              <a:gdLst>
                <a:gd name="T0" fmla="*/ 36 w 3"/>
                <a:gd name="T1" fmla="*/ 17305 h 475"/>
                <a:gd name="T2" fmla="*/ 0 w 3"/>
                <a:gd name="T3" fmla="*/ 17268 h 475"/>
                <a:gd name="T4" fmla="*/ 0 w 3"/>
                <a:gd name="T5" fmla="*/ 72 h 475"/>
                <a:gd name="T6" fmla="*/ 36 w 3"/>
                <a:gd name="T7" fmla="*/ 0 h 475"/>
                <a:gd name="T8" fmla="*/ 108 w 3"/>
                <a:gd name="T9" fmla="*/ 72 h 475"/>
                <a:gd name="T10" fmla="*/ 108 w 3"/>
                <a:gd name="T11" fmla="*/ 17268 h 475"/>
                <a:gd name="T12" fmla="*/ 36 w 3"/>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75">
                  <a:moveTo>
                    <a:pt x="1" y="475"/>
                  </a:moveTo>
                  <a:cubicBezTo>
                    <a:pt x="0" y="475"/>
                    <a:pt x="0" y="475"/>
                    <a:pt x="0" y="474"/>
                  </a:cubicBezTo>
                  <a:cubicBezTo>
                    <a:pt x="0" y="2"/>
                    <a:pt x="0" y="2"/>
                    <a:pt x="0" y="2"/>
                  </a:cubicBezTo>
                  <a:cubicBezTo>
                    <a:pt x="0" y="1"/>
                    <a:pt x="0" y="0"/>
                    <a:pt x="1" y="0"/>
                  </a:cubicBezTo>
                  <a:cubicBezTo>
                    <a:pt x="2" y="0"/>
                    <a:pt x="3" y="1"/>
                    <a:pt x="3" y="2"/>
                  </a:cubicBezTo>
                  <a:cubicBezTo>
                    <a:pt x="3" y="474"/>
                    <a:pt x="3" y="474"/>
                    <a:pt x="3" y="474"/>
                  </a:cubicBezTo>
                  <a:cubicBezTo>
                    <a:pt x="3" y="475"/>
                    <a:pt x="2" y="475"/>
                    <a:pt x="1"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2" name="Freeform 157">
              <a:extLst>
                <a:ext uri="{FF2B5EF4-FFF2-40B4-BE49-F238E27FC236}">
                  <a16:creationId xmlns:a16="http://schemas.microsoft.com/office/drawing/2014/main" id="{52159970-FFD7-4EEE-9B84-FD3A3B058B5B}"/>
                </a:ext>
              </a:extLst>
            </p:cNvPr>
            <p:cNvSpPr>
              <a:spLocks/>
            </p:cNvSpPr>
            <p:nvPr/>
          </p:nvSpPr>
          <p:spPr bwMode="auto">
            <a:xfrm>
              <a:off x="5922963"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3" name="Freeform 158">
              <a:extLst>
                <a:ext uri="{FF2B5EF4-FFF2-40B4-BE49-F238E27FC236}">
                  <a16:creationId xmlns:a16="http://schemas.microsoft.com/office/drawing/2014/main" id="{9BD2760A-31AC-4205-9500-F5CC3AA90817}"/>
                </a:ext>
              </a:extLst>
            </p:cNvPr>
            <p:cNvSpPr>
              <a:spLocks/>
            </p:cNvSpPr>
            <p:nvPr/>
          </p:nvSpPr>
          <p:spPr bwMode="auto">
            <a:xfrm>
              <a:off x="6334125"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4" name="Freeform 159">
              <a:extLst>
                <a:ext uri="{FF2B5EF4-FFF2-40B4-BE49-F238E27FC236}">
                  <a16:creationId xmlns:a16="http://schemas.microsoft.com/office/drawing/2014/main" id="{8020DCFC-09EF-4690-A342-CC24A7371305}"/>
                </a:ext>
              </a:extLst>
            </p:cNvPr>
            <p:cNvSpPr>
              <a:spLocks/>
            </p:cNvSpPr>
            <p:nvPr/>
          </p:nvSpPr>
          <p:spPr bwMode="auto">
            <a:xfrm>
              <a:off x="6754813" y="1417638"/>
              <a:ext cx="28575" cy="4551363"/>
            </a:xfrm>
            <a:custGeom>
              <a:avLst/>
              <a:gdLst>
                <a:gd name="T0" fmla="*/ 36 w 3"/>
                <a:gd name="T1" fmla="*/ 17305 h 475"/>
                <a:gd name="T2" fmla="*/ 0 w 3"/>
                <a:gd name="T3" fmla="*/ 17268 h 475"/>
                <a:gd name="T4" fmla="*/ 0 w 3"/>
                <a:gd name="T5" fmla="*/ 72 h 475"/>
                <a:gd name="T6" fmla="*/ 36 w 3"/>
                <a:gd name="T7" fmla="*/ 0 h 475"/>
                <a:gd name="T8" fmla="*/ 108 w 3"/>
                <a:gd name="T9" fmla="*/ 72 h 475"/>
                <a:gd name="T10" fmla="*/ 108 w 3"/>
                <a:gd name="T11" fmla="*/ 17268 h 475"/>
                <a:gd name="T12" fmla="*/ 36 w 3"/>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75">
                  <a:moveTo>
                    <a:pt x="1" y="475"/>
                  </a:moveTo>
                  <a:cubicBezTo>
                    <a:pt x="0" y="475"/>
                    <a:pt x="0" y="475"/>
                    <a:pt x="0" y="474"/>
                  </a:cubicBezTo>
                  <a:cubicBezTo>
                    <a:pt x="0" y="2"/>
                    <a:pt x="0" y="2"/>
                    <a:pt x="0" y="2"/>
                  </a:cubicBezTo>
                  <a:cubicBezTo>
                    <a:pt x="0" y="1"/>
                    <a:pt x="0" y="0"/>
                    <a:pt x="1" y="0"/>
                  </a:cubicBezTo>
                  <a:cubicBezTo>
                    <a:pt x="2" y="0"/>
                    <a:pt x="3" y="1"/>
                    <a:pt x="3" y="2"/>
                  </a:cubicBezTo>
                  <a:cubicBezTo>
                    <a:pt x="3" y="474"/>
                    <a:pt x="3" y="474"/>
                    <a:pt x="3" y="474"/>
                  </a:cubicBezTo>
                  <a:cubicBezTo>
                    <a:pt x="3" y="475"/>
                    <a:pt x="2" y="475"/>
                    <a:pt x="1"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5" name="Freeform 160">
              <a:extLst>
                <a:ext uri="{FF2B5EF4-FFF2-40B4-BE49-F238E27FC236}">
                  <a16:creationId xmlns:a16="http://schemas.microsoft.com/office/drawing/2014/main" id="{F7D1D825-EC4F-4467-8B58-417C1B7425E1}"/>
                </a:ext>
              </a:extLst>
            </p:cNvPr>
            <p:cNvSpPr>
              <a:spLocks/>
            </p:cNvSpPr>
            <p:nvPr/>
          </p:nvSpPr>
          <p:spPr bwMode="auto">
            <a:xfrm>
              <a:off x="7165975"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6" name="Freeform 161">
              <a:extLst>
                <a:ext uri="{FF2B5EF4-FFF2-40B4-BE49-F238E27FC236}">
                  <a16:creationId xmlns:a16="http://schemas.microsoft.com/office/drawing/2014/main" id="{CC6D316A-2702-4969-A02C-2B1C32D1A730}"/>
                </a:ext>
              </a:extLst>
            </p:cNvPr>
            <p:cNvSpPr>
              <a:spLocks/>
            </p:cNvSpPr>
            <p:nvPr/>
          </p:nvSpPr>
          <p:spPr bwMode="auto">
            <a:xfrm>
              <a:off x="7577138" y="1417638"/>
              <a:ext cx="38100" cy="4551363"/>
            </a:xfrm>
            <a:custGeom>
              <a:avLst/>
              <a:gdLst>
                <a:gd name="T0" fmla="*/ 72 w 4"/>
                <a:gd name="T1" fmla="*/ 17305 h 475"/>
                <a:gd name="T2" fmla="*/ 0 w 4"/>
                <a:gd name="T3" fmla="*/ 17268 h 475"/>
                <a:gd name="T4" fmla="*/ 0 w 4"/>
                <a:gd name="T5" fmla="*/ 72 h 475"/>
                <a:gd name="T6" fmla="*/ 72 w 4"/>
                <a:gd name="T7" fmla="*/ 0 h 475"/>
                <a:gd name="T8" fmla="*/ 144 w 4"/>
                <a:gd name="T9" fmla="*/ 72 h 475"/>
                <a:gd name="T10" fmla="*/ 144 w 4"/>
                <a:gd name="T11" fmla="*/ 17268 h 475"/>
                <a:gd name="T12" fmla="*/ 72 w 4"/>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75">
                  <a:moveTo>
                    <a:pt x="2" y="475"/>
                  </a:moveTo>
                  <a:cubicBezTo>
                    <a:pt x="1" y="475"/>
                    <a:pt x="0" y="475"/>
                    <a:pt x="0" y="474"/>
                  </a:cubicBezTo>
                  <a:cubicBezTo>
                    <a:pt x="0" y="2"/>
                    <a:pt x="0" y="2"/>
                    <a:pt x="0" y="2"/>
                  </a:cubicBezTo>
                  <a:cubicBezTo>
                    <a:pt x="0" y="1"/>
                    <a:pt x="1" y="0"/>
                    <a:pt x="2" y="0"/>
                  </a:cubicBezTo>
                  <a:cubicBezTo>
                    <a:pt x="3" y="0"/>
                    <a:pt x="4" y="1"/>
                    <a:pt x="4" y="2"/>
                  </a:cubicBezTo>
                  <a:cubicBezTo>
                    <a:pt x="4" y="474"/>
                    <a:pt x="4" y="474"/>
                    <a:pt x="4" y="474"/>
                  </a:cubicBezTo>
                  <a:cubicBezTo>
                    <a:pt x="4" y="475"/>
                    <a:pt x="3" y="475"/>
                    <a:pt x="2"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7" name="Freeform 162">
              <a:extLst>
                <a:ext uri="{FF2B5EF4-FFF2-40B4-BE49-F238E27FC236}">
                  <a16:creationId xmlns:a16="http://schemas.microsoft.com/office/drawing/2014/main" id="{9CF50AB6-03F1-4986-9DF9-28EDEEDBD086}"/>
                </a:ext>
              </a:extLst>
            </p:cNvPr>
            <p:cNvSpPr>
              <a:spLocks/>
            </p:cNvSpPr>
            <p:nvPr/>
          </p:nvSpPr>
          <p:spPr bwMode="auto">
            <a:xfrm>
              <a:off x="7997825" y="1417638"/>
              <a:ext cx="28575" cy="4551363"/>
            </a:xfrm>
            <a:custGeom>
              <a:avLst/>
              <a:gdLst>
                <a:gd name="T0" fmla="*/ 36 w 3"/>
                <a:gd name="T1" fmla="*/ 17305 h 475"/>
                <a:gd name="T2" fmla="*/ 0 w 3"/>
                <a:gd name="T3" fmla="*/ 17268 h 475"/>
                <a:gd name="T4" fmla="*/ 0 w 3"/>
                <a:gd name="T5" fmla="*/ 72 h 475"/>
                <a:gd name="T6" fmla="*/ 36 w 3"/>
                <a:gd name="T7" fmla="*/ 0 h 475"/>
                <a:gd name="T8" fmla="*/ 108 w 3"/>
                <a:gd name="T9" fmla="*/ 72 h 475"/>
                <a:gd name="T10" fmla="*/ 108 w 3"/>
                <a:gd name="T11" fmla="*/ 17268 h 475"/>
                <a:gd name="T12" fmla="*/ 36 w 3"/>
                <a:gd name="T13" fmla="*/ 17305 h 4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475">
                  <a:moveTo>
                    <a:pt x="1" y="475"/>
                  </a:moveTo>
                  <a:cubicBezTo>
                    <a:pt x="0" y="475"/>
                    <a:pt x="0" y="475"/>
                    <a:pt x="0" y="474"/>
                  </a:cubicBezTo>
                  <a:cubicBezTo>
                    <a:pt x="0" y="2"/>
                    <a:pt x="0" y="2"/>
                    <a:pt x="0" y="2"/>
                  </a:cubicBezTo>
                  <a:cubicBezTo>
                    <a:pt x="0" y="1"/>
                    <a:pt x="0" y="0"/>
                    <a:pt x="1" y="0"/>
                  </a:cubicBezTo>
                  <a:cubicBezTo>
                    <a:pt x="2" y="0"/>
                    <a:pt x="3" y="1"/>
                    <a:pt x="3" y="2"/>
                  </a:cubicBezTo>
                  <a:cubicBezTo>
                    <a:pt x="3" y="474"/>
                    <a:pt x="3" y="474"/>
                    <a:pt x="3" y="474"/>
                  </a:cubicBezTo>
                  <a:cubicBezTo>
                    <a:pt x="3" y="475"/>
                    <a:pt x="2" y="475"/>
                    <a:pt x="1" y="475"/>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8" name="Freeform 163">
              <a:extLst>
                <a:ext uri="{FF2B5EF4-FFF2-40B4-BE49-F238E27FC236}">
                  <a16:creationId xmlns:a16="http://schemas.microsoft.com/office/drawing/2014/main" id="{8B3254CC-F573-4109-A08F-72A610AA40CD}"/>
                </a:ext>
              </a:extLst>
            </p:cNvPr>
            <p:cNvSpPr>
              <a:spLocks/>
            </p:cNvSpPr>
            <p:nvPr/>
          </p:nvSpPr>
          <p:spPr bwMode="auto">
            <a:xfrm>
              <a:off x="1358900" y="1389063"/>
              <a:ext cx="6667500" cy="28575"/>
            </a:xfrm>
            <a:custGeom>
              <a:avLst/>
              <a:gdLst>
                <a:gd name="T0" fmla="*/ 25236 w 697"/>
                <a:gd name="T1" fmla="*/ 108 h 3"/>
                <a:gd name="T2" fmla="*/ 72 w 697"/>
                <a:gd name="T3" fmla="*/ 108 h 3"/>
                <a:gd name="T4" fmla="*/ 0 w 697"/>
                <a:gd name="T5" fmla="*/ 36 h 3"/>
                <a:gd name="T6" fmla="*/ 72 w 697"/>
                <a:gd name="T7" fmla="*/ 0 h 3"/>
                <a:gd name="T8" fmla="*/ 25236 w 697"/>
                <a:gd name="T9" fmla="*/ 0 h 3"/>
                <a:gd name="T10" fmla="*/ 25308 w 697"/>
                <a:gd name="T11" fmla="*/ 36 h 3"/>
                <a:gd name="T12" fmla="*/ 25236 w 697"/>
                <a:gd name="T13" fmla="*/ 108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3">
                  <a:moveTo>
                    <a:pt x="695" y="3"/>
                  </a:moveTo>
                  <a:cubicBezTo>
                    <a:pt x="2" y="3"/>
                    <a:pt x="2" y="3"/>
                    <a:pt x="2" y="3"/>
                  </a:cubicBezTo>
                  <a:cubicBezTo>
                    <a:pt x="1" y="3"/>
                    <a:pt x="0" y="2"/>
                    <a:pt x="0" y="1"/>
                  </a:cubicBezTo>
                  <a:cubicBezTo>
                    <a:pt x="0" y="0"/>
                    <a:pt x="1" y="0"/>
                    <a:pt x="2" y="0"/>
                  </a:cubicBezTo>
                  <a:cubicBezTo>
                    <a:pt x="695" y="0"/>
                    <a:pt x="695" y="0"/>
                    <a:pt x="695" y="0"/>
                  </a:cubicBezTo>
                  <a:cubicBezTo>
                    <a:pt x="696" y="0"/>
                    <a:pt x="697" y="0"/>
                    <a:pt x="697" y="1"/>
                  </a:cubicBezTo>
                  <a:cubicBezTo>
                    <a:pt x="697" y="2"/>
                    <a:pt x="696" y="3"/>
                    <a:pt x="695"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59" name="Freeform 164">
              <a:extLst>
                <a:ext uri="{FF2B5EF4-FFF2-40B4-BE49-F238E27FC236}">
                  <a16:creationId xmlns:a16="http://schemas.microsoft.com/office/drawing/2014/main" id="{05A984BD-A160-4277-81A5-5C4D8B536FFD}"/>
                </a:ext>
              </a:extLst>
            </p:cNvPr>
            <p:cNvSpPr>
              <a:spLocks/>
            </p:cNvSpPr>
            <p:nvPr/>
          </p:nvSpPr>
          <p:spPr bwMode="auto">
            <a:xfrm>
              <a:off x="1358900" y="1801813"/>
              <a:ext cx="6667500" cy="28575"/>
            </a:xfrm>
            <a:custGeom>
              <a:avLst/>
              <a:gdLst>
                <a:gd name="T0" fmla="*/ 25236 w 697"/>
                <a:gd name="T1" fmla="*/ 108 h 3"/>
                <a:gd name="T2" fmla="*/ 72 w 697"/>
                <a:gd name="T3" fmla="*/ 108 h 3"/>
                <a:gd name="T4" fmla="*/ 0 w 697"/>
                <a:gd name="T5" fmla="*/ 72 h 3"/>
                <a:gd name="T6" fmla="*/ 72 w 697"/>
                <a:gd name="T7" fmla="*/ 0 h 3"/>
                <a:gd name="T8" fmla="*/ 25236 w 697"/>
                <a:gd name="T9" fmla="*/ 0 h 3"/>
                <a:gd name="T10" fmla="*/ 25308 w 697"/>
                <a:gd name="T11" fmla="*/ 72 h 3"/>
                <a:gd name="T12" fmla="*/ 25236 w 697"/>
                <a:gd name="T13" fmla="*/ 108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3">
                  <a:moveTo>
                    <a:pt x="695" y="3"/>
                  </a:moveTo>
                  <a:cubicBezTo>
                    <a:pt x="2" y="3"/>
                    <a:pt x="2" y="3"/>
                    <a:pt x="2" y="3"/>
                  </a:cubicBezTo>
                  <a:cubicBezTo>
                    <a:pt x="1" y="3"/>
                    <a:pt x="0" y="3"/>
                    <a:pt x="0" y="2"/>
                  </a:cubicBezTo>
                  <a:cubicBezTo>
                    <a:pt x="0" y="1"/>
                    <a:pt x="1" y="0"/>
                    <a:pt x="2" y="0"/>
                  </a:cubicBezTo>
                  <a:cubicBezTo>
                    <a:pt x="695" y="0"/>
                    <a:pt x="695" y="0"/>
                    <a:pt x="695" y="0"/>
                  </a:cubicBezTo>
                  <a:cubicBezTo>
                    <a:pt x="696" y="0"/>
                    <a:pt x="697" y="1"/>
                    <a:pt x="697" y="2"/>
                  </a:cubicBezTo>
                  <a:cubicBezTo>
                    <a:pt x="697" y="3"/>
                    <a:pt x="696" y="3"/>
                    <a:pt x="695"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0" name="Freeform 165">
              <a:extLst>
                <a:ext uri="{FF2B5EF4-FFF2-40B4-BE49-F238E27FC236}">
                  <a16:creationId xmlns:a16="http://schemas.microsoft.com/office/drawing/2014/main" id="{E6D81A65-44E8-450D-9C97-2CE6C691FFB4}"/>
                </a:ext>
              </a:extLst>
            </p:cNvPr>
            <p:cNvSpPr>
              <a:spLocks/>
            </p:cNvSpPr>
            <p:nvPr/>
          </p:nvSpPr>
          <p:spPr bwMode="auto">
            <a:xfrm>
              <a:off x="1358900" y="2212976"/>
              <a:ext cx="6667500" cy="38100"/>
            </a:xfrm>
            <a:custGeom>
              <a:avLst/>
              <a:gdLst>
                <a:gd name="T0" fmla="*/ 25236 w 697"/>
                <a:gd name="T1" fmla="*/ 144 h 4"/>
                <a:gd name="T2" fmla="*/ 72 w 697"/>
                <a:gd name="T3" fmla="*/ 144 h 4"/>
                <a:gd name="T4" fmla="*/ 0 w 697"/>
                <a:gd name="T5" fmla="*/ 72 h 4"/>
                <a:gd name="T6" fmla="*/ 72 w 697"/>
                <a:gd name="T7" fmla="*/ 0 h 4"/>
                <a:gd name="T8" fmla="*/ 25236 w 697"/>
                <a:gd name="T9" fmla="*/ 0 h 4"/>
                <a:gd name="T10" fmla="*/ 25308 w 697"/>
                <a:gd name="T11" fmla="*/ 72 h 4"/>
                <a:gd name="T12" fmla="*/ 25236 w 697"/>
                <a:gd name="T13" fmla="*/ 14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4">
                  <a:moveTo>
                    <a:pt x="695" y="4"/>
                  </a:moveTo>
                  <a:cubicBezTo>
                    <a:pt x="2" y="4"/>
                    <a:pt x="2" y="4"/>
                    <a:pt x="2" y="4"/>
                  </a:cubicBezTo>
                  <a:cubicBezTo>
                    <a:pt x="1" y="4"/>
                    <a:pt x="0" y="3"/>
                    <a:pt x="0" y="2"/>
                  </a:cubicBezTo>
                  <a:cubicBezTo>
                    <a:pt x="0" y="1"/>
                    <a:pt x="1" y="0"/>
                    <a:pt x="2" y="0"/>
                  </a:cubicBezTo>
                  <a:cubicBezTo>
                    <a:pt x="695" y="0"/>
                    <a:pt x="695" y="0"/>
                    <a:pt x="695" y="0"/>
                  </a:cubicBezTo>
                  <a:cubicBezTo>
                    <a:pt x="696" y="0"/>
                    <a:pt x="697" y="1"/>
                    <a:pt x="697" y="2"/>
                  </a:cubicBezTo>
                  <a:cubicBezTo>
                    <a:pt x="697" y="3"/>
                    <a:pt x="696" y="4"/>
                    <a:pt x="695" y="4"/>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1" name="Freeform 166">
              <a:extLst>
                <a:ext uri="{FF2B5EF4-FFF2-40B4-BE49-F238E27FC236}">
                  <a16:creationId xmlns:a16="http://schemas.microsoft.com/office/drawing/2014/main" id="{FFCD2079-B6E9-4AE2-9D97-5EC1752330FB}"/>
                </a:ext>
              </a:extLst>
            </p:cNvPr>
            <p:cNvSpPr>
              <a:spLocks/>
            </p:cNvSpPr>
            <p:nvPr/>
          </p:nvSpPr>
          <p:spPr bwMode="auto">
            <a:xfrm>
              <a:off x="1358900" y="2635251"/>
              <a:ext cx="6667500" cy="28575"/>
            </a:xfrm>
            <a:custGeom>
              <a:avLst/>
              <a:gdLst>
                <a:gd name="T0" fmla="*/ 25236 w 697"/>
                <a:gd name="T1" fmla="*/ 108 h 3"/>
                <a:gd name="T2" fmla="*/ 72 w 697"/>
                <a:gd name="T3" fmla="*/ 108 h 3"/>
                <a:gd name="T4" fmla="*/ 0 w 697"/>
                <a:gd name="T5" fmla="*/ 36 h 3"/>
                <a:gd name="T6" fmla="*/ 72 w 697"/>
                <a:gd name="T7" fmla="*/ 0 h 3"/>
                <a:gd name="T8" fmla="*/ 25236 w 697"/>
                <a:gd name="T9" fmla="*/ 0 h 3"/>
                <a:gd name="T10" fmla="*/ 25308 w 697"/>
                <a:gd name="T11" fmla="*/ 36 h 3"/>
                <a:gd name="T12" fmla="*/ 25236 w 697"/>
                <a:gd name="T13" fmla="*/ 108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3">
                  <a:moveTo>
                    <a:pt x="695" y="3"/>
                  </a:moveTo>
                  <a:cubicBezTo>
                    <a:pt x="2" y="3"/>
                    <a:pt x="2" y="3"/>
                    <a:pt x="2" y="3"/>
                  </a:cubicBezTo>
                  <a:cubicBezTo>
                    <a:pt x="1" y="3"/>
                    <a:pt x="0" y="2"/>
                    <a:pt x="0" y="1"/>
                  </a:cubicBezTo>
                  <a:cubicBezTo>
                    <a:pt x="0" y="0"/>
                    <a:pt x="1" y="0"/>
                    <a:pt x="2" y="0"/>
                  </a:cubicBezTo>
                  <a:cubicBezTo>
                    <a:pt x="695" y="0"/>
                    <a:pt x="695" y="0"/>
                    <a:pt x="695" y="0"/>
                  </a:cubicBezTo>
                  <a:cubicBezTo>
                    <a:pt x="696" y="0"/>
                    <a:pt x="697" y="0"/>
                    <a:pt x="697" y="1"/>
                  </a:cubicBezTo>
                  <a:cubicBezTo>
                    <a:pt x="697" y="2"/>
                    <a:pt x="696" y="3"/>
                    <a:pt x="695" y="3"/>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2" name="Freeform 167">
              <a:extLst>
                <a:ext uri="{FF2B5EF4-FFF2-40B4-BE49-F238E27FC236}">
                  <a16:creationId xmlns:a16="http://schemas.microsoft.com/office/drawing/2014/main" id="{AA788C74-ABBF-4D29-BB33-A828E910512D}"/>
                </a:ext>
              </a:extLst>
            </p:cNvPr>
            <p:cNvSpPr>
              <a:spLocks/>
            </p:cNvSpPr>
            <p:nvPr/>
          </p:nvSpPr>
          <p:spPr bwMode="auto">
            <a:xfrm>
              <a:off x="1358900" y="3046413"/>
              <a:ext cx="6667500" cy="28575"/>
            </a:xfrm>
            <a:custGeom>
              <a:avLst/>
              <a:gdLst>
                <a:gd name="T0" fmla="*/ 25236 w 697"/>
                <a:gd name="T1" fmla="*/ 108 h 3"/>
                <a:gd name="T2" fmla="*/ 72 w 697"/>
                <a:gd name="T3" fmla="*/ 108 h 3"/>
                <a:gd name="T4" fmla="*/ 0 w 697"/>
                <a:gd name="T5" fmla="*/ 72 h 3"/>
                <a:gd name="T6" fmla="*/ 72 w 697"/>
                <a:gd name="T7" fmla="*/ 0 h 3"/>
                <a:gd name="T8" fmla="*/ 25236 w 697"/>
                <a:gd name="T9" fmla="*/ 0 h 3"/>
                <a:gd name="T10" fmla="*/ 25308 w 697"/>
                <a:gd name="T11" fmla="*/ 72 h 3"/>
                <a:gd name="T12" fmla="*/ 25236 w 697"/>
                <a:gd name="T13" fmla="*/ 108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3">
                  <a:moveTo>
                    <a:pt x="695" y="3"/>
                  </a:moveTo>
                  <a:cubicBezTo>
                    <a:pt x="2" y="3"/>
                    <a:pt x="2" y="3"/>
                    <a:pt x="2" y="3"/>
                  </a:cubicBezTo>
                  <a:cubicBezTo>
                    <a:pt x="1" y="3"/>
                    <a:pt x="0" y="3"/>
                    <a:pt x="0" y="2"/>
                  </a:cubicBezTo>
                  <a:cubicBezTo>
                    <a:pt x="0" y="1"/>
                    <a:pt x="1" y="0"/>
                    <a:pt x="2" y="0"/>
                  </a:cubicBezTo>
                  <a:cubicBezTo>
                    <a:pt x="695" y="0"/>
                    <a:pt x="695" y="0"/>
                    <a:pt x="695" y="0"/>
                  </a:cubicBezTo>
                  <a:cubicBezTo>
                    <a:pt x="696" y="0"/>
                    <a:pt x="697" y="1"/>
                    <a:pt x="697" y="2"/>
                  </a:cubicBezTo>
                  <a:cubicBezTo>
                    <a:pt x="697" y="3"/>
                    <a:pt x="696" y="3"/>
                    <a:pt x="695" y="3"/>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3" name="Freeform 168">
              <a:extLst>
                <a:ext uri="{FF2B5EF4-FFF2-40B4-BE49-F238E27FC236}">
                  <a16:creationId xmlns:a16="http://schemas.microsoft.com/office/drawing/2014/main" id="{B707AB5B-A1E1-4BEE-B08D-F2823B1DEE7F}"/>
                </a:ext>
              </a:extLst>
            </p:cNvPr>
            <p:cNvSpPr>
              <a:spLocks/>
            </p:cNvSpPr>
            <p:nvPr/>
          </p:nvSpPr>
          <p:spPr bwMode="auto">
            <a:xfrm>
              <a:off x="1358900" y="3459163"/>
              <a:ext cx="6667500" cy="38100"/>
            </a:xfrm>
            <a:custGeom>
              <a:avLst/>
              <a:gdLst>
                <a:gd name="T0" fmla="*/ 25236 w 697"/>
                <a:gd name="T1" fmla="*/ 144 h 4"/>
                <a:gd name="T2" fmla="*/ 72 w 697"/>
                <a:gd name="T3" fmla="*/ 144 h 4"/>
                <a:gd name="T4" fmla="*/ 0 w 697"/>
                <a:gd name="T5" fmla="*/ 72 h 4"/>
                <a:gd name="T6" fmla="*/ 72 w 697"/>
                <a:gd name="T7" fmla="*/ 0 h 4"/>
                <a:gd name="T8" fmla="*/ 25236 w 697"/>
                <a:gd name="T9" fmla="*/ 0 h 4"/>
                <a:gd name="T10" fmla="*/ 25308 w 697"/>
                <a:gd name="T11" fmla="*/ 72 h 4"/>
                <a:gd name="T12" fmla="*/ 25236 w 697"/>
                <a:gd name="T13" fmla="*/ 14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4">
                  <a:moveTo>
                    <a:pt x="695" y="4"/>
                  </a:moveTo>
                  <a:cubicBezTo>
                    <a:pt x="2" y="4"/>
                    <a:pt x="2" y="4"/>
                    <a:pt x="2" y="4"/>
                  </a:cubicBezTo>
                  <a:cubicBezTo>
                    <a:pt x="1" y="4"/>
                    <a:pt x="0" y="3"/>
                    <a:pt x="0" y="2"/>
                  </a:cubicBezTo>
                  <a:cubicBezTo>
                    <a:pt x="0" y="1"/>
                    <a:pt x="1" y="0"/>
                    <a:pt x="2" y="0"/>
                  </a:cubicBezTo>
                  <a:cubicBezTo>
                    <a:pt x="695" y="0"/>
                    <a:pt x="695" y="0"/>
                    <a:pt x="695" y="0"/>
                  </a:cubicBezTo>
                  <a:cubicBezTo>
                    <a:pt x="696" y="0"/>
                    <a:pt x="697" y="1"/>
                    <a:pt x="697" y="2"/>
                  </a:cubicBezTo>
                  <a:cubicBezTo>
                    <a:pt x="697" y="3"/>
                    <a:pt x="696" y="4"/>
                    <a:pt x="695" y="4"/>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4" name="Freeform 169">
              <a:extLst>
                <a:ext uri="{FF2B5EF4-FFF2-40B4-BE49-F238E27FC236}">
                  <a16:creationId xmlns:a16="http://schemas.microsoft.com/office/drawing/2014/main" id="{E9F95D70-6BAF-4E28-91B7-A01309F2787C}"/>
                </a:ext>
              </a:extLst>
            </p:cNvPr>
            <p:cNvSpPr>
              <a:spLocks/>
            </p:cNvSpPr>
            <p:nvPr/>
          </p:nvSpPr>
          <p:spPr bwMode="auto">
            <a:xfrm>
              <a:off x="1358900" y="3879851"/>
              <a:ext cx="6667500" cy="30163"/>
            </a:xfrm>
            <a:custGeom>
              <a:avLst/>
              <a:gdLst>
                <a:gd name="T0" fmla="*/ 25236 w 697"/>
                <a:gd name="T1" fmla="*/ 120 h 3"/>
                <a:gd name="T2" fmla="*/ 72 w 697"/>
                <a:gd name="T3" fmla="*/ 120 h 3"/>
                <a:gd name="T4" fmla="*/ 0 w 697"/>
                <a:gd name="T5" fmla="*/ 38 h 3"/>
                <a:gd name="T6" fmla="*/ 72 w 697"/>
                <a:gd name="T7" fmla="*/ 0 h 3"/>
                <a:gd name="T8" fmla="*/ 25236 w 697"/>
                <a:gd name="T9" fmla="*/ 0 h 3"/>
                <a:gd name="T10" fmla="*/ 25308 w 697"/>
                <a:gd name="T11" fmla="*/ 38 h 3"/>
                <a:gd name="T12" fmla="*/ 25236 w 697"/>
                <a:gd name="T13" fmla="*/ 12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3">
                  <a:moveTo>
                    <a:pt x="695" y="3"/>
                  </a:moveTo>
                  <a:cubicBezTo>
                    <a:pt x="2" y="3"/>
                    <a:pt x="2" y="3"/>
                    <a:pt x="2" y="3"/>
                  </a:cubicBezTo>
                  <a:cubicBezTo>
                    <a:pt x="1" y="3"/>
                    <a:pt x="0" y="2"/>
                    <a:pt x="0" y="1"/>
                  </a:cubicBezTo>
                  <a:cubicBezTo>
                    <a:pt x="0" y="0"/>
                    <a:pt x="1" y="0"/>
                    <a:pt x="2" y="0"/>
                  </a:cubicBezTo>
                  <a:cubicBezTo>
                    <a:pt x="695" y="0"/>
                    <a:pt x="695" y="0"/>
                    <a:pt x="695" y="0"/>
                  </a:cubicBezTo>
                  <a:cubicBezTo>
                    <a:pt x="696" y="0"/>
                    <a:pt x="697" y="0"/>
                    <a:pt x="697" y="1"/>
                  </a:cubicBezTo>
                  <a:cubicBezTo>
                    <a:pt x="697" y="2"/>
                    <a:pt x="696" y="3"/>
                    <a:pt x="695" y="3"/>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5" name="Freeform 170">
              <a:extLst>
                <a:ext uri="{FF2B5EF4-FFF2-40B4-BE49-F238E27FC236}">
                  <a16:creationId xmlns:a16="http://schemas.microsoft.com/office/drawing/2014/main" id="{47D92E83-AE6B-410A-9065-EC97A183AD34}"/>
                </a:ext>
              </a:extLst>
            </p:cNvPr>
            <p:cNvSpPr>
              <a:spLocks/>
            </p:cNvSpPr>
            <p:nvPr/>
          </p:nvSpPr>
          <p:spPr bwMode="auto">
            <a:xfrm>
              <a:off x="1358900" y="4292601"/>
              <a:ext cx="6667500" cy="28575"/>
            </a:xfrm>
            <a:custGeom>
              <a:avLst/>
              <a:gdLst>
                <a:gd name="T0" fmla="*/ 25236 w 697"/>
                <a:gd name="T1" fmla="*/ 108 h 3"/>
                <a:gd name="T2" fmla="*/ 72 w 697"/>
                <a:gd name="T3" fmla="*/ 108 h 3"/>
                <a:gd name="T4" fmla="*/ 0 w 697"/>
                <a:gd name="T5" fmla="*/ 72 h 3"/>
                <a:gd name="T6" fmla="*/ 72 w 697"/>
                <a:gd name="T7" fmla="*/ 0 h 3"/>
                <a:gd name="T8" fmla="*/ 25236 w 697"/>
                <a:gd name="T9" fmla="*/ 0 h 3"/>
                <a:gd name="T10" fmla="*/ 25308 w 697"/>
                <a:gd name="T11" fmla="*/ 72 h 3"/>
                <a:gd name="T12" fmla="*/ 25236 w 697"/>
                <a:gd name="T13" fmla="*/ 108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3">
                  <a:moveTo>
                    <a:pt x="695" y="3"/>
                  </a:moveTo>
                  <a:cubicBezTo>
                    <a:pt x="2" y="3"/>
                    <a:pt x="2" y="3"/>
                    <a:pt x="2" y="3"/>
                  </a:cubicBezTo>
                  <a:cubicBezTo>
                    <a:pt x="1" y="3"/>
                    <a:pt x="0" y="3"/>
                    <a:pt x="0" y="2"/>
                  </a:cubicBezTo>
                  <a:cubicBezTo>
                    <a:pt x="0" y="1"/>
                    <a:pt x="1" y="0"/>
                    <a:pt x="2" y="0"/>
                  </a:cubicBezTo>
                  <a:cubicBezTo>
                    <a:pt x="695" y="0"/>
                    <a:pt x="695" y="0"/>
                    <a:pt x="695" y="0"/>
                  </a:cubicBezTo>
                  <a:cubicBezTo>
                    <a:pt x="696" y="0"/>
                    <a:pt x="697" y="1"/>
                    <a:pt x="697" y="2"/>
                  </a:cubicBezTo>
                  <a:cubicBezTo>
                    <a:pt x="697" y="3"/>
                    <a:pt x="696" y="3"/>
                    <a:pt x="695" y="3"/>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6" name="Freeform 171">
              <a:extLst>
                <a:ext uri="{FF2B5EF4-FFF2-40B4-BE49-F238E27FC236}">
                  <a16:creationId xmlns:a16="http://schemas.microsoft.com/office/drawing/2014/main" id="{C90F9F11-C525-4075-8369-7A07E2A3C9B6}"/>
                </a:ext>
              </a:extLst>
            </p:cNvPr>
            <p:cNvSpPr>
              <a:spLocks/>
            </p:cNvSpPr>
            <p:nvPr/>
          </p:nvSpPr>
          <p:spPr bwMode="auto">
            <a:xfrm>
              <a:off x="1358900" y="4705351"/>
              <a:ext cx="6667500" cy="38100"/>
            </a:xfrm>
            <a:custGeom>
              <a:avLst/>
              <a:gdLst>
                <a:gd name="T0" fmla="*/ 25236 w 697"/>
                <a:gd name="T1" fmla="*/ 144 h 4"/>
                <a:gd name="T2" fmla="*/ 72 w 697"/>
                <a:gd name="T3" fmla="*/ 144 h 4"/>
                <a:gd name="T4" fmla="*/ 0 w 697"/>
                <a:gd name="T5" fmla="*/ 72 h 4"/>
                <a:gd name="T6" fmla="*/ 72 w 697"/>
                <a:gd name="T7" fmla="*/ 0 h 4"/>
                <a:gd name="T8" fmla="*/ 25236 w 697"/>
                <a:gd name="T9" fmla="*/ 0 h 4"/>
                <a:gd name="T10" fmla="*/ 25308 w 697"/>
                <a:gd name="T11" fmla="*/ 72 h 4"/>
                <a:gd name="T12" fmla="*/ 25236 w 697"/>
                <a:gd name="T13" fmla="*/ 14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4">
                  <a:moveTo>
                    <a:pt x="695" y="4"/>
                  </a:moveTo>
                  <a:cubicBezTo>
                    <a:pt x="2" y="4"/>
                    <a:pt x="2" y="4"/>
                    <a:pt x="2" y="4"/>
                  </a:cubicBezTo>
                  <a:cubicBezTo>
                    <a:pt x="1" y="4"/>
                    <a:pt x="0" y="3"/>
                    <a:pt x="0" y="2"/>
                  </a:cubicBezTo>
                  <a:cubicBezTo>
                    <a:pt x="0" y="1"/>
                    <a:pt x="1" y="0"/>
                    <a:pt x="2" y="0"/>
                  </a:cubicBezTo>
                  <a:cubicBezTo>
                    <a:pt x="695" y="0"/>
                    <a:pt x="695" y="0"/>
                    <a:pt x="695" y="0"/>
                  </a:cubicBezTo>
                  <a:cubicBezTo>
                    <a:pt x="696" y="0"/>
                    <a:pt x="697" y="1"/>
                    <a:pt x="697" y="2"/>
                  </a:cubicBezTo>
                  <a:cubicBezTo>
                    <a:pt x="697" y="3"/>
                    <a:pt x="696" y="4"/>
                    <a:pt x="695" y="4"/>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7" name="Freeform 172">
              <a:extLst>
                <a:ext uri="{FF2B5EF4-FFF2-40B4-BE49-F238E27FC236}">
                  <a16:creationId xmlns:a16="http://schemas.microsoft.com/office/drawing/2014/main" id="{0A6BB201-9375-463E-BEF7-86B92A20E4D4}"/>
                </a:ext>
              </a:extLst>
            </p:cNvPr>
            <p:cNvSpPr>
              <a:spLocks/>
            </p:cNvSpPr>
            <p:nvPr/>
          </p:nvSpPr>
          <p:spPr bwMode="auto">
            <a:xfrm>
              <a:off x="1358900" y="5116513"/>
              <a:ext cx="6667500" cy="38100"/>
            </a:xfrm>
            <a:custGeom>
              <a:avLst/>
              <a:gdLst>
                <a:gd name="T0" fmla="*/ 25236 w 697"/>
                <a:gd name="T1" fmla="*/ 144 h 4"/>
                <a:gd name="T2" fmla="*/ 72 w 697"/>
                <a:gd name="T3" fmla="*/ 144 h 4"/>
                <a:gd name="T4" fmla="*/ 0 w 697"/>
                <a:gd name="T5" fmla="*/ 72 h 4"/>
                <a:gd name="T6" fmla="*/ 72 w 697"/>
                <a:gd name="T7" fmla="*/ 0 h 4"/>
                <a:gd name="T8" fmla="*/ 25236 w 697"/>
                <a:gd name="T9" fmla="*/ 0 h 4"/>
                <a:gd name="T10" fmla="*/ 25308 w 697"/>
                <a:gd name="T11" fmla="*/ 72 h 4"/>
                <a:gd name="T12" fmla="*/ 25236 w 697"/>
                <a:gd name="T13" fmla="*/ 14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4">
                  <a:moveTo>
                    <a:pt x="695" y="4"/>
                  </a:moveTo>
                  <a:cubicBezTo>
                    <a:pt x="2" y="4"/>
                    <a:pt x="2" y="4"/>
                    <a:pt x="2" y="4"/>
                  </a:cubicBezTo>
                  <a:cubicBezTo>
                    <a:pt x="1" y="4"/>
                    <a:pt x="0" y="3"/>
                    <a:pt x="0" y="2"/>
                  </a:cubicBezTo>
                  <a:cubicBezTo>
                    <a:pt x="0" y="1"/>
                    <a:pt x="1" y="0"/>
                    <a:pt x="2" y="0"/>
                  </a:cubicBezTo>
                  <a:cubicBezTo>
                    <a:pt x="695" y="0"/>
                    <a:pt x="695" y="0"/>
                    <a:pt x="695" y="0"/>
                  </a:cubicBezTo>
                  <a:cubicBezTo>
                    <a:pt x="696" y="0"/>
                    <a:pt x="697" y="1"/>
                    <a:pt x="697" y="2"/>
                  </a:cubicBezTo>
                  <a:cubicBezTo>
                    <a:pt x="697" y="3"/>
                    <a:pt x="696" y="4"/>
                    <a:pt x="695" y="4"/>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8" name="Freeform 173">
              <a:extLst>
                <a:ext uri="{FF2B5EF4-FFF2-40B4-BE49-F238E27FC236}">
                  <a16:creationId xmlns:a16="http://schemas.microsoft.com/office/drawing/2014/main" id="{7C976BE2-F62C-4B95-9234-2021AA047E1B}"/>
                </a:ext>
              </a:extLst>
            </p:cNvPr>
            <p:cNvSpPr>
              <a:spLocks/>
            </p:cNvSpPr>
            <p:nvPr/>
          </p:nvSpPr>
          <p:spPr bwMode="auto">
            <a:xfrm>
              <a:off x="1358900" y="5538788"/>
              <a:ext cx="6667500" cy="28575"/>
            </a:xfrm>
            <a:custGeom>
              <a:avLst/>
              <a:gdLst>
                <a:gd name="T0" fmla="*/ 25236 w 697"/>
                <a:gd name="T1" fmla="*/ 108 h 3"/>
                <a:gd name="T2" fmla="*/ 72 w 697"/>
                <a:gd name="T3" fmla="*/ 108 h 3"/>
                <a:gd name="T4" fmla="*/ 0 w 697"/>
                <a:gd name="T5" fmla="*/ 72 h 3"/>
                <a:gd name="T6" fmla="*/ 72 w 697"/>
                <a:gd name="T7" fmla="*/ 0 h 3"/>
                <a:gd name="T8" fmla="*/ 25236 w 697"/>
                <a:gd name="T9" fmla="*/ 0 h 3"/>
                <a:gd name="T10" fmla="*/ 25308 w 697"/>
                <a:gd name="T11" fmla="*/ 72 h 3"/>
                <a:gd name="T12" fmla="*/ 25236 w 697"/>
                <a:gd name="T13" fmla="*/ 108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3">
                  <a:moveTo>
                    <a:pt x="695" y="3"/>
                  </a:moveTo>
                  <a:cubicBezTo>
                    <a:pt x="2" y="3"/>
                    <a:pt x="2" y="3"/>
                    <a:pt x="2" y="3"/>
                  </a:cubicBezTo>
                  <a:cubicBezTo>
                    <a:pt x="1" y="3"/>
                    <a:pt x="0" y="3"/>
                    <a:pt x="0" y="2"/>
                  </a:cubicBezTo>
                  <a:cubicBezTo>
                    <a:pt x="0" y="1"/>
                    <a:pt x="1" y="0"/>
                    <a:pt x="2" y="0"/>
                  </a:cubicBezTo>
                  <a:cubicBezTo>
                    <a:pt x="695" y="0"/>
                    <a:pt x="695" y="0"/>
                    <a:pt x="695" y="0"/>
                  </a:cubicBezTo>
                  <a:cubicBezTo>
                    <a:pt x="696" y="0"/>
                    <a:pt x="697" y="1"/>
                    <a:pt x="697" y="2"/>
                  </a:cubicBezTo>
                  <a:cubicBezTo>
                    <a:pt x="697" y="3"/>
                    <a:pt x="696" y="3"/>
                    <a:pt x="695" y="3"/>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69" name="Freeform 174">
              <a:extLst>
                <a:ext uri="{FF2B5EF4-FFF2-40B4-BE49-F238E27FC236}">
                  <a16:creationId xmlns:a16="http://schemas.microsoft.com/office/drawing/2014/main" id="{5BC6CAEB-AFF2-4FD3-BC1C-D6FBE6D9D137}"/>
                </a:ext>
              </a:extLst>
            </p:cNvPr>
            <p:cNvSpPr>
              <a:spLocks/>
            </p:cNvSpPr>
            <p:nvPr/>
          </p:nvSpPr>
          <p:spPr bwMode="auto">
            <a:xfrm>
              <a:off x="1358900" y="5949951"/>
              <a:ext cx="6667500" cy="38100"/>
            </a:xfrm>
            <a:custGeom>
              <a:avLst/>
              <a:gdLst>
                <a:gd name="T0" fmla="*/ 25236 w 697"/>
                <a:gd name="T1" fmla="*/ 144 h 4"/>
                <a:gd name="T2" fmla="*/ 72 w 697"/>
                <a:gd name="T3" fmla="*/ 144 h 4"/>
                <a:gd name="T4" fmla="*/ 0 w 697"/>
                <a:gd name="T5" fmla="*/ 72 h 4"/>
                <a:gd name="T6" fmla="*/ 72 w 697"/>
                <a:gd name="T7" fmla="*/ 0 h 4"/>
                <a:gd name="T8" fmla="*/ 25236 w 697"/>
                <a:gd name="T9" fmla="*/ 0 h 4"/>
                <a:gd name="T10" fmla="*/ 25308 w 697"/>
                <a:gd name="T11" fmla="*/ 72 h 4"/>
                <a:gd name="T12" fmla="*/ 25236 w 697"/>
                <a:gd name="T13" fmla="*/ 144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7" h="4">
                  <a:moveTo>
                    <a:pt x="695" y="4"/>
                  </a:moveTo>
                  <a:cubicBezTo>
                    <a:pt x="2" y="4"/>
                    <a:pt x="2" y="4"/>
                    <a:pt x="2" y="4"/>
                  </a:cubicBezTo>
                  <a:cubicBezTo>
                    <a:pt x="1" y="4"/>
                    <a:pt x="0" y="3"/>
                    <a:pt x="0" y="2"/>
                  </a:cubicBezTo>
                  <a:cubicBezTo>
                    <a:pt x="0" y="1"/>
                    <a:pt x="1" y="0"/>
                    <a:pt x="2" y="0"/>
                  </a:cubicBezTo>
                  <a:cubicBezTo>
                    <a:pt x="695" y="0"/>
                    <a:pt x="695" y="0"/>
                    <a:pt x="695" y="0"/>
                  </a:cubicBezTo>
                  <a:cubicBezTo>
                    <a:pt x="696" y="0"/>
                    <a:pt x="697" y="1"/>
                    <a:pt x="697" y="2"/>
                  </a:cubicBezTo>
                  <a:cubicBezTo>
                    <a:pt x="697" y="3"/>
                    <a:pt x="696" y="4"/>
                    <a:pt x="695" y="4"/>
                  </a:cubicBezTo>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85" name="Freeform 190">
              <a:extLst>
                <a:ext uri="{FF2B5EF4-FFF2-40B4-BE49-F238E27FC236}">
                  <a16:creationId xmlns:a16="http://schemas.microsoft.com/office/drawing/2014/main" id="{A2066128-147C-4004-A1D1-95BD51495775}"/>
                </a:ext>
              </a:extLst>
            </p:cNvPr>
            <p:cNvSpPr>
              <a:spLocks/>
            </p:cNvSpPr>
            <p:nvPr/>
          </p:nvSpPr>
          <p:spPr bwMode="auto">
            <a:xfrm>
              <a:off x="2190750" y="3305176"/>
              <a:ext cx="38100" cy="153988"/>
            </a:xfrm>
            <a:custGeom>
              <a:avLst/>
              <a:gdLst>
                <a:gd name="T0" fmla="*/ 144 w 4"/>
                <a:gd name="T1" fmla="*/ 0 h 16"/>
                <a:gd name="T2" fmla="*/ 0 w 4"/>
                <a:gd name="T3" fmla="*/ 109 h 16"/>
                <a:gd name="T4" fmla="*/ 0 w 4"/>
                <a:gd name="T5" fmla="*/ 588 h 16"/>
                <a:gd name="T6" fmla="*/ 144 w 4"/>
                <a:gd name="T7" fmla="*/ 588 h 16"/>
                <a:gd name="T8" fmla="*/ 144 w 4"/>
                <a:gd name="T9" fmla="*/ 0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16">
                  <a:moveTo>
                    <a:pt x="4" y="0"/>
                  </a:moveTo>
                  <a:cubicBezTo>
                    <a:pt x="2" y="1"/>
                    <a:pt x="1" y="2"/>
                    <a:pt x="0" y="3"/>
                  </a:cubicBezTo>
                  <a:cubicBezTo>
                    <a:pt x="0" y="16"/>
                    <a:pt x="0" y="16"/>
                    <a:pt x="0" y="16"/>
                  </a:cubicBezTo>
                  <a:cubicBezTo>
                    <a:pt x="4" y="16"/>
                    <a:pt x="4" y="16"/>
                    <a:pt x="4" y="16"/>
                  </a:cubicBezTo>
                  <a:cubicBezTo>
                    <a:pt x="4" y="0"/>
                    <a:pt x="4" y="0"/>
                    <a:pt x="4" y="0"/>
                  </a:cubicBezTo>
                </a:path>
              </a:pathLst>
            </a:custGeom>
            <a:solidFill>
              <a:srgbClr val="7BD7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97" name="Rectangle 202">
              <a:extLst>
                <a:ext uri="{FF2B5EF4-FFF2-40B4-BE49-F238E27FC236}">
                  <a16:creationId xmlns:a16="http://schemas.microsoft.com/office/drawing/2014/main" id="{E3E8C3F7-1F17-4117-8AE0-581CE95FDBB1}"/>
                </a:ext>
              </a:extLst>
            </p:cNvPr>
            <p:cNvSpPr>
              <a:spLocks noChangeArrowheads="1"/>
            </p:cNvSpPr>
            <p:nvPr/>
          </p:nvSpPr>
          <p:spPr bwMode="auto">
            <a:xfrm>
              <a:off x="2190750" y="3497263"/>
              <a:ext cx="38100"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112" name="Rectangle 217">
              <a:extLst>
                <a:ext uri="{FF2B5EF4-FFF2-40B4-BE49-F238E27FC236}">
                  <a16:creationId xmlns:a16="http://schemas.microsoft.com/office/drawing/2014/main" id="{C3338438-2497-4C92-84E2-82E90EA4A1BE}"/>
                </a:ext>
              </a:extLst>
            </p:cNvPr>
            <p:cNvSpPr>
              <a:spLocks noChangeArrowheads="1"/>
            </p:cNvSpPr>
            <p:nvPr/>
          </p:nvSpPr>
          <p:spPr bwMode="auto">
            <a:xfrm>
              <a:off x="2190750" y="3910013"/>
              <a:ext cx="38100"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190" name="Freeform 295">
              <a:extLst>
                <a:ext uri="{FF2B5EF4-FFF2-40B4-BE49-F238E27FC236}">
                  <a16:creationId xmlns:a16="http://schemas.microsoft.com/office/drawing/2014/main" id="{BB7ACB43-73CB-49FE-B396-BB978425DE79}"/>
                </a:ext>
              </a:extLst>
            </p:cNvPr>
            <p:cNvSpPr>
              <a:spLocks/>
            </p:cNvSpPr>
            <p:nvPr/>
          </p:nvSpPr>
          <p:spPr bwMode="auto">
            <a:xfrm>
              <a:off x="1387475" y="5892801"/>
              <a:ext cx="9525" cy="57150"/>
            </a:xfrm>
            <a:custGeom>
              <a:avLst/>
              <a:gdLst>
                <a:gd name="T0" fmla="*/ 36 w 1"/>
                <a:gd name="T1" fmla="*/ 0 h 6"/>
                <a:gd name="T2" fmla="*/ 0 w 1"/>
                <a:gd name="T3" fmla="*/ 216 h 6"/>
                <a:gd name="T4" fmla="*/ 36 w 1"/>
                <a:gd name="T5" fmla="*/ 216 h 6"/>
                <a:gd name="T6" fmla="*/ 36 w 1"/>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6">
                  <a:moveTo>
                    <a:pt x="1" y="0"/>
                  </a:moveTo>
                  <a:cubicBezTo>
                    <a:pt x="1" y="2"/>
                    <a:pt x="0" y="5"/>
                    <a:pt x="0" y="6"/>
                  </a:cubicBezTo>
                  <a:cubicBezTo>
                    <a:pt x="1" y="6"/>
                    <a:pt x="1" y="6"/>
                    <a:pt x="1" y="6"/>
                  </a:cubicBezTo>
                  <a:cubicBezTo>
                    <a:pt x="1" y="0"/>
                    <a:pt x="1" y="0"/>
                    <a:pt x="1" y="0"/>
                  </a:cubicBezTo>
                </a:path>
              </a:pathLst>
            </a:custGeom>
            <a:solidFill>
              <a:srgbClr val="7BD7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223" name="Freeform 328">
              <a:extLst>
                <a:ext uri="{FF2B5EF4-FFF2-40B4-BE49-F238E27FC236}">
                  <a16:creationId xmlns:a16="http://schemas.microsoft.com/office/drawing/2014/main" id="{8DB27FAE-DEB5-4754-832A-68AC963319FE}"/>
                </a:ext>
              </a:extLst>
            </p:cNvPr>
            <p:cNvSpPr>
              <a:spLocks/>
            </p:cNvSpPr>
            <p:nvPr/>
          </p:nvSpPr>
          <p:spPr bwMode="auto">
            <a:xfrm>
              <a:off x="1377950" y="5988051"/>
              <a:ext cx="6629400" cy="9525"/>
            </a:xfrm>
            <a:custGeom>
              <a:avLst/>
              <a:gdLst>
                <a:gd name="T0" fmla="*/ 4176 w 4176"/>
                <a:gd name="T1" fmla="*/ 0 h 6"/>
                <a:gd name="T2" fmla="*/ 4176 w 4176"/>
                <a:gd name="T3" fmla="*/ 0 h 6"/>
                <a:gd name="T4" fmla="*/ 0 w 4176"/>
                <a:gd name="T5" fmla="*/ 0 h 6"/>
                <a:gd name="T6" fmla="*/ 0 w 4176"/>
                <a:gd name="T7" fmla="*/ 6 h 6"/>
                <a:gd name="T8" fmla="*/ 4176 w 4176"/>
                <a:gd name="T9" fmla="*/ 6 h 6"/>
                <a:gd name="T10" fmla="*/ 4176 w 4176"/>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76" h="6">
                  <a:moveTo>
                    <a:pt x="4176" y="0"/>
                  </a:moveTo>
                  <a:lnTo>
                    <a:pt x="4176" y="0"/>
                  </a:lnTo>
                  <a:lnTo>
                    <a:pt x="0" y="0"/>
                  </a:lnTo>
                  <a:lnTo>
                    <a:pt x="0" y="6"/>
                  </a:lnTo>
                  <a:lnTo>
                    <a:pt x="4176" y="6"/>
                  </a:lnTo>
                  <a:lnTo>
                    <a:pt x="4176" y="0"/>
                  </a:lnTo>
                  <a:close/>
                </a:path>
              </a:pathLst>
            </a:custGeom>
            <a:solidFill>
              <a:srgbClr val="91EDF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224" name="Freeform 329">
              <a:extLst>
                <a:ext uri="{FF2B5EF4-FFF2-40B4-BE49-F238E27FC236}">
                  <a16:creationId xmlns:a16="http://schemas.microsoft.com/office/drawing/2014/main" id="{1A01529E-529A-47BB-B025-9099C5441563}"/>
                </a:ext>
              </a:extLst>
            </p:cNvPr>
            <p:cNvSpPr>
              <a:spLocks/>
            </p:cNvSpPr>
            <p:nvPr/>
          </p:nvSpPr>
          <p:spPr bwMode="auto">
            <a:xfrm>
              <a:off x="1377950" y="5988051"/>
              <a:ext cx="6629400" cy="9525"/>
            </a:xfrm>
            <a:custGeom>
              <a:avLst/>
              <a:gdLst>
                <a:gd name="T0" fmla="*/ 4176 w 4176"/>
                <a:gd name="T1" fmla="*/ 0 h 6"/>
                <a:gd name="T2" fmla="*/ 4176 w 4176"/>
                <a:gd name="T3" fmla="*/ 0 h 6"/>
                <a:gd name="T4" fmla="*/ 0 w 4176"/>
                <a:gd name="T5" fmla="*/ 0 h 6"/>
                <a:gd name="T6" fmla="*/ 0 w 4176"/>
                <a:gd name="T7" fmla="*/ 6 h 6"/>
                <a:gd name="T8" fmla="*/ 4176 w 4176"/>
                <a:gd name="T9" fmla="*/ 6 h 6"/>
                <a:gd name="T10" fmla="*/ 4176 w 4176"/>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76" h="6">
                  <a:moveTo>
                    <a:pt x="4176" y="0"/>
                  </a:moveTo>
                  <a:lnTo>
                    <a:pt x="4176" y="0"/>
                  </a:lnTo>
                  <a:lnTo>
                    <a:pt x="0" y="0"/>
                  </a:lnTo>
                  <a:lnTo>
                    <a:pt x="0" y="6"/>
                  </a:lnTo>
                  <a:lnTo>
                    <a:pt x="4176" y="6"/>
                  </a:lnTo>
                  <a:lnTo>
                    <a:pt x="41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232" name="Freeform 337">
              <a:extLst>
                <a:ext uri="{FF2B5EF4-FFF2-40B4-BE49-F238E27FC236}">
                  <a16:creationId xmlns:a16="http://schemas.microsoft.com/office/drawing/2014/main" id="{43DE6A3E-40E4-4607-B52C-8482A52CD8CD}"/>
                </a:ext>
              </a:extLst>
            </p:cNvPr>
            <p:cNvSpPr>
              <a:spLocks/>
            </p:cNvSpPr>
            <p:nvPr/>
          </p:nvSpPr>
          <p:spPr bwMode="auto">
            <a:xfrm>
              <a:off x="1377950" y="5949951"/>
              <a:ext cx="6629400" cy="38100"/>
            </a:xfrm>
            <a:custGeom>
              <a:avLst/>
              <a:gdLst>
                <a:gd name="T0" fmla="*/ 25164 w 693"/>
                <a:gd name="T1" fmla="*/ 0 h 4"/>
                <a:gd name="T2" fmla="*/ 25128 w 693"/>
                <a:gd name="T3" fmla="*/ 0 h 4"/>
                <a:gd name="T4" fmla="*/ 23676 w 693"/>
                <a:gd name="T5" fmla="*/ 0 h 4"/>
                <a:gd name="T6" fmla="*/ 23531 w 693"/>
                <a:gd name="T7" fmla="*/ 0 h 4"/>
                <a:gd name="T8" fmla="*/ 22115 w 693"/>
                <a:gd name="T9" fmla="*/ 0 h 4"/>
                <a:gd name="T10" fmla="*/ 21971 w 693"/>
                <a:gd name="T11" fmla="*/ 0 h 4"/>
                <a:gd name="T12" fmla="*/ 20518 w 693"/>
                <a:gd name="T13" fmla="*/ 0 h 4"/>
                <a:gd name="T14" fmla="*/ 20410 w 693"/>
                <a:gd name="T15" fmla="*/ 0 h 4"/>
                <a:gd name="T16" fmla="*/ 18958 w 693"/>
                <a:gd name="T17" fmla="*/ 0 h 4"/>
                <a:gd name="T18" fmla="*/ 18807 w 693"/>
                <a:gd name="T19" fmla="*/ 0 h 4"/>
                <a:gd name="T20" fmla="*/ 17391 w 693"/>
                <a:gd name="T21" fmla="*/ 0 h 4"/>
                <a:gd name="T22" fmla="*/ 17246 w 693"/>
                <a:gd name="T23" fmla="*/ 0 h 4"/>
                <a:gd name="T24" fmla="*/ 15794 w 693"/>
                <a:gd name="T25" fmla="*/ 0 h 4"/>
                <a:gd name="T26" fmla="*/ 15686 w 693"/>
                <a:gd name="T27" fmla="*/ 0 h 4"/>
                <a:gd name="T28" fmla="*/ 14233 w 693"/>
                <a:gd name="T29" fmla="*/ 0 h 4"/>
                <a:gd name="T30" fmla="*/ 14089 w 693"/>
                <a:gd name="T31" fmla="*/ 0 h 4"/>
                <a:gd name="T32" fmla="*/ 12673 w 693"/>
                <a:gd name="T33" fmla="*/ 0 h 4"/>
                <a:gd name="T34" fmla="*/ 12528 w 693"/>
                <a:gd name="T35" fmla="*/ 0 h 4"/>
                <a:gd name="T36" fmla="*/ 11076 w 693"/>
                <a:gd name="T37" fmla="*/ 0 h 4"/>
                <a:gd name="T38" fmla="*/ 10967 w 693"/>
                <a:gd name="T39" fmla="*/ 0 h 4"/>
                <a:gd name="T40" fmla="*/ 9515 w 693"/>
                <a:gd name="T41" fmla="*/ 0 h 4"/>
                <a:gd name="T42" fmla="*/ 9370 w 693"/>
                <a:gd name="T43" fmla="*/ 0 h 4"/>
                <a:gd name="T44" fmla="*/ 7954 w 693"/>
                <a:gd name="T45" fmla="*/ 0 h 4"/>
                <a:gd name="T46" fmla="*/ 7810 w 693"/>
                <a:gd name="T47" fmla="*/ 0 h 4"/>
                <a:gd name="T48" fmla="*/ 6357 w 693"/>
                <a:gd name="T49" fmla="*/ 0 h 4"/>
                <a:gd name="T50" fmla="*/ 6243 w 693"/>
                <a:gd name="T51" fmla="*/ 0 h 4"/>
                <a:gd name="T52" fmla="*/ 4791 w 693"/>
                <a:gd name="T53" fmla="*/ 0 h 4"/>
                <a:gd name="T54" fmla="*/ 4646 w 693"/>
                <a:gd name="T55" fmla="*/ 0 h 4"/>
                <a:gd name="T56" fmla="*/ 3230 w 693"/>
                <a:gd name="T57" fmla="*/ 0 h 4"/>
                <a:gd name="T58" fmla="*/ 3085 w 693"/>
                <a:gd name="T59" fmla="*/ 0 h 4"/>
                <a:gd name="T60" fmla="*/ 1633 w 693"/>
                <a:gd name="T61" fmla="*/ 0 h 4"/>
                <a:gd name="T62" fmla="*/ 1525 w 693"/>
                <a:gd name="T63" fmla="*/ 0 h 4"/>
                <a:gd name="T64" fmla="*/ 72 w 693"/>
                <a:gd name="T65" fmla="*/ 0 h 4"/>
                <a:gd name="T66" fmla="*/ 36 w 693"/>
                <a:gd name="T67" fmla="*/ 0 h 4"/>
                <a:gd name="T68" fmla="*/ 0 w 693"/>
                <a:gd name="T69" fmla="*/ 144 h 4"/>
                <a:gd name="T70" fmla="*/ 0 w 693"/>
                <a:gd name="T71" fmla="*/ 144 h 4"/>
                <a:gd name="T72" fmla="*/ 25164 w 693"/>
                <a:gd name="T73" fmla="*/ 144 h 4"/>
                <a:gd name="T74" fmla="*/ 25164 w 693"/>
                <a:gd name="T75" fmla="*/ 144 h 4"/>
                <a:gd name="T76" fmla="*/ 25164 w 693"/>
                <a:gd name="T77" fmla="*/ 0 h 4"/>
                <a:gd name="T78" fmla="*/ 25164 w 693"/>
                <a:gd name="T79" fmla="*/ 0 h 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93" h="4">
                  <a:moveTo>
                    <a:pt x="693" y="0"/>
                  </a:moveTo>
                  <a:cubicBezTo>
                    <a:pt x="692" y="0"/>
                    <a:pt x="692" y="0"/>
                    <a:pt x="692" y="0"/>
                  </a:cubicBezTo>
                  <a:cubicBezTo>
                    <a:pt x="652" y="0"/>
                    <a:pt x="652" y="0"/>
                    <a:pt x="652" y="0"/>
                  </a:cubicBezTo>
                  <a:cubicBezTo>
                    <a:pt x="648" y="0"/>
                    <a:pt x="648" y="0"/>
                    <a:pt x="648" y="0"/>
                  </a:cubicBezTo>
                  <a:cubicBezTo>
                    <a:pt x="609" y="0"/>
                    <a:pt x="609" y="0"/>
                    <a:pt x="609" y="0"/>
                  </a:cubicBezTo>
                  <a:cubicBezTo>
                    <a:pt x="605" y="0"/>
                    <a:pt x="605" y="0"/>
                    <a:pt x="605" y="0"/>
                  </a:cubicBezTo>
                  <a:cubicBezTo>
                    <a:pt x="565" y="0"/>
                    <a:pt x="565" y="0"/>
                    <a:pt x="565" y="0"/>
                  </a:cubicBezTo>
                  <a:cubicBezTo>
                    <a:pt x="562" y="0"/>
                    <a:pt x="562" y="0"/>
                    <a:pt x="562" y="0"/>
                  </a:cubicBezTo>
                  <a:cubicBezTo>
                    <a:pt x="522" y="0"/>
                    <a:pt x="522" y="0"/>
                    <a:pt x="522" y="0"/>
                  </a:cubicBezTo>
                  <a:cubicBezTo>
                    <a:pt x="518" y="0"/>
                    <a:pt x="518" y="0"/>
                    <a:pt x="518" y="0"/>
                  </a:cubicBezTo>
                  <a:cubicBezTo>
                    <a:pt x="479" y="0"/>
                    <a:pt x="479" y="0"/>
                    <a:pt x="479" y="0"/>
                  </a:cubicBezTo>
                  <a:cubicBezTo>
                    <a:pt x="475" y="0"/>
                    <a:pt x="475" y="0"/>
                    <a:pt x="475" y="0"/>
                  </a:cubicBezTo>
                  <a:cubicBezTo>
                    <a:pt x="435" y="0"/>
                    <a:pt x="435" y="0"/>
                    <a:pt x="435" y="0"/>
                  </a:cubicBezTo>
                  <a:cubicBezTo>
                    <a:pt x="432" y="0"/>
                    <a:pt x="432" y="0"/>
                    <a:pt x="432" y="0"/>
                  </a:cubicBezTo>
                  <a:cubicBezTo>
                    <a:pt x="392" y="0"/>
                    <a:pt x="392" y="0"/>
                    <a:pt x="392" y="0"/>
                  </a:cubicBezTo>
                  <a:cubicBezTo>
                    <a:pt x="388" y="0"/>
                    <a:pt x="388" y="0"/>
                    <a:pt x="388" y="0"/>
                  </a:cubicBezTo>
                  <a:cubicBezTo>
                    <a:pt x="349" y="0"/>
                    <a:pt x="349" y="0"/>
                    <a:pt x="349" y="0"/>
                  </a:cubicBezTo>
                  <a:cubicBezTo>
                    <a:pt x="345" y="0"/>
                    <a:pt x="345" y="0"/>
                    <a:pt x="345" y="0"/>
                  </a:cubicBezTo>
                  <a:cubicBezTo>
                    <a:pt x="305" y="0"/>
                    <a:pt x="305" y="0"/>
                    <a:pt x="305" y="0"/>
                  </a:cubicBezTo>
                  <a:cubicBezTo>
                    <a:pt x="302" y="0"/>
                    <a:pt x="302" y="0"/>
                    <a:pt x="302" y="0"/>
                  </a:cubicBezTo>
                  <a:cubicBezTo>
                    <a:pt x="262" y="0"/>
                    <a:pt x="262" y="0"/>
                    <a:pt x="262" y="0"/>
                  </a:cubicBezTo>
                  <a:cubicBezTo>
                    <a:pt x="258" y="0"/>
                    <a:pt x="258" y="0"/>
                    <a:pt x="258" y="0"/>
                  </a:cubicBezTo>
                  <a:cubicBezTo>
                    <a:pt x="219" y="0"/>
                    <a:pt x="219" y="0"/>
                    <a:pt x="219" y="0"/>
                  </a:cubicBezTo>
                  <a:cubicBezTo>
                    <a:pt x="215" y="0"/>
                    <a:pt x="215" y="0"/>
                    <a:pt x="215" y="0"/>
                  </a:cubicBezTo>
                  <a:cubicBezTo>
                    <a:pt x="175" y="0"/>
                    <a:pt x="175" y="0"/>
                    <a:pt x="175" y="0"/>
                  </a:cubicBezTo>
                  <a:cubicBezTo>
                    <a:pt x="172" y="0"/>
                    <a:pt x="172" y="0"/>
                    <a:pt x="172" y="0"/>
                  </a:cubicBezTo>
                  <a:cubicBezTo>
                    <a:pt x="132" y="0"/>
                    <a:pt x="132" y="0"/>
                    <a:pt x="132" y="0"/>
                  </a:cubicBezTo>
                  <a:cubicBezTo>
                    <a:pt x="128" y="0"/>
                    <a:pt x="128" y="0"/>
                    <a:pt x="128" y="0"/>
                  </a:cubicBezTo>
                  <a:cubicBezTo>
                    <a:pt x="89" y="0"/>
                    <a:pt x="89" y="0"/>
                    <a:pt x="89" y="0"/>
                  </a:cubicBezTo>
                  <a:cubicBezTo>
                    <a:pt x="85" y="0"/>
                    <a:pt x="85" y="0"/>
                    <a:pt x="85" y="0"/>
                  </a:cubicBezTo>
                  <a:cubicBezTo>
                    <a:pt x="45" y="0"/>
                    <a:pt x="45" y="0"/>
                    <a:pt x="45" y="0"/>
                  </a:cubicBezTo>
                  <a:cubicBezTo>
                    <a:pt x="42" y="0"/>
                    <a:pt x="42" y="0"/>
                    <a:pt x="42" y="0"/>
                  </a:cubicBezTo>
                  <a:cubicBezTo>
                    <a:pt x="2" y="0"/>
                    <a:pt x="2" y="0"/>
                    <a:pt x="2" y="0"/>
                  </a:cubicBezTo>
                  <a:cubicBezTo>
                    <a:pt x="1" y="0"/>
                    <a:pt x="1" y="0"/>
                    <a:pt x="1" y="0"/>
                  </a:cubicBezTo>
                  <a:cubicBezTo>
                    <a:pt x="0" y="2"/>
                    <a:pt x="0" y="4"/>
                    <a:pt x="0" y="4"/>
                  </a:cubicBezTo>
                  <a:cubicBezTo>
                    <a:pt x="0" y="4"/>
                    <a:pt x="0" y="4"/>
                    <a:pt x="0" y="4"/>
                  </a:cubicBezTo>
                  <a:cubicBezTo>
                    <a:pt x="693" y="4"/>
                    <a:pt x="693" y="4"/>
                    <a:pt x="693" y="4"/>
                  </a:cubicBezTo>
                  <a:cubicBezTo>
                    <a:pt x="693" y="4"/>
                    <a:pt x="693" y="4"/>
                    <a:pt x="693" y="4"/>
                  </a:cubicBezTo>
                  <a:cubicBezTo>
                    <a:pt x="693" y="0"/>
                    <a:pt x="693" y="0"/>
                    <a:pt x="693" y="0"/>
                  </a:cubicBezTo>
                  <a:cubicBezTo>
                    <a:pt x="693" y="0"/>
                    <a:pt x="693" y="0"/>
                    <a:pt x="693" y="0"/>
                  </a:cubicBezTo>
                </a:path>
              </a:pathLst>
            </a:custGeom>
            <a:solidFill>
              <a:srgbClr val="7BD7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234" name="Rectangle 339">
              <a:extLst>
                <a:ext uri="{FF2B5EF4-FFF2-40B4-BE49-F238E27FC236}">
                  <a16:creationId xmlns:a16="http://schemas.microsoft.com/office/drawing/2014/main" id="{2470BD63-2824-4B50-9E0F-6C0E7DF9BEA4}"/>
                </a:ext>
              </a:extLst>
            </p:cNvPr>
            <p:cNvSpPr>
              <a:spLocks noChangeArrowheads="1"/>
            </p:cNvSpPr>
            <p:nvPr/>
          </p:nvSpPr>
          <p:spPr bwMode="auto">
            <a:xfrm>
              <a:off x="1330325" y="5949951"/>
              <a:ext cx="6677025" cy="87313"/>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235" name="Rectangle 340">
              <a:extLst>
                <a:ext uri="{FF2B5EF4-FFF2-40B4-BE49-F238E27FC236}">
                  <a16:creationId xmlns:a16="http://schemas.microsoft.com/office/drawing/2014/main" id="{BC77EE6E-D77E-4919-ACE0-254F2BF71065}"/>
                </a:ext>
              </a:extLst>
            </p:cNvPr>
            <p:cNvSpPr>
              <a:spLocks noChangeArrowheads="1"/>
            </p:cNvSpPr>
            <p:nvPr/>
          </p:nvSpPr>
          <p:spPr bwMode="auto">
            <a:xfrm>
              <a:off x="1330325" y="1398588"/>
              <a:ext cx="95250" cy="4570413"/>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017" name="Rectangle 354">
              <a:extLst>
                <a:ext uri="{FF2B5EF4-FFF2-40B4-BE49-F238E27FC236}">
                  <a16:creationId xmlns:a16="http://schemas.microsoft.com/office/drawing/2014/main" id="{0B24790F-D6D6-4F3E-A3F6-E36A79C845D7}"/>
                </a:ext>
              </a:extLst>
            </p:cNvPr>
            <p:cNvSpPr>
              <a:spLocks noChangeArrowheads="1"/>
            </p:cNvSpPr>
            <p:nvPr/>
          </p:nvSpPr>
          <p:spPr bwMode="auto">
            <a:xfrm>
              <a:off x="842963" y="5346700"/>
              <a:ext cx="506412"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10</a:t>
              </a:r>
              <a:endParaRPr lang="ru-RU" altLang="ru-RU" sz="1800"/>
            </a:p>
          </p:txBody>
        </p:sp>
        <p:sp>
          <p:nvSpPr>
            <p:cNvPr id="42018" name="Rectangle 355">
              <a:extLst>
                <a:ext uri="{FF2B5EF4-FFF2-40B4-BE49-F238E27FC236}">
                  <a16:creationId xmlns:a16="http://schemas.microsoft.com/office/drawing/2014/main" id="{CA97CC46-1582-41DA-9C94-847799BB63FE}"/>
                </a:ext>
              </a:extLst>
            </p:cNvPr>
            <p:cNvSpPr>
              <a:spLocks noChangeArrowheads="1"/>
            </p:cNvSpPr>
            <p:nvPr/>
          </p:nvSpPr>
          <p:spPr bwMode="auto">
            <a:xfrm>
              <a:off x="842963" y="4945063"/>
              <a:ext cx="506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20</a:t>
              </a:r>
              <a:endParaRPr lang="ru-RU" altLang="ru-RU" sz="1800"/>
            </a:p>
          </p:txBody>
        </p:sp>
        <p:sp>
          <p:nvSpPr>
            <p:cNvPr id="42019" name="Rectangle 356">
              <a:extLst>
                <a:ext uri="{FF2B5EF4-FFF2-40B4-BE49-F238E27FC236}">
                  <a16:creationId xmlns:a16="http://schemas.microsoft.com/office/drawing/2014/main" id="{CBB8B2A4-4EFD-47B7-A102-90BD9186DA3F}"/>
                </a:ext>
              </a:extLst>
            </p:cNvPr>
            <p:cNvSpPr>
              <a:spLocks noChangeArrowheads="1"/>
            </p:cNvSpPr>
            <p:nvPr/>
          </p:nvSpPr>
          <p:spPr bwMode="auto">
            <a:xfrm>
              <a:off x="842963" y="4541838"/>
              <a:ext cx="506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30</a:t>
              </a:r>
              <a:endParaRPr lang="ru-RU" altLang="ru-RU" sz="1800"/>
            </a:p>
          </p:txBody>
        </p:sp>
        <p:sp>
          <p:nvSpPr>
            <p:cNvPr id="42020" name="Rectangle 357">
              <a:extLst>
                <a:ext uri="{FF2B5EF4-FFF2-40B4-BE49-F238E27FC236}">
                  <a16:creationId xmlns:a16="http://schemas.microsoft.com/office/drawing/2014/main" id="{5486CD61-369F-42BD-B5F3-64431B254085}"/>
                </a:ext>
              </a:extLst>
            </p:cNvPr>
            <p:cNvSpPr>
              <a:spLocks noChangeArrowheads="1"/>
            </p:cNvSpPr>
            <p:nvPr/>
          </p:nvSpPr>
          <p:spPr bwMode="auto">
            <a:xfrm>
              <a:off x="842963" y="4140200"/>
              <a:ext cx="506412"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40</a:t>
              </a:r>
              <a:endParaRPr lang="ru-RU" altLang="ru-RU" sz="1800"/>
            </a:p>
          </p:txBody>
        </p:sp>
        <p:sp>
          <p:nvSpPr>
            <p:cNvPr id="42021" name="Rectangle 358">
              <a:extLst>
                <a:ext uri="{FF2B5EF4-FFF2-40B4-BE49-F238E27FC236}">
                  <a16:creationId xmlns:a16="http://schemas.microsoft.com/office/drawing/2014/main" id="{19FBE894-A67E-45A2-94B9-CDBCD9C06E19}"/>
                </a:ext>
              </a:extLst>
            </p:cNvPr>
            <p:cNvSpPr>
              <a:spLocks noChangeArrowheads="1"/>
            </p:cNvSpPr>
            <p:nvPr/>
          </p:nvSpPr>
          <p:spPr bwMode="auto">
            <a:xfrm>
              <a:off x="842963" y="3736975"/>
              <a:ext cx="506412"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50</a:t>
              </a:r>
              <a:endParaRPr lang="ru-RU" altLang="ru-RU" sz="1800"/>
            </a:p>
          </p:txBody>
        </p:sp>
        <p:sp>
          <p:nvSpPr>
            <p:cNvPr id="42022" name="Rectangle 359">
              <a:extLst>
                <a:ext uri="{FF2B5EF4-FFF2-40B4-BE49-F238E27FC236}">
                  <a16:creationId xmlns:a16="http://schemas.microsoft.com/office/drawing/2014/main" id="{077585A0-4542-475E-B13C-03F817CF99EB}"/>
                </a:ext>
              </a:extLst>
            </p:cNvPr>
            <p:cNvSpPr>
              <a:spLocks noChangeArrowheads="1"/>
            </p:cNvSpPr>
            <p:nvPr/>
          </p:nvSpPr>
          <p:spPr bwMode="auto">
            <a:xfrm>
              <a:off x="842963" y="3333750"/>
              <a:ext cx="506412"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60</a:t>
              </a:r>
              <a:endParaRPr lang="ru-RU" altLang="ru-RU" sz="1800"/>
            </a:p>
          </p:txBody>
        </p:sp>
        <p:sp>
          <p:nvSpPr>
            <p:cNvPr id="42023" name="Rectangle 360">
              <a:extLst>
                <a:ext uri="{FF2B5EF4-FFF2-40B4-BE49-F238E27FC236}">
                  <a16:creationId xmlns:a16="http://schemas.microsoft.com/office/drawing/2014/main" id="{01A651E9-95EC-4F1C-B9E3-1496B390A838}"/>
                </a:ext>
              </a:extLst>
            </p:cNvPr>
            <p:cNvSpPr>
              <a:spLocks noChangeArrowheads="1"/>
            </p:cNvSpPr>
            <p:nvPr/>
          </p:nvSpPr>
          <p:spPr bwMode="auto">
            <a:xfrm>
              <a:off x="842963" y="2932113"/>
              <a:ext cx="506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70</a:t>
              </a:r>
              <a:endParaRPr lang="ru-RU" altLang="ru-RU" sz="1800"/>
            </a:p>
          </p:txBody>
        </p:sp>
        <p:sp>
          <p:nvSpPr>
            <p:cNvPr id="42024" name="Rectangle 361">
              <a:extLst>
                <a:ext uri="{FF2B5EF4-FFF2-40B4-BE49-F238E27FC236}">
                  <a16:creationId xmlns:a16="http://schemas.microsoft.com/office/drawing/2014/main" id="{F4E9C32D-6F62-4085-BAFD-08CDE5DADD93}"/>
                </a:ext>
              </a:extLst>
            </p:cNvPr>
            <p:cNvSpPr>
              <a:spLocks noChangeArrowheads="1"/>
            </p:cNvSpPr>
            <p:nvPr/>
          </p:nvSpPr>
          <p:spPr bwMode="auto">
            <a:xfrm>
              <a:off x="842963" y="2528888"/>
              <a:ext cx="506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80</a:t>
              </a:r>
              <a:endParaRPr lang="ru-RU" altLang="ru-RU" sz="1800"/>
            </a:p>
          </p:txBody>
        </p:sp>
        <p:sp>
          <p:nvSpPr>
            <p:cNvPr id="42025" name="Rectangle 362">
              <a:extLst>
                <a:ext uri="{FF2B5EF4-FFF2-40B4-BE49-F238E27FC236}">
                  <a16:creationId xmlns:a16="http://schemas.microsoft.com/office/drawing/2014/main" id="{EBF5835C-48D2-49F7-B9CE-2108587A8066}"/>
                </a:ext>
              </a:extLst>
            </p:cNvPr>
            <p:cNvSpPr>
              <a:spLocks noChangeArrowheads="1"/>
            </p:cNvSpPr>
            <p:nvPr/>
          </p:nvSpPr>
          <p:spPr bwMode="auto">
            <a:xfrm>
              <a:off x="842963" y="2127250"/>
              <a:ext cx="506412"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90</a:t>
              </a:r>
              <a:endParaRPr lang="ru-RU" altLang="ru-RU" sz="1800"/>
            </a:p>
          </p:txBody>
        </p:sp>
        <p:sp>
          <p:nvSpPr>
            <p:cNvPr id="42026" name="Rectangle 363">
              <a:extLst>
                <a:ext uri="{FF2B5EF4-FFF2-40B4-BE49-F238E27FC236}">
                  <a16:creationId xmlns:a16="http://schemas.microsoft.com/office/drawing/2014/main" id="{DB49C880-DFFE-4B3C-A0F1-B89D8C5AF008}"/>
                </a:ext>
              </a:extLst>
            </p:cNvPr>
            <p:cNvSpPr>
              <a:spLocks noChangeArrowheads="1"/>
            </p:cNvSpPr>
            <p:nvPr/>
          </p:nvSpPr>
          <p:spPr bwMode="auto">
            <a:xfrm>
              <a:off x="679450" y="1714500"/>
              <a:ext cx="679450"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100</a:t>
              </a:r>
              <a:endParaRPr lang="ru-RU" altLang="ru-RU" sz="1800"/>
            </a:p>
          </p:txBody>
        </p:sp>
        <p:sp>
          <p:nvSpPr>
            <p:cNvPr id="42027" name="Rectangle 364">
              <a:extLst>
                <a:ext uri="{FF2B5EF4-FFF2-40B4-BE49-F238E27FC236}">
                  <a16:creationId xmlns:a16="http://schemas.microsoft.com/office/drawing/2014/main" id="{EB72815E-E92F-49D4-B79B-7EDA86BC1841}"/>
                </a:ext>
              </a:extLst>
            </p:cNvPr>
            <p:cNvSpPr>
              <a:spLocks noChangeArrowheads="1"/>
            </p:cNvSpPr>
            <p:nvPr/>
          </p:nvSpPr>
          <p:spPr bwMode="auto">
            <a:xfrm>
              <a:off x="698500" y="1312863"/>
              <a:ext cx="325438"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1</a:t>
              </a:r>
              <a:endParaRPr lang="ru-RU" altLang="ru-RU" sz="1800"/>
            </a:p>
          </p:txBody>
        </p:sp>
        <p:sp>
          <p:nvSpPr>
            <p:cNvPr id="42028" name="Rectangle 365">
              <a:extLst>
                <a:ext uri="{FF2B5EF4-FFF2-40B4-BE49-F238E27FC236}">
                  <a16:creationId xmlns:a16="http://schemas.microsoft.com/office/drawing/2014/main" id="{17890864-D163-4311-B08F-726E2CA12DA5}"/>
                </a:ext>
              </a:extLst>
            </p:cNvPr>
            <p:cNvSpPr>
              <a:spLocks noChangeArrowheads="1"/>
            </p:cNvSpPr>
            <p:nvPr/>
          </p:nvSpPr>
          <p:spPr bwMode="auto">
            <a:xfrm>
              <a:off x="842963" y="1312863"/>
              <a:ext cx="506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10</a:t>
              </a:r>
              <a:endParaRPr lang="ru-RU" altLang="ru-RU" sz="1800"/>
            </a:p>
          </p:txBody>
        </p:sp>
        <p:sp>
          <p:nvSpPr>
            <p:cNvPr id="42029" name="Rectangle 366">
              <a:extLst>
                <a:ext uri="{FF2B5EF4-FFF2-40B4-BE49-F238E27FC236}">
                  <a16:creationId xmlns:a16="http://schemas.microsoft.com/office/drawing/2014/main" id="{0BBCD78A-F050-4656-B47D-A245EB0E9AF9}"/>
                </a:ext>
              </a:extLst>
            </p:cNvPr>
            <p:cNvSpPr>
              <a:spLocks noChangeArrowheads="1"/>
            </p:cNvSpPr>
            <p:nvPr/>
          </p:nvSpPr>
          <p:spPr bwMode="auto">
            <a:xfrm>
              <a:off x="1865313" y="6056313"/>
              <a:ext cx="506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10</a:t>
              </a:r>
              <a:endParaRPr lang="ru-RU" altLang="ru-RU" sz="1800"/>
            </a:p>
          </p:txBody>
        </p:sp>
        <p:sp>
          <p:nvSpPr>
            <p:cNvPr id="42030" name="Rectangle 367">
              <a:extLst>
                <a:ext uri="{FF2B5EF4-FFF2-40B4-BE49-F238E27FC236}">
                  <a16:creationId xmlns:a16="http://schemas.microsoft.com/office/drawing/2014/main" id="{F8CD5A89-9A7A-4907-939C-B35C1351BD63}"/>
                </a:ext>
              </a:extLst>
            </p:cNvPr>
            <p:cNvSpPr>
              <a:spLocks noChangeArrowheads="1"/>
            </p:cNvSpPr>
            <p:nvPr/>
          </p:nvSpPr>
          <p:spPr bwMode="auto">
            <a:xfrm>
              <a:off x="2727325" y="6056313"/>
              <a:ext cx="506413"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20</a:t>
              </a:r>
              <a:endParaRPr lang="ru-RU" altLang="ru-RU" sz="1800"/>
            </a:p>
          </p:txBody>
        </p:sp>
        <p:sp>
          <p:nvSpPr>
            <p:cNvPr id="42031" name="Rectangle 368">
              <a:extLst>
                <a:ext uri="{FF2B5EF4-FFF2-40B4-BE49-F238E27FC236}">
                  <a16:creationId xmlns:a16="http://schemas.microsoft.com/office/drawing/2014/main" id="{CFD083BD-A693-4CBC-8934-0C14373F8A5A}"/>
                </a:ext>
              </a:extLst>
            </p:cNvPr>
            <p:cNvSpPr>
              <a:spLocks noChangeArrowheads="1"/>
            </p:cNvSpPr>
            <p:nvPr/>
          </p:nvSpPr>
          <p:spPr bwMode="auto">
            <a:xfrm>
              <a:off x="3578225" y="6056313"/>
              <a:ext cx="506413"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30</a:t>
              </a:r>
              <a:endParaRPr lang="ru-RU" altLang="ru-RU" sz="1800"/>
            </a:p>
          </p:txBody>
        </p:sp>
        <p:sp>
          <p:nvSpPr>
            <p:cNvPr id="42032" name="Rectangle 369">
              <a:extLst>
                <a:ext uri="{FF2B5EF4-FFF2-40B4-BE49-F238E27FC236}">
                  <a16:creationId xmlns:a16="http://schemas.microsoft.com/office/drawing/2014/main" id="{AE786992-7475-4B32-B13B-78230394C775}"/>
                </a:ext>
              </a:extLst>
            </p:cNvPr>
            <p:cNvSpPr>
              <a:spLocks noChangeArrowheads="1"/>
            </p:cNvSpPr>
            <p:nvPr/>
          </p:nvSpPr>
          <p:spPr bwMode="auto">
            <a:xfrm>
              <a:off x="4438650" y="6056313"/>
              <a:ext cx="506413"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40</a:t>
              </a:r>
              <a:endParaRPr lang="ru-RU" altLang="ru-RU" sz="1800"/>
            </a:p>
          </p:txBody>
        </p:sp>
        <p:sp>
          <p:nvSpPr>
            <p:cNvPr id="42033" name="Rectangle 370">
              <a:extLst>
                <a:ext uri="{FF2B5EF4-FFF2-40B4-BE49-F238E27FC236}">
                  <a16:creationId xmlns:a16="http://schemas.microsoft.com/office/drawing/2014/main" id="{A4C387EF-C05F-4B17-8D64-82FB807F4ED1}"/>
                </a:ext>
              </a:extLst>
            </p:cNvPr>
            <p:cNvSpPr>
              <a:spLocks noChangeArrowheads="1"/>
            </p:cNvSpPr>
            <p:nvPr/>
          </p:nvSpPr>
          <p:spPr bwMode="auto">
            <a:xfrm>
              <a:off x="5300663" y="6056313"/>
              <a:ext cx="506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50</a:t>
              </a:r>
              <a:endParaRPr lang="ru-RU" altLang="ru-RU" sz="1800"/>
            </a:p>
          </p:txBody>
        </p:sp>
        <p:sp>
          <p:nvSpPr>
            <p:cNvPr id="42034" name="Rectangle 371">
              <a:extLst>
                <a:ext uri="{FF2B5EF4-FFF2-40B4-BE49-F238E27FC236}">
                  <a16:creationId xmlns:a16="http://schemas.microsoft.com/office/drawing/2014/main" id="{F16A4B52-08C8-41F7-BE2F-A83D84718106}"/>
                </a:ext>
              </a:extLst>
            </p:cNvPr>
            <p:cNvSpPr>
              <a:spLocks noChangeArrowheads="1"/>
            </p:cNvSpPr>
            <p:nvPr/>
          </p:nvSpPr>
          <p:spPr bwMode="auto">
            <a:xfrm>
              <a:off x="6151563" y="6056313"/>
              <a:ext cx="506412"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60</a:t>
              </a:r>
              <a:endParaRPr lang="ru-RU" altLang="ru-RU" sz="1800"/>
            </a:p>
          </p:txBody>
        </p:sp>
        <p:sp>
          <p:nvSpPr>
            <p:cNvPr id="42035" name="Rectangle 372">
              <a:extLst>
                <a:ext uri="{FF2B5EF4-FFF2-40B4-BE49-F238E27FC236}">
                  <a16:creationId xmlns:a16="http://schemas.microsoft.com/office/drawing/2014/main" id="{B47680B4-56D7-4CFB-84E0-0142FFD2C5C3}"/>
                </a:ext>
              </a:extLst>
            </p:cNvPr>
            <p:cNvSpPr>
              <a:spLocks noChangeArrowheads="1"/>
            </p:cNvSpPr>
            <p:nvPr/>
          </p:nvSpPr>
          <p:spPr bwMode="auto">
            <a:xfrm>
              <a:off x="7013575" y="6056313"/>
              <a:ext cx="506413"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70</a:t>
              </a:r>
              <a:endParaRPr lang="ru-RU" altLang="ru-RU" sz="1800"/>
            </a:p>
          </p:txBody>
        </p:sp>
        <p:sp>
          <p:nvSpPr>
            <p:cNvPr id="42036" name="Rectangle 373">
              <a:extLst>
                <a:ext uri="{FF2B5EF4-FFF2-40B4-BE49-F238E27FC236}">
                  <a16:creationId xmlns:a16="http://schemas.microsoft.com/office/drawing/2014/main" id="{B44B0A9F-819C-4DC6-ADB8-556E919CEF97}"/>
                </a:ext>
              </a:extLst>
            </p:cNvPr>
            <p:cNvSpPr>
              <a:spLocks noChangeArrowheads="1"/>
            </p:cNvSpPr>
            <p:nvPr/>
          </p:nvSpPr>
          <p:spPr bwMode="auto">
            <a:xfrm>
              <a:off x="7864475" y="6056313"/>
              <a:ext cx="506413"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400" b="1">
                  <a:solidFill>
                    <a:srgbClr val="73848D"/>
                  </a:solidFill>
                  <a:latin typeface="Arial" panose="020B0604020202020204" pitchFamily="34" charset="0"/>
                </a:rPr>
                <a:t>80</a:t>
              </a:r>
              <a:endParaRPr lang="ru-RU" altLang="ru-RU" sz="1800"/>
            </a:p>
          </p:txBody>
        </p:sp>
      </p:grpSp>
      <p:sp>
        <p:nvSpPr>
          <p:cNvPr id="41986" name="TextBox 112">
            <a:extLst>
              <a:ext uri="{FF2B5EF4-FFF2-40B4-BE49-F238E27FC236}">
                <a16:creationId xmlns:a16="http://schemas.microsoft.com/office/drawing/2014/main" id="{2B48ED95-8DF6-4B98-9AB7-D2B5BD1ECF17}"/>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dirty="0">
                <a:solidFill>
                  <a:srgbClr val="424242"/>
                </a:solidFill>
                <a:latin typeface="Arial" panose="020B0604020202020204" pitchFamily="34" charset="0"/>
                <a:cs typeface="Arial" panose="020B0604020202020204" pitchFamily="34" charset="0"/>
              </a:rPr>
              <a:t>Diagram infographic</a:t>
            </a:r>
            <a:endParaRPr lang="ru-RU" altLang="ru-RU" sz="3600" b="1" dirty="0">
              <a:solidFill>
                <a:srgbClr val="424242"/>
              </a:solidFill>
              <a:latin typeface="Arial" panose="020B0604020202020204" pitchFamily="34" charset="0"/>
              <a:cs typeface="Arial" panose="020B0604020202020204" pitchFamily="34" charset="0"/>
            </a:endParaRPr>
          </a:p>
        </p:txBody>
      </p:sp>
      <p:sp>
        <p:nvSpPr>
          <p:cNvPr id="41990" name="Oval 116">
            <a:extLst>
              <a:ext uri="{FF2B5EF4-FFF2-40B4-BE49-F238E27FC236}">
                <a16:creationId xmlns:a16="http://schemas.microsoft.com/office/drawing/2014/main" id="{6979FACB-293C-409E-84FA-0BE39AC3C7AA}"/>
              </a:ext>
            </a:extLst>
          </p:cNvPr>
          <p:cNvSpPr>
            <a:spLocks noChangeArrowheads="1"/>
          </p:cNvSpPr>
          <p:nvPr/>
        </p:nvSpPr>
        <p:spPr bwMode="auto">
          <a:xfrm>
            <a:off x="8678863" y="1527175"/>
            <a:ext cx="254000" cy="2460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1991" name="Oval 117">
            <a:extLst>
              <a:ext uri="{FF2B5EF4-FFF2-40B4-BE49-F238E27FC236}">
                <a16:creationId xmlns:a16="http://schemas.microsoft.com/office/drawing/2014/main" id="{D8D238D1-E725-46BE-B2D1-D68424539CEF}"/>
              </a:ext>
            </a:extLst>
          </p:cNvPr>
          <p:cNvSpPr>
            <a:spLocks noChangeArrowheads="1"/>
          </p:cNvSpPr>
          <p:nvPr/>
        </p:nvSpPr>
        <p:spPr bwMode="auto">
          <a:xfrm>
            <a:off x="8678863" y="1168400"/>
            <a:ext cx="254000" cy="2460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1997" name="Oval 123">
            <a:extLst>
              <a:ext uri="{FF2B5EF4-FFF2-40B4-BE49-F238E27FC236}">
                <a16:creationId xmlns:a16="http://schemas.microsoft.com/office/drawing/2014/main" id="{74CA79F8-1594-4968-BF77-CB9B36A83841}"/>
              </a:ext>
            </a:extLst>
          </p:cNvPr>
          <p:cNvSpPr>
            <a:spLocks noChangeArrowheads="1"/>
          </p:cNvSpPr>
          <p:nvPr/>
        </p:nvSpPr>
        <p:spPr bwMode="auto">
          <a:xfrm>
            <a:off x="8678863" y="4249738"/>
            <a:ext cx="254000" cy="246062"/>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1998" name="Oval 124">
            <a:extLst>
              <a:ext uri="{FF2B5EF4-FFF2-40B4-BE49-F238E27FC236}">
                <a16:creationId xmlns:a16="http://schemas.microsoft.com/office/drawing/2014/main" id="{FDD0FFD2-4A3B-455F-A548-B6FDCC620C5B}"/>
              </a:ext>
            </a:extLst>
          </p:cNvPr>
          <p:cNvSpPr>
            <a:spLocks noChangeArrowheads="1"/>
          </p:cNvSpPr>
          <p:nvPr/>
        </p:nvSpPr>
        <p:spPr bwMode="auto">
          <a:xfrm>
            <a:off x="8678863" y="3889375"/>
            <a:ext cx="254000" cy="2460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001" name="Rectangle 127">
            <a:extLst>
              <a:ext uri="{FF2B5EF4-FFF2-40B4-BE49-F238E27FC236}">
                <a16:creationId xmlns:a16="http://schemas.microsoft.com/office/drawing/2014/main" id="{D8136400-B530-42C5-BB4C-6EAE7A7764B6}"/>
              </a:ext>
            </a:extLst>
          </p:cNvPr>
          <p:cNvSpPr>
            <a:spLocks noChangeArrowheads="1"/>
          </p:cNvSpPr>
          <p:nvPr/>
        </p:nvSpPr>
        <p:spPr bwMode="auto">
          <a:xfrm>
            <a:off x="9080500" y="1547813"/>
            <a:ext cx="8191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1500" b="1">
                <a:solidFill>
                  <a:srgbClr val="73848D"/>
                </a:solidFill>
                <a:latin typeface="Arial" panose="020B0604020202020204" pitchFamily="34" charset="0"/>
              </a:rPr>
              <a:t>Your text</a:t>
            </a:r>
            <a:endParaRPr lang="ru-RU" altLang="ru-RU" sz="1800"/>
          </a:p>
        </p:txBody>
      </p:sp>
      <p:sp>
        <p:nvSpPr>
          <p:cNvPr id="42002" name="Rectangle 128">
            <a:extLst>
              <a:ext uri="{FF2B5EF4-FFF2-40B4-BE49-F238E27FC236}">
                <a16:creationId xmlns:a16="http://schemas.microsoft.com/office/drawing/2014/main" id="{949593FB-BFC4-4AF4-BF94-1CCE39185F5B}"/>
              </a:ext>
            </a:extLst>
          </p:cNvPr>
          <p:cNvSpPr>
            <a:spLocks noChangeArrowheads="1"/>
          </p:cNvSpPr>
          <p:nvPr/>
        </p:nvSpPr>
        <p:spPr bwMode="auto">
          <a:xfrm>
            <a:off x="9080500" y="1195388"/>
            <a:ext cx="8191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1500" b="1">
                <a:solidFill>
                  <a:srgbClr val="73848D"/>
                </a:solidFill>
                <a:latin typeface="Arial" panose="020B0604020202020204" pitchFamily="34" charset="0"/>
              </a:rPr>
              <a:t>Your text</a:t>
            </a:r>
            <a:endParaRPr lang="ru-RU" altLang="ru-RU" sz="1800"/>
          </a:p>
        </p:txBody>
      </p:sp>
      <p:grpSp>
        <p:nvGrpSpPr>
          <p:cNvPr id="6" name="Группа 5">
            <a:extLst>
              <a:ext uri="{FF2B5EF4-FFF2-40B4-BE49-F238E27FC236}">
                <a16:creationId xmlns:a16="http://schemas.microsoft.com/office/drawing/2014/main" id="{F8E71DD2-FBFF-4574-9653-714C89B525CC}"/>
              </a:ext>
            </a:extLst>
          </p:cNvPr>
          <p:cNvGrpSpPr/>
          <p:nvPr/>
        </p:nvGrpSpPr>
        <p:grpSpPr>
          <a:xfrm>
            <a:off x="8612188" y="1866900"/>
            <a:ext cx="2087562" cy="1870075"/>
            <a:chOff x="8612188" y="1866900"/>
            <a:chExt cx="2087562" cy="1870075"/>
          </a:xfrm>
        </p:grpSpPr>
        <p:sp>
          <p:nvSpPr>
            <p:cNvPr id="41987" name="Freeform 113">
              <a:extLst>
                <a:ext uri="{FF2B5EF4-FFF2-40B4-BE49-F238E27FC236}">
                  <a16:creationId xmlns:a16="http://schemas.microsoft.com/office/drawing/2014/main" id="{956225F7-C56B-4415-B2CA-35E7879220FC}"/>
                </a:ext>
              </a:extLst>
            </p:cNvPr>
            <p:cNvSpPr>
              <a:spLocks/>
            </p:cNvSpPr>
            <p:nvPr/>
          </p:nvSpPr>
          <p:spPr bwMode="auto">
            <a:xfrm>
              <a:off x="8805863" y="1906588"/>
              <a:ext cx="1879600" cy="1570037"/>
            </a:xfrm>
            <a:custGeom>
              <a:avLst/>
              <a:gdLst>
                <a:gd name="T0" fmla="*/ 2147483646 w 281"/>
                <a:gd name="T1" fmla="*/ 2147483646 h 236"/>
                <a:gd name="T2" fmla="*/ 0 w 281"/>
                <a:gd name="T3" fmla="*/ 2147483646 h 236"/>
                <a:gd name="T4" fmla="*/ 0 w 281"/>
                <a:gd name="T5" fmla="*/ 0 h 236"/>
                <a:gd name="T6" fmla="*/ 2147483646 w 281"/>
                <a:gd name="T7" fmla="*/ 0 h 236"/>
                <a:gd name="T8" fmla="*/ 2147483646 w 281"/>
                <a:gd name="T9" fmla="*/ 2080146013 h 236"/>
                <a:gd name="T10" fmla="*/ 2147483646 w 281"/>
                <a:gd name="T11" fmla="*/ 2147483646 h 236"/>
                <a:gd name="T12" fmla="*/ 2147483646 w 281"/>
                <a:gd name="T13" fmla="*/ 2147483646 h 2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 h="236">
                  <a:moveTo>
                    <a:pt x="234" y="236"/>
                  </a:moveTo>
                  <a:cubicBezTo>
                    <a:pt x="0" y="236"/>
                    <a:pt x="0" y="236"/>
                    <a:pt x="0" y="236"/>
                  </a:cubicBezTo>
                  <a:cubicBezTo>
                    <a:pt x="0" y="0"/>
                    <a:pt x="0" y="0"/>
                    <a:pt x="0" y="0"/>
                  </a:cubicBezTo>
                  <a:cubicBezTo>
                    <a:pt x="234" y="0"/>
                    <a:pt x="234" y="0"/>
                    <a:pt x="234" y="0"/>
                  </a:cubicBezTo>
                  <a:cubicBezTo>
                    <a:pt x="260" y="0"/>
                    <a:pt x="281" y="21"/>
                    <a:pt x="281" y="47"/>
                  </a:cubicBezTo>
                  <a:cubicBezTo>
                    <a:pt x="281" y="189"/>
                    <a:pt x="281" y="189"/>
                    <a:pt x="281" y="189"/>
                  </a:cubicBezTo>
                  <a:cubicBezTo>
                    <a:pt x="281" y="215"/>
                    <a:pt x="260" y="236"/>
                    <a:pt x="234" y="2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988" name="Freeform 114">
              <a:extLst>
                <a:ext uri="{FF2B5EF4-FFF2-40B4-BE49-F238E27FC236}">
                  <a16:creationId xmlns:a16="http://schemas.microsoft.com/office/drawing/2014/main" id="{5C2A363B-0B3A-49E7-8AFD-9A0D389C06AD}"/>
                </a:ext>
              </a:extLst>
            </p:cNvPr>
            <p:cNvSpPr>
              <a:spLocks noEditPoints="1"/>
            </p:cNvSpPr>
            <p:nvPr/>
          </p:nvSpPr>
          <p:spPr bwMode="auto">
            <a:xfrm>
              <a:off x="8793163" y="1893888"/>
              <a:ext cx="1906587" cy="1597025"/>
            </a:xfrm>
            <a:custGeom>
              <a:avLst/>
              <a:gdLst>
                <a:gd name="T0" fmla="*/ 2147483646 w 285"/>
                <a:gd name="T1" fmla="*/ 2147483646 h 240"/>
                <a:gd name="T2" fmla="*/ 0 w 285"/>
                <a:gd name="T3" fmla="*/ 2147483646 h 240"/>
                <a:gd name="T4" fmla="*/ 0 w 285"/>
                <a:gd name="T5" fmla="*/ 0 h 240"/>
                <a:gd name="T6" fmla="*/ 2147483646 w 285"/>
                <a:gd name="T7" fmla="*/ 0 h 240"/>
                <a:gd name="T8" fmla="*/ 2147483646 w 285"/>
                <a:gd name="T9" fmla="*/ 2147483646 h 240"/>
                <a:gd name="T10" fmla="*/ 2147483646 w 285"/>
                <a:gd name="T11" fmla="*/ 2147483646 h 240"/>
                <a:gd name="T12" fmla="*/ 2147483646 w 285"/>
                <a:gd name="T13" fmla="*/ 2147483646 h 240"/>
                <a:gd name="T14" fmla="*/ 179011795 w 285"/>
                <a:gd name="T15" fmla="*/ 2147483646 h 240"/>
                <a:gd name="T16" fmla="*/ 2147483646 w 285"/>
                <a:gd name="T17" fmla="*/ 2147483646 h 240"/>
                <a:gd name="T18" fmla="*/ 2147483646 w 285"/>
                <a:gd name="T19" fmla="*/ 2147483646 h 240"/>
                <a:gd name="T20" fmla="*/ 2147483646 w 285"/>
                <a:gd name="T21" fmla="*/ 2147483646 h 240"/>
                <a:gd name="T22" fmla="*/ 2147483646 w 285"/>
                <a:gd name="T23" fmla="*/ 177116727 h 240"/>
                <a:gd name="T24" fmla="*/ 179011795 w 285"/>
                <a:gd name="T25" fmla="*/ 177116727 h 240"/>
                <a:gd name="T26" fmla="*/ 179011795 w 285"/>
                <a:gd name="T27" fmla="*/ 2147483646 h 2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85" h="240">
                  <a:moveTo>
                    <a:pt x="236" y="240"/>
                  </a:moveTo>
                  <a:cubicBezTo>
                    <a:pt x="0" y="240"/>
                    <a:pt x="0" y="240"/>
                    <a:pt x="0" y="240"/>
                  </a:cubicBezTo>
                  <a:cubicBezTo>
                    <a:pt x="0" y="0"/>
                    <a:pt x="0" y="0"/>
                    <a:pt x="0" y="0"/>
                  </a:cubicBezTo>
                  <a:cubicBezTo>
                    <a:pt x="236" y="0"/>
                    <a:pt x="236" y="0"/>
                    <a:pt x="236" y="0"/>
                  </a:cubicBezTo>
                  <a:cubicBezTo>
                    <a:pt x="263" y="0"/>
                    <a:pt x="285" y="22"/>
                    <a:pt x="285" y="49"/>
                  </a:cubicBezTo>
                  <a:cubicBezTo>
                    <a:pt x="285" y="191"/>
                    <a:pt x="285" y="191"/>
                    <a:pt x="285" y="191"/>
                  </a:cubicBezTo>
                  <a:cubicBezTo>
                    <a:pt x="285" y="218"/>
                    <a:pt x="263" y="240"/>
                    <a:pt x="236" y="240"/>
                  </a:cubicBezTo>
                  <a:close/>
                  <a:moveTo>
                    <a:pt x="4" y="236"/>
                  </a:moveTo>
                  <a:cubicBezTo>
                    <a:pt x="236" y="236"/>
                    <a:pt x="236" y="236"/>
                    <a:pt x="236" y="236"/>
                  </a:cubicBezTo>
                  <a:cubicBezTo>
                    <a:pt x="260" y="236"/>
                    <a:pt x="281" y="216"/>
                    <a:pt x="281" y="191"/>
                  </a:cubicBezTo>
                  <a:cubicBezTo>
                    <a:pt x="281" y="49"/>
                    <a:pt x="281" y="49"/>
                    <a:pt x="281" y="49"/>
                  </a:cubicBezTo>
                  <a:cubicBezTo>
                    <a:pt x="281" y="24"/>
                    <a:pt x="260" y="4"/>
                    <a:pt x="236" y="4"/>
                  </a:cubicBezTo>
                  <a:cubicBezTo>
                    <a:pt x="4" y="4"/>
                    <a:pt x="4" y="4"/>
                    <a:pt x="4" y="4"/>
                  </a:cubicBezTo>
                  <a:lnTo>
                    <a:pt x="4" y="2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989" name="Freeform 115">
              <a:extLst>
                <a:ext uri="{FF2B5EF4-FFF2-40B4-BE49-F238E27FC236}">
                  <a16:creationId xmlns:a16="http://schemas.microsoft.com/office/drawing/2014/main" id="{FA8FDB6D-4C20-4BCC-9871-01E4C6403C3E}"/>
                </a:ext>
              </a:extLst>
            </p:cNvPr>
            <p:cNvSpPr>
              <a:spLocks/>
            </p:cNvSpPr>
            <p:nvPr/>
          </p:nvSpPr>
          <p:spPr bwMode="auto">
            <a:xfrm>
              <a:off x="8678863" y="1866900"/>
              <a:ext cx="254000" cy="1384300"/>
            </a:xfrm>
            <a:custGeom>
              <a:avLst/>
              <a:gdLst>
                <a:gd name="T0" fmla="*/ 1697789474 w 38"/>
                <a:gd name="T1" fmla="*/ 841561226 h 208"/>
                <a:gd name="T2" fmla="*/ 1697789474 w 38"/>
                <a:gd name="T3" fmla="*/ 2147483646 h 208"/>
                <a:gd name="T4" fmla="*/ 0 w 38"/>
                <a:gd name="T5" fmla="*/ 2147483646 h 208"/>
                <a:gd name="T6" fmla="*/ 0 w 38"/>
                <a:gd name="T7" fmla="*/ 841561226 h 208"/>
                <a:gd name="T8" fmla="*/ 848894737 w 38"/>
                <a:gd name="T9" fmla="*/ 0 h 208"/>
                <a:gd name="T10" fmla="*/ 848894737 w 38"/>
                <a:gd name="T11" fmla="*/ 0 h 208"/>
                <a:gd name="T12" fmla="*/ 1697789474 w 38"/>
                <a:gd name="T13" fmla="*/ 841561226 h 2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 h="208">
                  <a:moveTo>
                    <a:pt x="38" y="19"/>
                  </a:moveTo>
                  <a:cubicBezTo>
                    <a:pt x="38" y="208"/>
                    <a:pt x="38" y="208"/>
                    <a:pt x="38" y="208"/>
                  </a:cubicBezTo>
                  <a:cubicBezTo>
                    <a:pt x="0" y="208"/>
                    <a:pt x="0" y="208"/>
                    <a:pt x="0" y="208"/>
                  </a:cubicBezTo>
                  <a:cubicBezTo>
                    <a:pt x="0" y="19"/>
                    <a:pt x="0" y="19"/>
                    <a:pt x="0" y="19"/>
                  </a:cubicBezTo>
                  <a:cubicBezTo>
                    <a:pt x="0" y="8"/>
                    <a:pt x="8" y="0"/>
                    <a:pt x="19" y="0"/>
                  </a:cubicBezTo>
                  <a:cubicBezTo>
                    <a:pt x="19" y="0"/>
                    <a:pt x="19" y="0"/>
                    <a:pt x="19" y="0"/>
                  </a:cubicBezTo>
                  <a:cubicBezTo>
                    <a:pt x="30" y="0"/>
                    <a:pt x="38" y="8"/>
                    <a:pt x="38" y="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992" name="Oval 118">
              <a:extLst>
                <a:ext uri="{FF2B5EF4-FFF2-40B4-BE49-F238E27FC236}">
                  <a16:creationId xmlns:a16="http://schemas.microsoft.com/office/drawing/2014/main" id="{740C1EDF-BB21-4172-BC44-3244F612BCCE}"/>
                </a:ext>
              </a:extLst>
            </p:cNvPr>
            <p:cNvSpPr>
              <a:spLocks noChangeArrowheads="1"/>
            </p:cNvSpPr>
            <p:nvPr/>
          </p:nvSpPr>
          <p:spPr bwMode="auto">
            <a:xfrm>
              <a:off x="8612188" y="2759075"/>
              <a:ext cx="982662" cy="9779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1993" name="Oval 119">
              <a:extLst>
                <a:ext uri="{FF2B5EF4-FFF2-40B4-BE49-F238E27FC236}">
                  <a16:creationId xmlns:a16="http://schemas.microsoft.com/office/drawing/2014/main" id="{540DD188-DA81-481F-841F-83E371CC9BFA}"/>
                </a:ext>
              </a:extLst>
            </p:cNvPr>
            <p:cNvSpPr>
              <a:spLocks noChangeArrowheads="1"/>
            </p:cNvSpPr>
            <p:nvPr/>
          </p:nvSpPr>
          <p:spPr bwMode="auto">
            <a:xfrm>
              <a:off x="8712200" y="2859088"/>
              <a:ext cx="782638" cy="777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003" name="Rectangle 129">
              <a:extLst>
                <a:ext uri="{FF2B5EF4-FFF2-40B4-BE49-F238E27FC236}">
                  <a16:creationId xmlns:a16="http://schemas.microsoft.com/office/drawing/2014/main" id="{2E16DD0F-6179-4783-91DE-D988162D6B22}"/>
                </a:ext>
              </a:extLst>
            </p:cNvPr>
            <p:cNvSpPr>
              <a:spLocks noChangeArrowheads="1"/>
            </p:cNvSpPr>
            <p:nvPr/>
          </p:nvSpPr>
          <p:spPr bwMode="auto">
            <a:xfrm>
              <a:off x="8939213" y="2924175"/>
              <a:ext cx="3143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4400" b="1">
                  <a:solidFill>
                    <a:srgbClr val="73848D"/>
                  </a:solidFill>
                  <a:latin typeface="Arial" panose="020B0604020202020204" pitchFamily="34" charset="0"/>
                </a:rPr>
                <a:t>1</a:t>
              </a:r>
              <a:endParaRPr lang="ru-RU" altLang="ru-RU" sz="1800"/>
            </a:p>
          </p:txBody>
        </p:sp>
        <p:sp>
          <p:nvSpPr>
            <p:cNvPr id="42005" name="TextBox 115">
              <a:extLst>
                <a:ext uri="{FF2B5EF4-FFF2-40B4-BE49-F238E27FC236}">
                  <a16:creationId xmlns:a16="http://schemas.microsoft.com/office/drawing/2014/main" id="{63DC77F7-21F0-42DF-A069-74B9C28816D4}"/>
                </a:ext>
              </a:extLst>
            </p:cNvPr>
            <p:cNvSpPr txBox="1">
              <a:spLocks noChangeArrowheads="1"/>
            </p:cNvSpPr>
            <p:nvPr/>
          </p:nvSpPr>
          <p:spPr bwMode="auto">
            <a:xfrm>
              <a:off x="8810625" y="2019300"/>
              <a:ext cx="17668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a:t>
              </a:r>
            </a:p>
            <a:p>
              <a:pPr algn="r" eaLnBrk="1" hangingPunct="1">
                <a:lnSpc>
                  <a:spcPct val="10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labore</a:t>
              </a:r>
            </a:p>
            <a:p>
              <a:pPr algn="r" eaLnBrk="1" hangingPunct="1">
                <a:lnSpc>
                  <a:spcPct val="10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et dolore</a:t>
              </a:r>
              <a:endParaRPr lang="ru-RU" altLang="ru-RU" sz="1100" i="1">
                <a:solidFill>
                  <a:srgbClr val="73858E"/>
                </a:solidFill>
                <a:latin typeface="Arial" panose="020B0604020202020204" pitchFamily="34" charset="0"/>
                <a:cs typeface="Arial" panose="020B0604020202020204" pitchFamily="34" charset="0"/>
              </a:endParaRPr>
            </a:p>
          </p:txBody>
        </p:sp>
      </p:grpSp>
      <p:sp>
        <p:nvSpPr>
          <p:cNvPr id="42006" name="Rectangle 127">
            <a:extLst>
              <a:ext uri="{FF2B5EF4-FFF2-40B4-BE49-F238E27FC236}">
                <a16:creationId xmlns:a16="http://schemas.microsoft.com/office/drawing/2014/main" id="{4FB2D778-0CD9-44C4-84DB-3B7846961A2A}"/>
              </a:ext>
            </a:extLst>
          </p:cNvPr>
          <p:cNvSpPr>
            <a:spLocks noChangeArrowheads="1"/>
          </p:cNvSpPr>
          <p:nvPr/>
        </p:nvSpPr>
        <p:spPr bwMode="auto">
          <a:xfrm>
            <a:off x="9080500" y="4268788"/>
            <a:ext cx="8191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1500" b="1">
                <a:solidFill>
                  <a:srgbClr val="73848D"/>
                </a:solidFill>
                <a:latin typeface="Arial" panose="020B0604020202020204" pitchFamily="34" charset="0"/>
              </a:rPr>
              <a:t>Your text</a:t>
            </a:r>
            <a:endParaRPr lang="ru-RU" altLang="ru-RU" sz="1800"/>
          </a:p>
        </p:txBody>
      </p:sp>
      <p:sp>
        <p:nvSpPr>
          <p:cNvPr id="42007" name="Rectangle 128">
            <a:extLst>
              <a:ext uri="{FF2B5EF4-FFF2-40B4-BE49-F238E27FC236}">
                <a16:creationId xmlns:a16="http://schemas.microsoft.com/office/drawing/2014/main" id="{C3626FC1-BDC7-4E70-923C-DBDD9C2244CF}"/>
              </a:ext>
            </a:extLst>
          </p:cNvPr>
          <p:cNvSpPr>
            <a:spLocks noChangeArrowheads="1"/>
          </p:cNvSpPr>
          <p:nvPr/>
        </p:nvSpPr>
        <p:spPr bwMode="auto">
          <a:xfrm>
            <a:off x="9080500" y="3916363"/>
            <a:ext cx="8191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1500" b="1">
                <a:solidFill>
                  <a:srgbClr val="73848D"/>
                </a:solidFill>
                <a:latin typeface="Arial" panose="020B0604020202020204" pitchFamily="34" charset="0"/>
              </a:rPr>
              <a:t>Your text</a:t>
            </a:r>
            <a:endParaRPr lang="ru-RU" altLang="ru-RU" sz="1800"/>
          </a:p>
        </p:txBody>
      </p:sp>
      <p:grpSp>
        <p:nvGrpSpPr>
          <p:cNvPr id="7" name="Группа 6">
            <a:extLst>
              <a:ext uri="{FF2B5EF4-FFF2-40B4-BE49-F238E27FC236}">
                <a16:creationId xmlns:a16="http://schemas.microsoft.com/office/drawing/2014/main" id="{389BFD00-3B1B-4821-A777-AB82BDCAC872}"/>
              </a:ext>
            </a:extLst>
          </p:cNvPr>
          <p:cNvGrpSpPr/>
          <p:nvPr/>
        </p:nvGrpSpPr>
        <p:grpSpPr>
          <a:xfrm>
            <a:off x="8612188" y="4581525"/>
            <a:ext cx="2087562" cy="1870075"/>
            <a:chOff x="8612188" y="4581525"/>
            <a:chExt cx="2087562" cy="1870075"/>
          </a:xfrm>
        </p:grpSpPr>
        <p:sp>
          <p:nvSpPr>
            <p:cNvPr id="41994" name="Freeform 120">
              <a:extLst>
                <a:ext uri="{FF2B5EF4-FFF2-40B4-BE49-F238E27FC236}">
                  <a16:creationId xmlns:a16="http://schemas.microsoft.com/office/drawing/2014/main" id="{3D1B532E-FC6E-40A6-81D8-7FC1ACB3A509}"/>
                </a:ext>
              </a:extLst>
            </p:cNvPr>
            <p:cNvSpPr>
              <a:spLocks/>
            </p:cNvSpPr>
            <p:nvPr/>
          </p:nvSpPr>
          <p:spPr bwMode="auto">
            <a:xfrm>
              <a:off x="8805863" y="4621213"/>
              <a:ext cx="1879600" cy="1577975"/>
            </a:xfrm>
            <a:custGeom>
              <a:avLst/>
              <a:gdLst>
                <a:gd name="T0" fmla="*/ 2147483646 w 281"/>
                <a:gd name="T1" fmla="*/ 2147483646 h 237"/>
                <a:gd name="T2" fmla="*/ 0 w 281"/>
                <a:gd name="T3" fmla="*/ 2147483646 h 237"/>
                <a:gd name="T4" fmla="*/ 0 w 281"/>
                <a:gd name="T5" fmla="*/ 0 h 237"/>
                <a:gd name="T6" fmla="*/ 2147483646 w 281"/>
                <a:gd name="T7" fmla="*/ 0 h 237"/>
                <a:gd name="T8" fmla="*/ 2147483646 w 281"/>
                <a:gd name="T9" fmla="*/ 2083539547 h 237"/>
                <a:gd name="T10" fmla="*/ 2147483646 w 281"/>
                <a:gd name="T11" fmla="*/ 2147483646 h 237"/>
                <a:gd name="T12" fmla="*/ 2147483646 w 281"/>
                <a:gd name="T13" fmla="*/ 2147483646 h 2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1" h="237">
                  <a:moveTo>
                    <a:pt x="234" y="237"/>
                  </a:moveTo>
                  <a:cubicBezTo>
                    <a:pt x="0" y="237"/>
                    <a:pt x="0" y="237"/>
                    <a:pt x="0" y="237"/>
                  </a:cubicBezTo>
                  <a:cubicBezTo>
                    <a:pt x="0" y="0"/>
                    <a:pt x="0" y="0"/>
                    <a:pt x="0" y="0"/>
                  </a:cubicBezTo>
                  <a:cubicBezTo>
                    <a:pt x="234" y="0"/>
                    <a:pt x="234" y="0"/>
                    <a:pt x="234" y="0"/>
                  </a:cubicBezTo>
                  <a:cubicBezTo>
                    <a:pt x="260" y="0"/>
                    <a:pt x="281" y="21"/>
                    <a:pt x="281" y="47"/>
                  </a:cubicBezTo>
                  <a:cubicBezTo>
                    <a:pt x="281" y="190"/>
                    <a:pt x="281" y="190"/>
                    <a:pt x="281" y="190"/>
                  </a:cubicBezTo>
                  <a:cubicBezTo>
                    <a:pt x="281" y="216"/>
                    <a:pt x="260" y="237"/>
                    <a:pt x="234" y="2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995" name="Freeform 121">
              <a:extLst>
                <a:ext uri="{FF2B5EF4-FFF2-40B4-BE49-F238E27FC236}">
                  <a16:creationId xmlns:a16="http://schemas.microsoft.com/office/drawing/2014/main" id="{4109347D-C3F1-4388-8226-CD6A29017B47}"/>
                </a:ext>
              </a:extLst>
            </p:cNvPr>
            <p:cNvSpPr>
              <a:spLocks noEditPoints="1"/>
            </p:cNvSpPr>
            <p:nvPr/>
          </p:nvSpPr>
          <p:spPr bwMode="auto">
            <a:xfrm>
              <a:off x="8793163" y="4608513"/>
              <a:ext cx="1906587" cy="1603375"/>
            </a:xfrm>
            <a:custGeom>
              <a:avLst/>
              <a:gdLst>
                <a:gd name="T0" fmla="*/ 2147483646 w 285"/>
                <a:gd name="T1" fmla="*/ 2147483646 h 241"/>
                <a:gd name="T2" fmla="*/ 0 w 285"/>
                <a:gd name="T3" fmla="*/ 2147483646 h 241"/>
                <a:gd name="T4" fmla="*/ 0 w 285"/>
                <a:gd name="T5" fmla="*/ 0 h 241"/>
                <a:gd name="T6" fmla="*/ 2147483646 w 285"/>
                <a:gd name="T7" fmla="*/ 0 h 241"/>
                <a:gd name="T8" fmla="*/ 2147483646 w 285"/>
                <a:gd name="T9" fmla="*/ 2147483646 h 241"/>
                <a:gd name="T10" fmla="*/ 2147483646 w 285"/>
                <a:gd name="T11" fmla="*/ 2147483646 h 241"/>
                <a:gd name="T12" fmla="*/ 2147483646 w 285"/>
                <a:gd name="T13" fmla="*/ 2147483646 h 241"/>
                <a:gd name="T14" fmla="*/ 179011795 w 285"/>
                <a:gd name="T15" fmla="*/ 2147483646 h 241"/>
                <a:gd name="T16" fmla="*/ 2147483646 w 285"/>
                <a:gd name="T17" fmla="*/ 2147483646 h 241"/>
                <a:gd name="T18" fmla="*/ 2147483646 w 285"/>
                <a:gd name="T19" fmla="*/ 2147483646 h 241"/>
                <a:gd name="T20" fmla="*/ 2147483646 w 285"/>
                <a:gd name="T21" fmla="*/ 2147483646 h 241"/>
                <a:gd name="T22" fmla="*/ 2147483646 w 285"/>
                <a:gd name="T23" fmla="*/ 177049857 h 241"/>
                <a:gd name="T24" fmla="*/ 179011795 w 285"/>
                <a:gd name="T25" fmla="*/ 177049857 h 241"/>
                <a:gd name="T26" fmla="*/ 179011795 w 285"/>
                <a:gd name="T27" fmla="*/ 2147483646 h 2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85" h="241">
                  <a:moveTo>
                    <a:pt x="236" y="241"/>
                  </a:moveTo>
                  <a:cubicBezTo>
                    <a:pt x="0" y="241"/>
                    <a:pt x="0" y="241"/>
                    <a:pt x="0" y="241"/>
                  </a:cubicBezTo>
                  <a:cubicBezTo>
                    <a:pt x="0" y="0"/>
                    <a:pt x="0" y="0"/>
                    <a:pt x="0" y="0"/>
                  </a:cubicBezTo>
                  <a:cubicBezTo>
                    <a:pt x="236" y="0"/>
                    <a:pt x="236" y="0"/>
                    <a:pt x="236" y="0"/>
                  </a:cubicBezTo>
                  <a:cubicBezTo>
                    <a:pt x="263" y="0"/>
                    <a:pt x="285" y="22"/>
                    <a:pt x="285" y="49"/>
                  </a:cubicBezTo>
                  <a:cubicBezTo>
                    <a:pt x="285" y="192"/>
                    <a:pt x="285" y="192"/>
                    <a:pt x="285" y="192"/>
                  </a:cubicBezTo>
                  <a:cubicBezTo>
                    <a:pt x="285" y="219"/>
                    <a:pt x="263" y="241"/>
                    <a:pt x="236" y="241"/>
                  </a:cubicBezTo>
                  <a:close/>
                  <a:moveTo>
                    <a:pt x="4" y="237"/>
                  </a:moveTo>
                  <a:cubicBezTo>
                    <a:pt x="236" y="237"/>
                    <a:pt x="236" y="237"/>
                    <a:pt x="236" y="237"/>
                  </a:cubicBezTo>
                  <a:cubicBezTo>
                    <a:pt x="260" y="237"/>
                    <a:pt x="281" y="216"/>
                    <a:pt x="281" y="192"/>
                  </a:cubicBezTo>
                  <a:cubicBezTo>
                    <a:pt x="281" y="49"/>
                    <a:pt x="281" y="49"/>
                    <a:pt x="281" y="49"/>
                  </a:cubicBezTo>
                  <a:cubicBezTo>
                    <a:pt x="281" y="24"/>
                    <a:pt x="260" y="4"/>
                    <a:pt x="236" y="4"/>
                  </a:cubicBezTo>
                  <a:cubicBezTo>
                    <a:pt x="4" y="4"/>
                    <a:pt x="4" y="4"/>
                    <a:pt x="4" y="4"/>
                  </a:cubicBezTo>
                  <a:lnTo>
                    <a:pt x="4" y="2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996" name="Freeform 122">
              <a:extLst>
                <a:ext uri="{FF2B5EF4-FFF2-40B4-BE49-F238E27FC236}">
                  <a16:creationId xmlns:a16="http://schemas.microsoft.com/office/drawing/2014/main" id="{D862F46A-F54D-4B39-968B-B52B400273CE}"/>
                </a:ext>
              </a:extLst>
            </p:cNvPr>
            <p:cNvSpPr>
              <a:spLocks/>
            </p:cNvSpPr>
            <p:nvPr/>
          </p:nvSpPr>
          <p:spPr bwMode="auto">
            <a:xfrm>
              <a:off x="8678863" y="4581525"/>
              <a:ext cx="254000" cy="1384300"/>
            </a:xfrm>
            <a:custGeom>
              <a:avLst/>
              <a:gdLst>
                <a:gd name="T0" fmla="*/ 1697789474 w 38"/>
                <a:gd name="T1" fmla="*/ 885858826 h 208"/>
                <a:gd name="T2" fmla="*/ 1697789474 w 38"/>
                <a:gd name="T3" fmla="*/ 2147483646 h 208"/>
                <a:gd name="T4" fmla="*/ 0 w 38"/>
                <a:gd name="T5" fmla="*/ 2147483646 h 208"/>
                <a:gd name="T6" fmla="*/ 0 w 38"/>
                <a:gd name="T7" fmla="*/ 885858826 h 208"/>
                <a:gd name="T8" fmla="*/ 848894737 w 38"/>
                <a:gd name="T9" fmla="*/ 0 h 208"/>
                <a:gd name="T10" fmla="*/ 848894737 w 38"/>
                <a:gd name="T11" fmla="*/ 0 h 208"/>
                <a:gd name="T12" fmla="*/ 1697789474 w 38"/>
                <a:gd name="T13" fmla="*/ 885858826 h 2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 h="208">
                  <a:moveTo>
                    <a:pt x="38" y="20"/>
                  </a:moveTo>
                  <a:cubicBezTo>
                    <a:pt x="38" y="208"/>
                    <a:pt x="38" y="208"/>
                    <a:pt x="38" y="208"/>
                  </a:cubicBezTo>
                  <a:cubicBezTo>
                    <a:pt x="0" y="208"/>
                    <a:pt x="0" y="208"/>
                    <a:pt x="0" y="208"/>
                  </a:cubicBezTo>
                  <a:cubicBezTo>
                    <a:pt x="0" y="20"/>
                    <a:pt x="0" y="20"/>
                    <a:pt x="0" y="20"/>
                  </a:cubicBezTo>
                  <a:cubicBezTo>
                    <a:pt x="0" y="9"/>
                    <a:pt x="8" y="0"/>
                    <a:pt x="19" y="0"/>
                  </a:cubicBezTo>
                  <a:cubicBezTo>
                    <a:pt x="19" y="0"/>
                    <a:pt x="19" y="0"/>
                    <a:pt x="19" y="0"/>
                  </a:cubicBezTo>
                  <a:cubicBezTo>
                    <a:pt x="30" y="0"/>
                    <a:pt x="38" y="9"/>
                    <a:pt x="38"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1999" name="Oval 125">
              <a:extLst>
                <a:ext uri="{FF2B5EF4-FFF2-40B4-BE49-F238E27FC236}">
                  <a16:creationId xmlns:a16="http://schemas.microsoft.com/office/drawing/2014/main" id="{E4E13635-222C-443A-ABD7-4DFE04E601D1}"/>
                </a:ext>
              </a:extLst>
            </p:cNvPr>
            <p:cNvSpPr>
              <a:spLocks noChangeArrowheads="1"/>
            </p:cNvSpPr>
            <p:nvPr/>
          </p:nvSpPr>
          <p:spPr bwMode="auto">
            <a:xfrm>
              <a:off x="8612188" y="5480050"/>
              <a:ext cx="982662" cy="9715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000" name="Oval 126">
              <a:extLst>
                <a:ext uri="{FF2B5EF4-FFF2-40B4-BE49-F238E27FC236}">
                  <a16:creationId xmlns:a16="http://schemas.microsoft.com/office/drawing/2014/main" id="{33685DB8-F9CB-49B1-ADA3-88E0AB84C876}"/>
                </a:ext>
              </a:extLst>
            </p:cNvPr>
            <p:cNvSpPr>
              <a:spLocks noChangeArrowheads="1"/>
            </p:cNvSpPr>
            <p:nvPr/>
          </p:nvSpPr>
          <p:spPr bwMode="auto">
            <a:xfrm>
              <a:off x="8712200" y="5580063"/>
              <a:ext cx="782638" cy="7715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004" name="Rectangle 137">
              <a:extLst>
                <a:ext uri="{FF2B5EF4-FFF2-40B4-BE49-F238E27FC236}">
                  <a16:creationId xmlns:a16="http://schemas.microsoft.com/office/drawing/2014/main" id="{AF3D3273-BD7A-447D-84EE-96689E72B391}"/>
                </a:ext>
              </a:extLst>
            </p:cNvPr>
            <p:cNvSpPr>
              <a:spLocks noChangeArrowheads="1"/>
            </p:cNvSpPr>
            <p:nvPr/>
          </p:nvSpPr>
          <p:spPr bwMode="auto">
            <a:xfrm>
              <a:off x="8939213" y="5645150"/>
              <a:ext cx="3143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4400" b="1">
                  <a:solidFill>
                    <a:srgbClr val="73848D"/>
                  </a:solidFill>
                  <a:latin typeface="Arial" panose="020B0604020202020204" pitchFamily="34" charset="0"/>
                </a:rPr>
                <a:t>2</a:t>
              </a:r>
              <a:endParaRPr lang="ru-RU" altLang="ru-RU" sz="1800"/>
            </a:p>
          </p:txBody>
        </p:sp>
        <p:sp>
          <p:nvSpPr>
            <p:cNvPr id="42008" name="TextBox 115">
              <a:extLst>
                <a:ext uri="{FF2B5EF4-FFF2-40B4-BE49-F238E27FC236}">
                  <a16:creationId xmlns:a16="http://schemas.microsoft.com/office/drawing/2014/main" id="{F56427AC-FEBE-4471-B0F3-819CE9B95DF5}"/>
                </a:ext>
              </a:extLst>
            </p:cNvPr>
            <p:cNvSpPr txBox="1">
              <a:spLocks noChangeArrowheads="1"/>
            </p:cNvSpPr>
            <p:nvPr/>
          </p:nvSpPr>
          <p:spPr bwMode="auto">
            <a:xfrm>
              <a:off x="8810625" y="4740275"/>
              <a:ext cx="1766888"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a:t>
              </a:r>
            </a:p>
            <a:p>
              <a:pPr algn="r" eaLnBrk="1" hangingPunct="1">
                <a:lnSpc>
                  <a:spcPct val="10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labore</a:t>
              </a:r>
            </a:p>
            <a:p>
              <a:pPr algn="r" eaLnBrk="1" hangingPunct="1">
                <a:lnSpc>
                  <a:spcPct val="10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et dolore</a:t>
              </a:r>
              <a:endParaRPr lang="ru-RU" altLang="ru-RU" sz="1100" i="1">
                <a:solidFill>
                  <a:srgbClr val="73858E"/>
                </a:solidFill>
                <a:latin typeface="Arial" panose="020B0604020202020204" pitchFamily="34" charset="0"/>
                <a:cs typeface="Arial" panose="020B0604020202020204" pitchFamily="34" charset="0"/>
              </a:endParaRPr>
            </a:p>
          </p:txBody>
        </p:sp>
      </p:grpSp>
      <p:sp>
        <p:nvSpPr>
          <p:cNvPr id="42233" name="Freeform 338">
            <a:extLst>
              <a:ext uri="{FF2B5EF4-FFF2-40B4-BE49-F238E27FC236}">
                <a16:creationId xmlns:a16="http://schemas.microsoft.com/office/drawing/2014/main" id="{F1DFAFB0-7E5C-4EBF-88DB-69363A89E3B2}"/>
              </a:ext>
            </a:extLst>
          </p:cNvPr>
          <p:cNvSpPr>
            <a:spLocks noEditPoints="1"/>
          </p:cNvSpPr>
          <p:nvPr/>
        </p:nvSpPr>
        <p:spPr bwMode="auto">
          <a:xfrm>
            <a:off x="1339850" y="1992313"/>
            <a:ext cx="6705600" cy="4044950"/>
          </a:xfrm>
          <a:custGeom>
            <a:avLst/>
            <a:gdLst>
              <a:gd name="T0" fmla="*/ 25452 w 701"/>
              <a:gd name="T1" fmla="*/ 15385 h 422"/>
              <a:gd name="T2" fmla="*/ 0 w 701"/>
              <a:gd name="T3" fmla="*/ 15385 h 422"/>
              <a:gd name="T4" fmla="*/ 0 w 701"/>
              <a:gd name="T5" fmla="*/ 15167 h 422"/>
              <a:gd name="T6" fmla="*/ 3814 w 701"/>
              <a:gd name="T7" fmla="*/ 4631 h 422"/>
              <a:gd name="T8" fmla="*/ 3850 w 701"/>
              <a:gd name="T9" fmla="*/ 4631 h 422"/>
              <a:gd name="T10" fmla="*/ 5990 w 701"/>
              <a:gd name="T11" fmla="*/ 9661 h 422"/>
              <a:gd name="T12" fmla="*/ 7369 w 701"/>
              <a:gd name="T13" fmla="*/ 13561 h 422"/>
              <a:gd name="T14" fmla="*/ 8966 w 701"/>
              <a:gd name="T15" fmla="*/ 7873 h 422"/>
              <a:gd name="T16" fmla="*/ 10599 w 701"/>
              <a:gd name="T17" fmla="*/ 2590 h 422"/>
              <a:gd name="T18" fmla="*/ 12238 w 701"/>
              <a:gd name="T19" fmla="*/ 8206 h 422"/>
              <a:gd name="T20" fmla="*/ 13106 w 701"/>
              <a:gd name="T21" fmla="*/ 12360 h 422"/>
              <a:gd name="T22" fmla="*/ 13726 w 701"/>
              <a:gd name="T23" fmla="*/ 10898 h 422"/>
              <a:gd name="T24" fmla="*/ 14998 w 701"/>
              <a:gd name="T25" fmla="*/ 8821 h 422"/>
              <a:gd name="T26" fmla="*/ 16667 w 701"/>
              <a:gd name="T27" fmla="*/ 11303 h 422"/>
              <a:gd name="T28" fmla="*/ 18264 w 701"/>
              <a:gd name="T29" fmla="*/ 13742 h 422"/>
              <a:gd name="T30" fmla="*/ 18264 w 701"/>
              <a:gd name="T31" fmla="*/ 13742 h 422"/>
              <a:gd name="T32" fmla="*/ 19023 w 701"/>
              <a:gd name="T33" fmla="*/ 11593 h 422"/>
              <a:gd name="T34" fmla="*/ 19716 w 701"/>
              <a:gd name="T35" fmla="*/ 6672 h 422"/>
              <a:gd name="T36" fmla="*/ 21277 w 701"/>
              <a:gd name="T37" fmla="*/ 0 h 422"/>
              <a:gd name="T38" fmla="*/ 21277 w 701"/>
              <a:gd name="T39" fmla="*/ 0 h 422"/>
              <a:gd name="T40" fmla="*/ 22403 w 701"/>
              <a:gd name="T41" fmla="*/ 6599 h 422"/>
              <a:gd name="T42" fmla="*/ 22765 w 701"/>
              <a:gd name="T43" fmla="*/ 11231 h 422"/>
              <a:gd name="T44" fmla="*/ 23307 w 701"/>
              <a:gd name="T45" fmla="*/ 13271 h 422"/>
              <a:gd name="T46" fmla="*/ 24398 w 701"/>
              <a:gd name="T47" fmla="*/ 12432 h 422"/>
              <a:gd name="T48" fmla="*/ 25308 w 701"/>
              <a:gd name="T49" fmla="*/ 11629 h 422"/>
              <a:gd name="T50" fmla="*/ 25452 w 701"/>
              <a:gd name="T51" fmla="*/ 11629 h 422"/>
              <a:gd name="T52" fmla="*/ 25452 w 701"/>
              <a:gd name="T53" fmla="*/ 15385 h 422"/>
              <a:gd name="T54" fmla="*/ 325 w 701"/>
              <a:gd name="T55" fmla="*/ 15095 h 422"/>
              <a:gd name="T56" fmla="*/ 25163 w 701"/>
              <a:gd name="T57" fmla="*/ 15095 h 422"/>
              <a:gd name="T58" fmla="*/ 25163 w 701"/>
              <a:gd name="T59" fmla="*/ 11955 h 422"/>
              <a:gd name="T60" fmla="*/ 24651 w 701"/>
              <a:gd name="T61" fmla="*/ 12577 h 422"/>
              <a:gd name="T62" fmla="*/ 23307 w 701"/>
              <a:gd name="T63" fmla="*/ 13561 h 422"/>
              <a:gd name="T64" fmla="*/ 22114 w 701"/>
              <a:gd name="T65" fmla="*/ 6599 h 422"/>
              <a:gd name="T66" fmla="*/ 21747 w 701"/>
              <a:gd name="T67" fmla="*/ 2149 h 422"/>
              <a:gd name="T68" fmla="*/ 21277 w 701"/>
              <a:gd name="T69" fmla="*/ 290 h 422"/>
              <a:gd name="T70" fmla="*/ 20662 w 701"/>
              <a:gd name="T71" fmla="*/ 2186 h 422"/>
              <a:gd name="T72" fmla="*/ 20005 w 701"/>
              <a:gd name="T73" fmla="*/ 6708 h 422"/>
              <a:gd name="T74" fmla="*/ 18264 w 701"/>
              <a:gd name="T75" fmla="*/ 14038 h 422"/>
              <a:gd name="T76" fmla="*/ 18264 w 701"/>
              <a:gd name="T77" fmla="*/ 14038 h 422"/>
              <a:gd name="T78" fmla="*/ 16414 w 701"/>
              <a:gd name="T79" fmla="*/ 11412 h 422"/>
              <a:gd name="T80" fmla="*/ 14998 w 701"/>
              <a:gd name="T81" fmla="*/ 9111 h 422"/>
              <a:gd name="T82" fmla="*/ 14016 w 701"/>
              <a:gd name="T83" fmla="*/ 10971 h 422"/>
              <a:gd name="T84" fmla="*/ 13106 w 701"/>
              <a:gd name="T85" fmla="*/ 12649 h 422"/>
              <a:gd name="T86" fmla="*/ 13106 w 701"/>
              <a:gd name="T87" fmla="*/ 12649 h 422"/>
              <a:gd name="T88" fmla="*/ 11943 w 701"/>
              <a:gd name="T89" fmla="*/ 8242 h 422"/>
              <a:gd name="T90" fmla="*/ 10599 w 701"/>
              <a:gd name="T91" fmla="*/ 2880 h 422"/>
              <a:gd name="T92" fmla="*/ 9261 w 701"/>
              <a:gd name="T93" fmla="*/ 7910 h 422"/>
              <a:gd name="T94" fmla="*/ 7369 w 701"/>
              <a:gd name="T95" fmla="*/ 13851 h 422"/>
              <a:gd name="T96" fmla="*/ 5700 w 701"/>
              <a:gd name="T97" fmla="*/ 9697 h 422"/>
              <a:gd name="T98" fmla="*/ 3850 w 701"/>
              <a:gd name="T99" fmla="*/ 4921 h 422"/>
              <a:gd name="T100" fmla="*/ 3814 w 701"/>
              <a:gd name="T101" fmla="*/ 4921 h 422"/>
              <a:gd name="T102" fmla="*/ 1416 w 701"/>
              <a:gd name="T103" fmla="*/ 10059 h 422"/>
              <a:gd name="T104" fmla="*/ 325 w 701"/>
              <a:gd name="T105" fmla="*/ 15095 h 42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01" h="422">
                <a:moveTo>
                  <a:pt x="701" y="422"/>
                </a:moveTo>
                <a:cubicBezTo>
                  <a:pt x="0" y="422"/>
                  <a:pt x="0" y="422"/>
                  <a:pt x="0" y="422"/>
                </a:cubicBezTo>
                <a:cubicBezTo>
                  <a:pt x="0" y="416"/>
                  <a:pt x="0" y="416"/>
                  <a:pt x="0" y="416"/>
                </a:cubicBezTo>
                <a:cubicBezTo>
                  <a:pt x="5" y="387"/>
                  <a:pt x="52" y="130"/>
                  <a:pt x="105" y="127"/>
                </a:cubicBezTo>
                <a:cubicBezTo>
                  <a:pt x="106" y="127"/>
                  <a:pt x="106" y="127"/>
                  <a:pt x="106" y="127"/>
                </a:cubicBezTo>
                <a:cubicBezTo>
                  <a:pt x="136" y="127"/>
                  <a:pt x="150" y="194"/>
                  <a:pt x="165" y="265"/>
                </a:cubicBezTo>
                <a:cubicBezTo>
                  <a:pt x="176" y="315"/>
                  <a:pt x="188" y="372"/>
                  <a:pt x="203" y="372"/>
                </a:cubicBezTo>
                <a:cubicBezTo>
                  <a:pt x="220" y="372"/>
                  <a:pt x="236" y="282"/>
                  <a:pt x="247" y="216"/>
                </a:cubicBezTo>
                <a:cubicBezTo>
                  <a:pt x="263" y="123"/>
                  <a:pt x="274" y="71"/>
                  <a:pt x="292" y="71"/>
                </a:cubicBezTo>
                <a:cubicBezTo>
                  <a:pt x="312" y="72"/>
                  <a:pt x="322" y="130"/>
                  <a:pt x="337" y="225"/>
                </a:cubicBezTo>
                <a:cubicBezTo>
                  <a:pt x="343" y="272"/>
                  <a:pt x="353" y="335"/>
                  <a:pt x="361" y="339"/>
                </a:cubicBezTo>
                <a:cubicBezTo>
                  <a:pt x="369" y="338"/>
                  <a:pt x="374" y="317"/>
                  <a:pt x="378" y="299"/>
                </a:cubicBezTo>
                <a:cubicBezTo>
                  <a:pt x="384" y="272"/>
                  <a:pt x="392" y="241"/>
                  <a:pt x="413" y="242"/>
                </a:cubicBezTo>
                <a:cubicBezTo>
                  <a:pt x="432" y="242"/>
                  <a:pt x="445" y="275"/>
                  <a:pt x="459" y="310"/>
                </a:cubicBezTo>
                <a:cubicBezTo>
                  <a:pt x="472" y="341"/>
                  <a:pt x="487" y="377"/>
                  <a:pt x="503" y="377"/>
                </a:cubicBezTo>
                <a:cubicBezTo>
                  <a:pt x="503" y="377"/>
                  <a:pt x="503" y="377"/>
                  <a:pt x="503" y="377"/>
                </a:cubicBezTo>
                <a:cubicBezTo>
                  <a:pt x="504" y="377"/>
                  <a:pt x="513" y="374"/>
                  <a:pt x="524" y="318"/>
                </a:cubicBezTo>
                <a:cubicBezTo>
                  <a:pt x="531" y="281"/>
                  <a:pt x="537" y="231"/>
                  <a:pt x="543" y="183"/>
                </a:cubicBezTo>
                <a:cubicBezTo>
                  <a:pt x="560" y="56"/>
                  <a:pt x="569" y="0"/>
                  <a:pt x="586" y="0"/>
                </a:cubicBezTo>
                <a:cubicBezTo>
                  <a:pt x="586" y="0"/>
                  <a:pt x="586" y="0"/>
                  <a:pt x="586" y="0"/>
                </a:cubicBezTo>
                <a:cubicBezTo>
                  <a:pt x="604" y="0"/>
                  <a:pt x="609" y="55"/>
                  <a:pt x="617" y="181"/>
                </a:cubicBezTo>
                <a:cubicBezTo>
                  <a:pt x="620" y="226"/>
                  <a:pt x="623" y="273"/>
                  <a:pt x="627" y="308"/>
                </a:cubicBezTo>
                <a:cubicBezTo>
                  <a:pt x="633" y="361"/>
                  <a:pt x="641" y="364"/>
                  <a:pt x="642" y="364"/>
                </a:cubicBezTo>
                <a:cubicBezTo>
                  <a:pt x="659" y="365"/>
                  <a:pt x="665" y="353"/>
                  <a:pt x="672" y="341"/>
                </a:cubicBezTo>
                <a:cubicBezTo>
                  <a:pt x="678" y="331"/>
                  <a:pt x="684" y="320"/>
                  <a:pt x="697" y="319"/>
                </a:cubicBezTo>
                <a:cubicBezTo>
                  <a:pt x="701" y="319"/>
                  <a:pt x="701" y="319"/>
                  <a:pt x="701" y="319"/>
                </a:cubicBezTo>
                <a:lnTo>
                  <a:pt x="701" y="422"/>
                </a:lnTo>
                <a:close/>
                <a:moveTo>
                  <a:pt x="9" y="414"/>
                </a:moveTo>
                <a:cubicBezTo>
                  <a:pt x="693" y="414"/>
                  <a:pt x="693" y="414"/>
                  <a:pt x="693" y="414"/>
                </a:cubicBezTo>
                <a:cubicBezTo>
                  <a:pt x="693" y="328"/>
                  <a:pt x="693" y="328"/>
                  <a:pt x="693" y="328"/>
                </a:cubicBezTo>
                <a:cubicBezTo>
                  <a:pt x="688" y="330"/>
                  <a:pt x="684" y="336"/>
                  <a:pt x="679" y="345"/>
                </a:cubicBezTo>
                <a:cubicBezTo>
                  <a:pt x="672" y="358"/>
                  <a:pt x="663" y="373"/>
                  <a:pt x="642" y="372"/>
                </a:cubicBezTo>
                <a:cubicBezTo>
                  <a:pt x="623" y="372"/>
                  <a:pt x="617" y="310"/>
                  <a:pt x="609" y="181"/>
                </a:cubicBezTo>
                <a:cubicBezTo>
                  <a:pt x="606" y="137"/>
                  <a:pt x="603" y="92"/>
                  <a:pt x="599" y="59"/>
                </a:cubicBezTo>
                <a:cubicBezTo>
                  <a:pt x="593" y="8"/>
                  <a:pt x="586" y="8"/>
                  <a:pt x="586" y="8"/>
                </a:cubicBezTo>
                <a:cubicBezTo>
                  <a:pt x="586" y="8"/>
                  <a:pt x="579" y="8"/>
                  <a:pt x="569" y="60"/>
                </a:cubicBezTo>
                <a:cubicBezTo>
                  <a:pt x="563" y="93"/>
                  <a:pt x="557" y="137"/>
                  <a:pt x="551" y="184"/>
                </a:cubicBezTo>
                <a:cubicBezTo>
                  <a:pt x="534" y="321"/>
                  <a:pt x="523" y="385"/>
                  <a:pt x="503" y="385"/>
                </a:cubicBezTo>
                <a:cubicBezTo>
                  <a:pt x="503" y="385"/>
                  <a:pt x="503" y="385"/>
                  <a:pt x="503" y="385"/>
                </a:cubicBezTo>
                <a:cubicBezTo>
                  <a:pt x="481" y="385"/>
                  <a:pt x="467" y="350"/>
                  <a:pt x="452" y="313"/>
                </a:cubicBezTo>
                <a:cubicBezTo>
                  <a:pt x="440" y="283"/>
                  <a:pt x="427" y="250"/>
                  <a:pt x="413" y="250"/>
                </a:cubicBezTo>
                <a:cubicBezTo>
                  <a:pt x="398" y="249"/>
                  <a:pt x="391" y="277"/>
                  <a:pt x="386" y="301"/>
                </a:cubicBezTo>
                <a:cubicBezTo>
                  <a:pt x="380" y="325"/>
                  <a:pt x="375" y="346"/>
                  <a:pt x="361" y="347"/>
                </a:cubicBezTo>
                <a:cubicBezTo>
                  <a:pt x="361" y="347"/>
                  <a:pt x="361" y="347"/>
                  <a:pt x="361" y="347"/>
                </a:cubicBezTo>
                <a:cubicBezTo>
                  <a:pt x="348" y="347"/>
                  <a:pt x="342" y="313"/>
                  <a:pt x="329" y="226"/>
                </a:cubicBezTo>
                <a:cubicBezTo>
                  <a:pt x="320" y="168"/>
                  <a:pt x="307" y="80"/>
                  <a:pt x="292" y="79"/>
                </a:cubicBezTo>
                <a:cubicBezTo>
                  <a:pt x="279" y="79"/>
                  <a:pt x="265" y="159"/>
                  <a:pt x="255" y="217"/>
                </a:cubicBezTo>
                <a:cubicBezTo>
                  <a:pt x="237" y="319"/>
                  <a:pt x="225" y="380"/>
                  <a:pt x="203" y="380"/>
                </a:cubicBezTo>
                <a:cubicBezTo>
                  <a:pt x="182" y="380"/>
                  <a:pt x="172" y="337"/>
                  <a:pt x="157" y="266"/>
                </a:cubicBezTo>
                <a:cubicBezTo>
                  <a:pt x="145" y="208"/>
                  <a:pt x="129" y="135"/>
                  <a:pt x="106" y="135"/>
                </a:cubicBezTo>
                <a:cubicBezTo>
                  <a:pt x="105" y="135"/>
                  <a:pt x="105" y="135"/>
                  <a:pt x="105" y="135"/>
                </a:cubicBezTo>
                <a:cubicBezTo>
                  <a:pt x="94" y="136"/>
                  <a:pt x="71" y="155"/>
                  <a:pt x="39" y="276"/>
                </a:cubicBezTo>
                <a:cubicBezTo>
                  <a:pt x="23" y="337"/>
                  <a:pt x="12" y="398"/>
                  <a:pt x="9" y="41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236" name="Oval 341">
            <a:extLst>
              <a:ext uri="{FF2B5EF4-FFF2-40B4-BE49-F238E27FC236}">
                <a16:creationId xmlns:a16="http://schemas.microsoft.com/office/drawing/2014/main" id="{152535ED-68E7-406C-9992-B9CFE3A03CA2}"/>
              </a:ext>
            </a:extLst>
          </p:cNvPr>
          <p:cNvSpPr>
            <a:spLocks noChangeArrowheads="1"/>
          </p:cNvSpPr>
          <p:nvPr/>
        </p:nvSpPr>
        <p:spPr bwMode="auto">
          <a:xfrm>
            <a:off x="2143125" y="3046413"/>
            <a:ext cx="401638" cy="4032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237" name="Oval 342">
            <a:extLst>
              <a:ext uri="{FF2B5EF4-FFF2-40B4-BE49-F238E27FC236}">
                <a16:creationId xmlns:a16="http://schemas.microsoft.com/office/drawing/2014/main" id="{EC8051BB-3BD6-4E5B-B8D4-0B93495E2715}"/>
              </a:ext>
            </a:extLst>
          </p:cNvPr>
          <p:cNvSpPr>
            <a:spLocks noChangeArrowheads="1"/>
          </p:cNvSpPr>
          <p:nvPr/>
        </p:nvSpPr>
        <p:spPr bwMode="auto">
          <a:xfrm>
            <a:off x="6745288" y="1830388"/>
            <a:ext cx="401638" cy="40163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238" name="Oval 343">
            <a:extLst>
              <a:ext uri="{FF2B5EF4-FFF2-40B4-BE49-F238E27FC236}">
                <a16:creationId xmlns:a16="http://schemas.microsoft.com/office/drawing/2014/main" id="{AAA3E57F-89BE-452B-90B5-928A8455FDA0}"/>
              </a:ext>
            </a:extLst>
          </p:cNvPr>
          <p:cNvSpPr>
            <a:spLocks noChangeArrowheads="1"/>
          </p:cNvSpPr>
          <p:nvPr/>
        </p:nvSpPr>
        <p:spPr bwMode="auto">
          <a:xfrm>
            <a:off x="5089525" y="4138613"/>
            <a:ext cx="401638" cy="412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2239" name="Oval 344">
            <a:extLst>
              <a:ext uri="{FF2B5EF4-FFF2-40B4-BE49-F238E27FC236}">
                <a16:creationId xmlns:a16="http://schemas.microsoft.com/office/drawing/2014/main" id="{3E447213-961F-4222-9497-64CCE7FBC03A}"/>
              </a:ext>
            </a:extLst>
          </p:cNvPr>
          <p:cNvSpPr>
            <a:spLocks noChangeArrowheads="1"/>
          </p:cNvSpPr>
          <p:nvPr/>
        </p:nvSpPr>
        <p:spPr bwMode="auto">
          <a:xfrm>
            <a:off x="3960813" y="2616201"/>
            <a:ext cx="411163" cy="40163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nvGrpSpPr>
          <p:cNvPr id="2" name="Группа 1">
            <a:extLst>
              <a:ext uri="{FF2B5EF4-FFF2-40B4-BE49-F238E27FC236}">
                <a16:creationId xmlns:a16="http://schemas.microsoft.com/office/drawing/2014/main" id="{DA206904-C78A-43B7-AB20-27DFE97BD621}"/>
              </a:ext>
            </a:extLst>
          </p:cNvPr>
          <p:cNvGrpSpPr/>
          <p:nvPr/>
        </p:nvGrpSpPr>
        <p:grpSpPr>
          <a:xfrm>
            <a:off x="2411413" y="2395538"/>
            <a:ext cx="1042987" cy="919162"/>
            <a:chOff x="2411413" y="2395538"/>
            <a:chExt cx="1042987" cy="919162"/>
          </a:xfrm>
        </p:grpSpPr>
        <p:sp>
          <p:nvSpPr>
            <p:cNvPr id="42240" name="Freeform 345">
              <a:extLst>
                <a:ext uri="{FF2B5EF4-FFF2-40B4-BE49-F238E27FC236}">
                  <a16:creationId xmlns:a16="http://schemas.microsoft.com/office/drawing/2014/main" id="{CEB31AA2-6266-49DF-8990-D3451EA83653}"/>
                </a:ext>
              </a:extLst>
            </p:cNvPr>
            <p:cNvSpPr>
              <a:spLocks/>
            </p:cNvSpPr>
            <p:nvPr/>
          </p:nvSpPr>
          <p:spPr bwMode="auto">
            <a:xfrm>
              <a:off x="2430463" y="2414588"/>
              <a:ext cx="1004888" cy="833438"/>
            </a:xfrm>
            <a:custGeom>
              <a:avLst/>
              <a:gdLst>
                <a:gd name="T0" fmla="*/ 3599 w 105"/>
                <a:gd name="T1" fmla="*/ 0 h 87"/>
                <a:gd name="T2" fmla="*/ 217 w 105"/>
                <a:gd name="T3" fmla="*/ 0 h 87"/>
                <a:gd name="T4" fmla="*/ 0 w 105"/>
                <a:gd name="T5" fmla="*/ 253 h 87"/>
                <a:gd name="T6" fmla="*/ 0 w 105"/>
                <a:gd name="T7" fmla="*/ 1527 h 87"/>
                <a:gd name="T8" fmla="*/ 0 w 105"/>
                <a:gd name="T9" fmla="*/ 1786 h 87"/>
                <a:gd name="T10" fmla="*/ 0 w 105"/>
                <a:gd name="T11" fmla="*/ 3168 h 87"/>
                <a:gd name="T12" fmla="*/ 729 w 105"/>
                <a:gd name="T13" fmla="*/ 2040 h 87"/>
                <a:gd name="T14" fmla="*/ 3599 w 105"/>
                <a:gd name="T15" fmla="*/ 2040 h 87"/>
                <a:gd name="T16" fmla="*/ 3816 w 105"/>
                <a:gd name="T17" fmla="*/ 1786 h 87"/>
                <a:gd name="T18" fmla="*/ 3816 w 105"/>
                <a:gd name="T19" fmla="*/ 253 h 87"/>
                <a:gd name="T20" fmla="*/ 3599 w 105"/>
                <a:gd name="T21" fmla="*/ 0 h 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5" h="87">
                  <a:moveTo>
                    <a:pt x="99" y="0"/>
                  </a:moveTo>
                  <a:cubicBezTo>
                    <a:pt x="6" y="0"/>
                    <a:pt x="6" y="0"/>
                    <a:pt x="6" y="0"/>
                  </a:cubicBezTo>
                  <a:cubicBezTo>
                    <a:pt x="3" y="0"/>
                    <a:pt x="0" y="3"/>
                    <a:pt x="0" y="7"/>
                  </a:cubicBezTo>
                  <a:cubicBezTo>
                    <a:pt x="0" y="42"/>
                    <a:pt x="0" y="42"/>
                    <a:pt x="0" y="42"/>
                  </a:cubicBezTo>
                  <a:cubicBezTo>
                    <a:pt x="0" y="49"/>
                    <a:pt x="0" y="49"/>
                    <a:pt x="0" y="49"/>
                  </a:cubicBezTo>
                  <a:cubicBezTo>
                    <a:pt x="0" y="87"/>
                    <a:pt x="0" y="87"/>
                    <a:pt x="0" y="87"/>
                  </a:cubicBezTo>
                  <a:cubicBezTo>
                    <a:pt x="20" y="56"/>
                    <a:pt x="20" y="56"/>
                    <a:pt x="20" y="56"/>
                  </a:cubicBezTo>
                  <a:cubicBezTo>
                    <a:pt x="99" y="56"/>
                    <a:pt x="99" y="56"/>
                    <a:pt x="99" y="56"/>
                  </a:cubicBezTo>
                  <a:cubicBezTo>
                    <a:pt x="102" y="56"/>
                    <a:pt x="105" y="53"/>
                    <a:pt x="105" y="49"/>
                  </a:cubicBezTo>
                  <a:cubicBezTo>
                    <a:pt x="105" y="7"/>
                    <a:pt x="105" y="7"/>
                    <a:pt x="105" y="7"/>
                  </a:cubicBezTo>
                  <a:cubicBezTo>
                    <a:pt x="105" y="3"/>
                    <a:pt x="102" y="0"/>
                    <a:pt x="9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10" name="Freeform 347">
              <a:extLst>
                <a:ext uri="{FF2B5EF4-FFF2-40B4-BE49-F238E27FC236}">
                  <a16:creationId xmlns:a16="http://schemas.microsoft.com/office/drawing/2014/main" id="{708C58AA-3BBA-428B-BAEB-77D7D8CCCF2A}"/>
                </a:ext>
              </a:extLst>
            </p:cNvPr>
            <p:cNvSpPr>
              <a:spLocks noEditPoints="1"/>
            </p:cNvSpPr>
            <p:nvPr/>
          </p:nvSpPr>
          <p:spPr bwMode="auto">
            <a:xfrm>
              <a:off x="2411413" y="2395538"/>
              <a:ext cx="1042987" cy="919162"/>
            </a:xfrm>
            <a:custGeom>
              <a:avLst/>
              <a:gdLst>
                <a:gd name="T0" fmla="*/ 0 w 109"/>
                <a:gd name="T1" fmla="*/ 2147483646 h 96"/>
                <a:gd name="T2" fmla="*/ 0 w 109"/>
                <a:gd name="T3" fmla="*/ 825062790 h 96"/>
                <a:gd name="T4" fmla="*/ 732483072 w 109"/>
                <a:gd name="T5" fmla="*/ 0 h 96"/>
                <a:gd name="T6" fmla="*/ 2147483646 w 109"/>
                <a:gd name="T7" fmla="*/ 0 h 96"/>
                <a:gd name="T8" fmla="*/ 2147483646 w 109"/>
                <a:gd name="T9" fmla="*/ 825062790 h 96"/>
                <a:gd name="T10" fmla="*/ 2147483646 w 109"/>
                <a:gd name="T11" fmla="*/ 2147483646 h 96"/>
                <a:gd name="T12" fmla="*/ 2147483646 w 109"/>
                <a:gd name="T13" fmla="*/ 2147483646 h 96"/>
                <a:gd name="T14" fmla="*/ 2105876871 w 109"/>
                <a:gd name="T15" fmla="*/ 2147483646 h 96"/>
                <a:gd name="T16" fmla="*/ 0 w 109"/>
                <a:gd name="T17" fmla="*/ 2147483646 h 96"/>
                <a:gd name="T18" fmla="*/ 732483072 w 109"/>
                <a:gd name="T19" fmla="*/ 366688190 h 96"/>
                <a:gd name="T20" fmla="*/ 366241536 w 109"/>
                <a:gd name="T21" fmla="*/ 825062790 h 96"/>
                <a:gd name="T22" fmla="*/ 366241536 w 109"/>
                <a:gd name="T23" fmla="*/ 2147483646 h 96"/>
                <a:gd name="T24" fmla="*/ 1922760888 w 109"/>
                <a:gd name="T25" fmla="*/ 2147483646 h 96"/>
                <a:gd name="T26" fmla="*/ 2147483646 w 109"/>
                <a:gd name="T27" fmla="*/ 2147483646 h 96"/>
                <a:gd name="T28" fmla="*/ 2147483646 w 109"/>
                <a:gd name="T29" fmla="*/ 2147483646 h 96"/>
                <a:gd name="T30" fmla="*/ 2147483646 w 109"/>
                <a:gd name="T31" fmla="*/ 825062790 h 96"/>
                <a:gd name="T32" fmla="*/ 2147483646 w 109"/>
                <a:gd name="T33" fmla="*/ 366688190 h 96"/>
                <a:gd name="T34" fmla="*/ 732483072 w 109"/>
                <a:gd name="T35" fmla="*/ 366688190 h 9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9" h="96">
                  <a:moveTo>
                    <a:pt x="0" y="96"/>
                  </a:moveTo>
                  <a:cubicBezTo>
                    <a:pt x="0" y="9"/>
                    <a:pt x="0" y="9"/>
                    <a:pt x="0" y="9"/>
                  </a:cubicBezTo>
                  <a:cubicBezTo>
                    <a:pt x="0" y="4"/>
                    <a:pt x="4" y="0"/>
                    <a:pt x="8" y="0"/>
                  </a:cubicBezTo>
                  <a:cubicBezTo>
                    <a:pt x="101" y="0"/>
                    <a:pt x="101" y="0"/>
                    <a:pt x="101" y="0"/>
                  </a:cubicBezTo>
                  <a:cubicBezTo>
                    <a:pt x="105" y="0"/>
                    <a:pt x="109" y="4"/>
                    <a:pt x="109" y="9"/>
                  </a:cubicBezTo>
                  <a:cubicBezTo>
                    <a:pt x="109" y="51"/>
                    <a:pt x="109" y="51"/>
                    <a:pt x="109" y="51"/>
                  </a:cubicBezTo>
                  <a:cubicBezTo>
                    <a:pt x="109" y="56"/>
                    <a:pt x="105" y="60"/>
                    <a:pt x="101" y="60"/>
                  </a:cubicBezTo>
                  <a:cubicBezTo>
                    <a:pt x="23" y="60"/>
                    <a:pt x="23" y="60"/>
                    <a:pt x="23" y="60"/>
                  </a:cubicBezTo>
                  <a:lnTo>
                    <a:pt x="0" y="96"/>
                  </a:lnTo>
                  <a:close/>
                  <a:moveTo>
                    <a:pt x="8" y="4"/>
                  </a:moveTo>
                  <a:cubicBezTo>
                    <a:pt x="6" y="4"/>
                    <a:pt x="4" y="6"/>
                    <a:pt x="4" y="9"/>
                  </a:cubicBezTo>
                  <a:cubicBezTo>
                    <a:pt x="4" y="82"/>
                    <a:pt x="4" y="82"/>
                    <a:pt x="4" y="82"/>
                  </a:cubicBezTo>
                  <a:cubicBezTo>
                    <a:pt x="21" y="56"/>
                    <a:pt x="21" y="56"/>
                    <a:pt x="21" y="56"/>
                  </a:cubicBezTo>
                  <a:cubicBezTo>
                    <a:pt x="101" y="56"/>
                    <a:pt x="101" y="56"/>
                    <a:pt x="101" y="56"/>
                  </a:cubicBezTo>
                  <a:cubicBezTo>
                    <a:pt x="103" y="56"/>
                    <a:pt x="105" y="53"/>
                    <a:pt x="105" y="51"/>
                  </a:cubicBezTo>
                  <a:cubicBezTo>
                    <a:pt x="105" y="9"/>
                    <a:pt x="105" y="9"/>
                    <a:pt x="105" y="9"/>
                  </a:cubicBezTo>
                  <a:cubicBezTo>
                    <a:pt x="105" y="6"/>
                    <a:pt x="103" y="4"/>
                    <a:pt x="101" y="4"/>
                  </a:cubicBezTo>
                  <a:lnTo>
                    <a:pt x="8" y="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37" name="Rectangle 374">
              <a:extLst>
                <a:ext uri="{FF2B5EF4-FFF2-40B4-BE49-F238E27FC236}">
                  <a16:creationId xmlns:a16="http://schemas.microsoft.com/office/drawing/2014/main" id="{D66797AF-807E-4E9B-BBBF-2D38A4627557}"/>
                </a:ext>
              </a:extLst>
            </p:cNvPr>
            <p:cNvSpPr>
              <a:spLocks noChangeArrowheads="1"/>
            </p:cNvSpPr>
            <p:nvPr/>
          </p:nvSpPr>
          <p:spPr bwMode="auto">
            <a:xfrm>
              <a:off x="2563813" y="2462213"/>
              <a:ext cx="768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000" b="1">
                  <a:solidFill>
                    <a:srgbClr val="73848D"/>
                  </a:solidFill>
                  <a:latin typeface="Arial" panose="020B0604020202020204" pitchFamily="34" charset="0"/>
                </a:rPr>
                <a:t>6</a:t>
              </a:r>
              <a:r>
                <a:rPr lang="en-US" altLang="ru-RU" sz="3000" b="1">
                  <a:solidFill>
                    <a:srgbClr val="73848D"/>
                  </a:solidFill>
                  <a:latin typeface="Arial" panose="020B0604020202020204" pitchFamily="34" charset="0"/>
                </a:rPr>
                <a:t>5%</a:t>
              </a:r>
              <a:endParaRPr lang="ru-RU" altLang="ru-RU" sz="1800"/>
            </a:p>
          </p:txBody>
        </p:sp>
      </p:grpSp>
      <p:grpSp>
        <p:nvGrpSpPr>
          <p:cNvPr id="3" name="Группа 2">
            <a:extLst>
              <a:ext uri="{FF2B5EF4-FFF2-40B4-BE49-F238E27FC236}">
                <a16:creationId xmlns:a16="http://schemas.microsoft.com/office/drawing/2014/main" id="{B394D18C-F8DC-4167-8014-9EF57EC66678}"/>
              </a:ext>
            </a:extLst>
          </p:cNvPr>
          <p:cNvGrpSpPr/>
          <p:nvPr/>
        </p:nvGrpSpPr>
        <p:grpSpPr>
          <a:xfrm>
            <a:off x="4133850" y="2011363"/>
            <a:ext cx="1041400" cy="920750"/>
            <a:chOff x="4133850" y="2011363"/>
            <a:chExt cx="1041400" cy="920750"/>
          </a:xfrm>
        </p:grpSpPr>
        <p:sp>
          <p:nvSpPr>
            <p:cNvPr id="42011" name="Freeform 348">
              <a:extLst>
                <a:ext uri="{FF2B5EF4-FFF2-40B4-BE49-F238E27FC236}">
                  <a16:creationId xmlns:a16="http://schemas.microsoft.com/office/drawing/2014/main" id="{B1BDA522-4909-4DE5-977B-0376636C1706}"/>
                </a:ext>
              </a:extLst>
            </p:cNvPr>
            <p:cNvSpPr>
              <a:spLocks/>
            </p:cNvSpPr>
            <p:nvPr/>
          </p:nvSpPr>
          <p:spPr bwMode="auto">
            <a:xfrm>
              <a:off x="4152900" y="2030413"/>
              <a:ext cx="1003300" cy="835025"/>
            </a:xfrm>
            <a:custGeom>
              <a:avLst/>
              <a:gdLst>
                <a:gd name="T0" fmla="*/ 2147483646 w 105"/>
                <a:gd name="T1" fmla="*/ 0 h 87"/>
                <a:gd name="T2" fmla="*/ 547811355 w 105"/>
                <a:gd name="T3" fmla="*/ 0 h 87"/>
                <a:gd name="T4" fmla="*/ 0 w 105"/>
                <a:gd name="T5" fmla="*/ 552728962 h 87"/>
                <a:gd name="T6" fmla="*/ 0 w 105"/>
                <a:gd name="T7" fmla="*/ 2147483646 h 87"/>
                <a:gd name="T8" fmla="*/ 0 w 105"/>
                <a:gd name="T9" fmla="*/ 2147483646 h 87"/>
                <a:gd name="T10" fmla="*/ 0 w 105"/>
                <a:gd name="T11" fmla="*/ 2147483646 h 87"/>
                <a:gd name="T12" fmla="*/ 1826053776 w 105"/>
                <a:gd name="T13" fmla="*/ 2147483646 h 87"/>
                <a:gd name="T14" fmla="*/ 2147483646 w 105"/>
                <a:gd name="T15" fmla="*/ 2147483646 h 87"/>
                <a:gd name="T16" fmla="*/ 2147483646 w 105"/>
                <a:gd name="T17" fmla="*/ 2147483646 h 87"/>
                <a:gd name="T18" fmla="*/ 2147483646 w 105"/>
                <a:gd name="T19" fmla="*/ 552728962 h 87"/>
                <a:gd name="T20" fmla="*/ 2147483646 w 105"/>
                <a:gd name="T21" fmla="*/ 0 h 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5" h="87">
                  <a:moveTo>
                    <a:pt x="99" y="0"/>
                  </a:moveTo>
                  <a:cubicBezTo>
                    <a:pt x="6" y="0"/>
                    <a:pt x="6" y="0"/>
                    <a:pt x="6" y="0"/>
                  </a:cubicBezTo>
                  <a:cubicBezTo>
                    <a:pt x="3" y="0"/>
                    <a:pt x="0" y="3"/>
                    <a:pt x="0" y="6"/>
                  </a:cubicBezTo>
                  <a:cubicBezTo>
                    <a:pt x="0" y="42"/>
                    <a:pt x="0" y="42"/>
                    <a:pt x="0" y="42"/>
                  </a:cubicBezTo>
                  <a:cubicBezTo>
                    <a:pt x="0" y="49"/>
                    <a:pt x="0" y="49"/>
                    <a:pt x="0" y="49"/>
                  </a:cubicBezTo>
                  <a:cubicBezTo>
                    <a:pt x="0" y="87"/>
                    <a:pt x="0" y="87"/>
                    <a:pt x="0" y="87"/>
                  </a:cubicBezTo>
                  <a:cubicBezTo>
                    <a:pt x="20" y="55"/>
                    <a:pt x="20" y="55"/>
                    <a:pt x="20" y="55"/>
                  </a:cubicBezTo>
                  <a:cubicBezTo>
                    <a:pt x="99" y="55"/>
                    <a:pt x="99" y="55"/>
                    <a:pt x="99" y="55"/>
                  </a:cubicBezTo>
                  <a:cubicBezTo>
                    <a:pt x="102" y="55"/>
                    <a:pt x="105" y="52"/>
                    <a:pt x="105" y="49"/>
                  </a:cubicBezTo>
                  <a:cubicBezTo>
                    <a:pt x="105" y="6"/>
                    <a:pt x="105" y="6"/>
                    <a:pt x="105" y="6"/>
                  </a:cubicBezTo>
                  <a:cubicBezTo>
                    <a:pt x="105" y="3"/>
                    <a:pt x="102" y="0"/>
                    <a:pt x="9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12" name="Freeform 349">
              <a:extLst>
                <a:ext uri="{FF2B5EF4-FFF2-40B4-BE49-F238E27FC236}">
                  <a16:creationId xmlns:a16="http://schemas.microsoft.com/office/drawing/2014/main" id="{27A5B71B-08F8-4B6E-9821-F721A1F68AD0}"/>
                </a:ext>
              </a:extLst>
            </p:cNvPr>
            <p:cNvSpPr>
              <a:spLocks noEditPoints="1"/>
            </p:cNvSpPr>
            <p:nvPr/>
          </p:nvSpPr>
          <p:spPr bwMode="auto">
            <a:xfrm>
              <a:off x="4133850" y="2011363"/>
              <a:ext cx="1041400" cy="920750"/>
            </a:xfrm>
            <a:custGeom>
              <a:avLst/>
              <a:gdLst>
                <a:gd name="T0" fmla="*/ 0 w 109"/>
                <a:gd name="T1" fmla="*/ 2147483646 h 96"/>
                <a:gd name="T2" fmla="*/ 0 w 109"/>
                <a:gd name="T3" fmla="*/ 735919029 h 96"/>
                <a:gd name="T4" fmla="*/ 730250699 w 109"/>
                <a:gd name="T5" fmla="*/ 0 h 96"/>
                <a:gd name="T6" fmla="*/ 2147483646 w 109"/>
                <a:gd name="T7" fmla="*/ 0 h 96"/>
                <a:gd name="T8" fmla="*/ 2147483646 w 109"/>
                <a:gd name="T9" fmla="*/ 735919029 h 96"/>
                <a:gd name="T10" fmla="*/ 2147483646 w 109"/>
                <a:gd name="T11" fmla="*/ 2147483646 h 96"/>
                <a:gd name="T12" fmla="*/ 2147483646 w 109"/>
                <a:gd name="T13" fmla="*/ 2147483646 h 96"/>
                <a:gd name="T14" fmla="*/ 2099471954 w 109"/>
                <a:gd name="T15" fmla="*/ 2147483646 h 96"/>
                <a:gd name="T16" fmla="*/ 0 w 109"/>
                <a:gd name="T17" fmla="*/ 2147483646 h 96"/>
                <a:gd name="T18" fmla="*/ 730250699 w 109"/>
                <a:gd name="T19" fmla="*/ 367964310 h 96"/>
                <a:gd name="T20" fmla="*/ 365130127 w 109"/>
                <a:gd name="T21" fmla="*/ 735919029 h 96"/>
                <a:gd name="T22" fmla="*/ 365130127 w 109"/>
                <a:gd name="T23" fmla="*/ 2147483646 h 96"/>
                <a:gd name="T24" fmla="*/ 1916911668 w 109"/>
                <a:gd name="T25" fmla="*/ 2147483646 h 96"/>
                <a:gd name="T26" fmla="*/ 2147483646 w 109"/>
                <a:gd name="T27" fmla="*/ 2147483646 h 96"/>
                <a:gd name="T28" fmla="*/ 2147483646 w 109"/>
                <a:gd name="T29" fmla="*/ 2147483646 h 96"/>
                <a:gd name="T30" fmla="*/ 2147483646 w 109"/>
                <a:gd name="T31" fmla="*/ 735919029 h 96"/>
                <a:gd name="T32" fmla="*/ 2147483646 w 109"/>
                <a:gd name="T33" fmla="*/ 367964310 h 96"/>
                <a:gd name="T34" fmla="*/ 730250699 w 109"/>
                <a:gd name="T35" fmla="*/ 367964310 h 9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9" h="96">
                  <a:moveTo>
                    <a:pt x="0" y="96"/>
                  </a:moveTo>
                  <a:cubicBezTo>
                    <a:pt x="0" y="8"/>
                    <a:pt x="0" y="8"/>
                    <a:pt x="0" y="8"/>
                  </a:cubicBezTo>
                  <a:cubicBezTo>
                    <a:pt x="0" y="4"/>
                    <a:pt x="4" y="0"/>
                    <a:pt x="8" y="0"/>
                  </a:cubicBezTo>
                  <a:cubicBezTo>
                    <a:pt x="101" y="0"/>
                    <a:pt x="101" y="0"/>
                    <a:pt x="101" y="0"/>
                  </a:cubicBezTo>
                  <a:cubicBezTo>
                    <a:pt x="105" y="0"/>
                    <a:pt x="109" y="4"/>
                    <a:pt x="109" y="8"/>
                  </a:cubicBezTo>
                  <a:cubicBezTo>
                    <a:pt x="109" y="51"/>
                    <a:pt x="109" y="51"/>
                    <a:pt x="109" y="51"/>
                  </a:cubicBezTo>
                  <a:cubicBezTo>
                    <a:pt x="109" y="55"/>
                    <a:pt x="105" y="59"/>
                    <a:pt x="101" y="59"/>
                  </a:cubicBezTo>
                  <a:cubicBezTo>
                    <a:pt x="23" y="59"/>
                    <a:pt x="23" y="59"/>
                    <a:pt x="23" y="59"/>
                  </a:cubicBezTo>
                  <a:lnTo>
                    <a:pt x="0" y="96"/>
                  </a:lnTo>
                  <a:close/>
                  <a:moveTo>
                    <a:pt x="8" y="4"/>
                  </a:moveTo>
                  <a:cubicBezTo>
                    <a:pt x="6" y="4"/>
                    <a:pt x="4" y="6"/>
                    <a:pt x="4" y="8"/>
                  </a:cubicBezTo>
                  <a:cubicBezTo>
                    <a:pt x="4" y="82"/>
                    <a:pt x="4" y="82"/>
                    <a:pt x="4" y="82"/>
                  </a:cubicBezTo>
                  <a:cubicBezTo>
                    <a:pt x="21" y="55"/>
                    <a:pt x="21" y="55"/>
                    <a:pt x="21" y="55"/>
                  </a:cubicBezTo>
                  <a:cubicBezTo>
                    <a:pt x="101" y="55"/>
                    <a:pt x="101" y="55"/>
                    <a:pt x="101" y="55"/>
                  </a:cubicBezTo>
                  <a:cubicBezTo>
                    <a:pt x="103" y="55"/>
                    <a:pt x="105" y="53"/>
                    <a:pt x="105" y="51"/>
                  </a:cubicBezTo>
                  <a:cubicBezTo>
                    <a:pt x="105" y="8"/>
                    <a:pt x="105" y="8"/>
                    <a:pt x="105" y="8"/>
                  </a:cubicBezTo>
                  <a:cubicBezTo>
                    <a:pt x="105" y="6"/>
                    <a:pt x="103" y="4"/>
                    <a:pt x="101" y="4"/>
                  </a:cubicBezTo>
                  <a:lnTo>
                    <a:pt x="8" y="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38" name="Rectangle 376">
              <a:extLst>
                <a:ext uri="{FF2B5EF4-FFF2-40B4-BE49-F238E27FC236}">
                  <a16:creationId xmlns:a16="http://schemas.microsoft.com/office/drawing/2014/main" id="{E69AA460-2FCA-4418-89CB-525DBCA5F1AD}"/>
                </a:ext>
              </a:extLst>
            </p:cNvPr>
            <p:cNvSpPr>
              <a:spLocks noChangeArrowheads="1"/>
            </p:cNvSpPr>
            <p:nvPr/>
          </p:nvSpPr>
          <p:spPr bwMode="auto">
            <a:xfrm>
              <a:off x="4286250" y="2070100"/>
              <a:ext cx="768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000" b="1">
                  <a:solidFill>
                    <a:srgbClr val="73848D"/>
                  </a:solidFill>
                  <a:latin typeface="Arial" panose="020B0604020202020204" pitchFamily="34" charset="0"/>
                </a:rPr>
                <a:t>7</a:t>
              </a:r>
              <a:r>
                <a:rPr lang="en-US" altLang="ru-RU" sz="3000" b="1">
                  <a:solidFill>
                    <a:srgbClr val="73848D"/>
                  </a:solidFill>
                  <a:latin typeface="Arial" panose="020B0604020202020204" pitchFamily="34" charset="0"/>
                </a:rPr>
                <a:t>6%</a:t>
              </a:r>
              <a:endParaRPr lang="ru-RU" altLang="ru-RU" sz="1800"/>
            </a:p>
          </p:txBody>
        </p:sp>
      </p:grpSp>
      <p:grpSp>
        <p:nvGrpSpPr>
          <p:cNvPr id="4" name="Группа 3">
            <a:extLst>
              <a:ext uri="{FF2B5EF4-FFF2-40B4-BE49-F238E27FC236}">
                <a16:creationId xmlns:a16="http://schemas.microsoft.com/office/drawing/2014/main" id="{637C77DE-4D74-4297-878E-61EB545E3DE8}"/>
              </a:ext>
            </a:extLst>
          </p:cNvPr>
          <p:cNvGrpSpPr/>
          <p:nvPr/>
        </p:nvGrpSpPr>
        <p:grpSpPr>
          <a:xfrm>
            <a:off x="5272088" y="3440113"/>
            <a:ext cx="1042987" cy="919162"/>
            <a:chOff x="5272088" y="3440113"/>
            <a:chExt cx="1042987" cy="919162"/>
          </a:xfrm>
        </p:grpSpPr>
        <p:sp>
          <p:nvSpPr>
            <p:cNvPr id="42013" name="Freeform 350">
              <a:extLst>
                <a:ext uri="{FF2B5EF4-FFF2-40B4-BE49-F238E27FC236}">
                  <a16:creationId xmlns:a16="http://schemas.microsoft.com/office/drawing/2014/main" id="{286AA8A0-02C7-4089-9D20-3F82141F10CB}"/>
                </a:ext>
              </a:extLst>
            </p:cNvPr>
            <p:cNvSpPr>
              <a:spLocks/>
            </p:cNvSpPr>
            <p:nvPr/>
          </p:nvSpPr>
          <p:spPr bwMode="auto">
            <a:xfrm>
              <a:off x="5291138" y="3459163"/>
              <a:ext cx="1004887" cy="833437"/>
            </a:xfrm>
            <a:custGeom>
              <a:avLst/>
              <a:gdLst>
                <a:gd name="T0" fmla="*/ 2147483646 w 105"/>
                <a:gd name="T1" fmla="*/ 0 h 87"/>
                <a:gd name="T2" fmla="*/ 641146617 w 105"/>
                <a:gd name="T3" fmla="*/ 0 h 87"/>
                <a:gd name="T4" fmla="*/ 0 w 105"/>
                <a:gd name="T5" fmla="*/ 642397912 h 87"/>
                <a:gd name="T6" fmla="*/ 0 w 105"/>
                <a:gd name="T7" fmla="*/ 2147483646 h 87"/>
                <a:gd name="T8" fmla="*/ 0 w 105"/>
                <a:gd name="T9" fmla="*/ 2147483646 h 87"/>
                <a:gd name="T10" fmla="*/ 0 w 105"/>
                <a:gd name="T11" fmla="*/ 2147483646 h 87"/>
                <a:gd name="T12" fmla="*/ 1831832438 w 105"/>
                <a:gd name="T13" fmla="*/ 2147483646 h 87"/>
                <a:gd name="T14" fmla="*/ 2147483646 w 105"/>
                <a:gd name="T15" fmla="*/ 2147483646 h 87"/>
                <a:gd name="T16" fmla="*/ 2147483646 w 105"/>
                <a:gd name="T17" fmla="*/ 2147483646 h 87"/>
                <a:gd name="T18" fmla="*/ 2147483646 w 105"/>
                <a:gd name="T19" fmla="*/ 642397912 h 87"/>
                <a:gd name="T20" fmla="*/ 2147483646 w 105"/>
                <a:gd name="T21" fmla="*/ 0 h 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5" h="87">
                  <a:moveTo>
                    <a:pt x="99" y="0"/>
                  </a:moveTo>
                  <a:cubicBezTo>
                    <a:pt x="7" y="0"/>
                    <a:pt x="7" y="0"/>
                    <a:pt x="7" y="0"/>
                  </a:cubicBezTo>
                  <a:cubicBezTo>
                    <a:pt x="3" y="0"/>
                    <a:pt x="0" y="3"/>
                    <a:pt x="0" y="7"/>
                  </a:cubicBezTo>
                  <a:cubicBezTo>
                    <a:pt x="0" y="42"/>
                    <a:pt x="0" y="42"/>
                    <a:pt x="0" y="42"/>
                  </a:cubicBezTo>
                  <a:cubicBezTo>
                    <a:pt x="0" y="49"/>
                    <a:pt x="0" y="49"/>
                    <a:pt x="0" y="49"/>
                  </a:cubicBezTo>
                  <a:cubicBezTo>
                    <a:pt x="0" y="87"/>
                    <a:pt x="0" y="87"/>
                    <a:pt x="0" y="87"/>
                  </a:cubicBezTo>
                  <a:cubicBezTo>
                    <a:pt x="20" y="56"/>
                    <a:pt x="20" y="56"/>
                    <a:pt x="20" y="56"/>
                  </a:cubicBezTo>
                  <a:cubicBezTo>
                    <a:pt x="99" y="56"/>
                    <a:pt x="99" y="56"/>
                    <a:pt x="99" y="56"/>
                  </a:cubicBezTo>
                  <a:cubicBezTo>
                    <a:pt x="103" y="56"/>
                    <a:pt x="105" y="53"/>
                    <a:pt x="105" y="49"/>
                  </a:cubicBezTo>
                  <a:cubicBezTo>
                    <a:pt x="105" y="7"/>
                    <a:pt x="105" y="7"/>
                    <a:pt x="105" y="7"/>
                  </a:cubicBezTo>
                  <a:cubicBezTo>
                    <a:pt x="105" y="3"/>
                    <a:pt x="103" y="0"/>
                    <a:pt x="9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14" name="Freeform 351">
              <a:extLst>
                <a:ext uri="{FF2B5EF4-FFF2-40B4-BE49-F238E27FC236}">
                  <a16:creationId xmlns:a16="http://schemas.microsoft.com/office/drawing/2014/main" id="{AE4A30FC-84A0-4A80-BD7D-2FC2F31FDE65}"/>
                </a:ext>
              </a:extLst>
            </p:cNvPr>
            <p:cNvSpPr>
              <a:spLocks noEditPoints="1"/>
            </p:cNvSpPr>
            <p:nvPr/>
          </p:nvSpPr>
          <p:spPr bwMode="auto">
            <a:xfrm>
              <a:off x="5272088" y="3440113"/>
              <a:ext cx="1042987" cy="919162"/>
            </a:xfrm>
            <a:custGeom>
              <a:avLst/>
              <a:gdLst>
                <a:gd name="T0" fmla="*/ 0 w 109"/>
                <a:gd name="T1" fmla="*/ 2147483646 h 96"/>
                <a:gd name="T2" fmla="*/ 0 w 109"/>
                <a:gd name="T3" fmla="*/ 825062790 h 96"/>
                <a:gd name="T4" fmla="*/ 824036280 w 109"/>
                <a:gd name="T5" fmla="*/ 0 h 96"/>
                <a:gd name="T6" fmla="*/ 2147483646 w 109"/>
                <a:gd name="T7" fmla="*/ 0 h 96"/>
                <a:gd name="T8" fmla="*/ 2147483646 w 109"/>
                <a:gd name="T9" fmla="*/ 825062790 h 96"/>
                <a:gd name="T10" fmla="*/ 2147483646 w 109"/>
                <a:gd name="T11" fmla="*/ 2147483646 h 96"/>
                <a:gd name="T12" fmla="*/ 2147483646 w 109"/>
                <a:gd name="T13" fmla="*/ 2147483646 h 96"/>
                <a:gd name="T14" fmla="*/ 2105876871 w 109"/>
                <a:gd name="T15" fmla="*/ 2147483646 h 96"/>
                <a:gd name="T16" fmla="*/ 0 w 109"/>
                <a:gd name="T17" fmla="*/ 2147483646 h 96"/>
                <a:gd name="T18" fmla="*/ 824036280 w 109"/>
                <a:gd name="T19" fmla="*/ 366688190 h 96"/>
                <a:gd name="T20" fmla="*/ 366241536 w 109"/>
                <a:gd name="T21" fmla="*/ 825062790 h 96"/>
                <a:gd name="T22" fmla="*/ 366241536 w 109"/>
                <a:gd name="T23" fmla="*/ 2147483646 h 96"/>
                <a:gd name="T24" fmla="*/ 1922760888 w 109"/>
                <a:gd name="T25" fmla="*/ 2147483646 h 96"/>
                <a:gd name="T26" fmla="*/ 2147483646 w 109"/>
                <a:gd name="T27" fmla="*/ 2147483646 h 96"/>
                <a:gd name="T28" fmla="*/ 2147483646 w 109"/>
                <a:gd name="T29" fmla="*/ 2147483646 h 96"/>
                <a:gd name="T30" fmla="*/ 2147483646 w 109"/>
                <a:gd name="T31" fmla="*/ 825062790 h 96"/>
                <a:gd name="T32" fmla="*/ 2147483646 w 109"/>
                <a:gd name="T33" fmla="*/ 366688190 h 96"/>
                <a:gd name="T34" fmla="*/ 824036280 w 109"/>
                <a:gd name="T35" fmla="*/ 366688190 h 9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9" h="96">
                  <a:moveTo>
                    <a:pt x="0" y="96"/>
                  </a:moveTo>
                  <a:cubicBezTo>
                    <a:pt x="0" y="9"/>
                    <a:pt x="0" y="9"/>
                    <a:pt x="0" y="9"/>
                  </a:cubicBezTo>
                  <a:cubicBezTo>
                    <a:pt x="0" y="4"/>
                    <a:pt x="4" y="0"/>
                    <a:pt x="9" y="0"/>
                  </a:cubicBezTo>
                  <a:cubicBezTo>
                    <a:pt x="101" y="0"/>
                    <a:pt x="101" y="0"/>
                    <a:pt x="101" y="0"/>
                  </a:cubicBezTo>
                  <a:cubicBezTo>
                    <a:pt x="106" y="0"/>
                    <a:pt x="109" y="4"/>
                    <a:pt x="109" y="9"/>
                  </a:cubicBezTo>
                  <a:cubicBezTo>
                    <a:pt x="109" y="51"/>
                    <a:pt x="109" y="51"/>
                    <a:pt x="109" y="51"/>
                  </a:cubicBezTo>
                  <a:cubicBezTo>
                    <a:pt x="109" y="56"/>
                    <a:pt x="106" y="60"/>
                    <a:pt x="101" y="60"/>
                  </a:cubicBezTo>
                  <a:cubicBezTo>
                    <a:pt x="23" y="60"/>
                    <a:pt x="23" y="60"/>
                    <a:pt x="23" y="60"/>
                  </a:cubicBezTo>
                  <a:lnTo>
                    <a:pt x="0" y="96"/>
                  </a:lnTo>
                  <a:close/>
                  <a:moveTo>
                    <a:pt x="9" y="4"/>
                  </a:moveTo>
                  <a:cubicBezTo>
                    <a:pt x="6" y="4"/>
                    <a:pt x="4" y="6"/>
                    <a:pt x="4" y="9"/>
                  </a:cubicBezTo>
                  <a:cubicBezTo>
                    <a:pt x="4" y="82"/>
                    <a:pt x="4" y="82"/>
                    <a:pt x="4" y="82"/>
                  </a:cubicBezTo>
                  <a:cubicBezTo>
                    <a:pt x="21" y="56"/>
                    <a:pt x="21" y="56"/>
                    <a:pt x="21" y="56"/>
                  </a:cubicBezTo>
                  <a:cubicBezTo>
                    <a:pt x="101" y="56"/>
                    <a:pt x="101" y="56"/>
                    <a:pt x="101" y="56"/>
                  </a:cubicBezTo>
                  <a:cubicBezTo>
                    <a:pt x="103" y="56"/>
                    <a:pt x="105" y="53"/>
                    <a:pt x="105" y="51"/>
                  </a:cubicBezTo>
                  <a:cubicBezTo>
                    <a:pt x="105" y="9"/>
                    <a:pt x="105" y="9"/>
                    <a:pt x="105" y="9"/>
                  </a:cubicBezTo>
                  <a:cubicBezTo>
                    <a:pt x="105" y="6"/>
                    <a:pt x="103" y="4"/>
                    <a:pt x="101" y="4"/>
                  </a:cubicBezTo>
                  <a:lnTo>
                    <a:pt x="9" y="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39" name="Rectangle 379">
              <a:extLst>
                <a:ext uri="{FF2B5EF4-FFF2-40B4-BE49-F238E27FC236}">
                  <a16:creationId xmlns:a16="http://schemas.microsoft.com/office/drawing/2014/main" id="{75368195-494C-4780-8E74-3CC567597D0E}"/>
                </a:ext>
              </a:extLst>
            </p:cNvPr>
            <p:cNvSpPr>
              <a:spLocks noChangeArrowheads="1"/>
            </p:cNvSpPr>
            <p:nvPr/>
          </p:nvSpPr>
          <p:spPr bwMode="auto">
            <a:xfrm>
              <a:off x="5424488" y="3506788"/>
              <a:ext cx="768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000" b="1">
                  <a:solidFill>
                    <a:srgbClr val="73848D"/>
                  </a:solidFill>
                  <a:latin typeface="Arial" panose="020B0604020202020204" pitchFamily="34" charset="0"/>
                </a:rPr>
                <a:t>3</a:t>
              </a:r>
              <a:r>
                <a:rPr lang="en-US" altLang="ru-RU" sz="3000" b="1">
                  <a:solidFill>
                    <a:srgbClr val="73848D"/>
                  </a:solidFill>
                  <a:latin typeface="Arial" panose="020B0604020202020204" pitchFamily="34" charset="0"/>
                </a:rPr>
                <a:t>9%</a:t>
              </a:r>
              <a:endParaRPr lang="ru-RU" altLang="ru-RU" sz="1800"/>
            </a:p>
          </p:txBody>
        </p:sp>
      </p:grpSp>
      <p:grpSp>
        <p:nvGrpSpPr>
          <p:cNvPr id="5" name="Группа 4">
            <a:extLst>
              <a:ext uri="{FF2B5EF4-FFF2-40B4-BE49-F238E27FC236}">
                <a16:creationId xmlns:a16="http://schemas.microsoft.com/office/drawing/2014/main" id="{D683CD3B-07B0-404F-8A0D-5F57CC0B22FE}"/>
              </a:ext>
            </a:extLst>
          </p:cNvPr>
          <p:cNvGrpSpPr/>
          <p:nvPr/>
        </p:nvGrpSpPr>
        <p:grpSpPr>
          <a:xfrm>
            <a:off x="6869113" y="1168400"/>
            <a:ext cx="1042987" cy="920750"/>
            <a:chOff x="6869113" y="1168400"/>
            <a:chExt cx="1042987" cy="920750"/>
          </a:xfrm>
        </p:grpSpPr>
        <p:sp>
          <p:nvSpPr>
            <p:cNvPr id="42015" name="Freeform 352">
              <a:extLst>
                <a:ext uri="{FF2B5EF4-FFF2-40B4-BE49-F238E27FC236}">
                  <a16:creationId xmlns:a16="http://schemas.microsoft.com/office/drawing/2014/main" id="{8FB9D370-A7DA-4E5F-B589-2262DB2D88D6}"/>
                </a:ext>
              </a:extLst>
            </p:cNvPr>
            <p:cNvSpPr>
              <a:spLocks/>
            </p:cNvSpPr>
            <p:nvPr/>
          </p:nvSpPr>
          <p:spPr bwMode="auto">
            <a:xfrm>
              <a:off x="6888163" y="1187450"/>
              <a:ext cx="1004887" cy="833438"/>
            </a:xfrm>
            <a:custGeom>
              <a:avLst/>
              <a:gdLst>
                <a:gd name="T0" fmla="*/ 2147483646 w 105"/>
                <a:gd name="T1" fmla="*/ 0 h 87"/>
                <a:gd name="T2" fmla="*/ 549548774 w 105"/>
                <a:gd name="T3" fmla="*/ 0 h 87"/>
                <a:gd name="T4" fmla="*/ 0 w 105"/>
                <a:gd name="T5" fmla="*/ 642398683 h 87"/>
                <a:gd name="T6" fmla="*/ 0 w 105"/>
                <a:gd name="T7" fmla="*/ 2147483646 h 87"/>
                <a:gd name="T8" fmla="*/ 0 w 105"/>
                <a:gd name="T9" fmla="*/ 2147483646 h 87"/>
                <a:gd name="T10" fmla="*/ 0 w 105"/>
                <a:gd name="T11" fmla="*/ 2147483646 h 87"/>
                <a:gd name="T12" fmla="*/ 1831832438 w 105"/>
                <a:gd name="T13" fmla="*/ 2147483646 h 87"/>
                <a:gd name="T14" fmla="*/ 2147483646 w 105"/>
                <a:gd name="T15" fmla="*/ 2147483646 h 87"/>
                <a:gd name="T16" fmla="*/ 2147483646 w 105"/>
                <a:gd name="T17" fmla="*/ 2147483646 h 87"/>
                <a:gd name="T18" fmla="*/ 2147483646 w 105"/>
                <a:gd name="T19" fmla="*/ 642398683 h 87"/>
                <a:gd name="T20" fmla="*/ 2147483646 w 105"/>
                <a:gd name="T21" fmla="*/ 0 h 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5" h="87">
                  <a:moveTo>
                    <a:pt x="99" y="0"/>
                  </a:moveTo>
                  <a:cubicBezTo>
                    <a:pt x="6" y="0"/>
                    <a:pt x="6" y="0"/>
                    <a:pt x="6" y="0"/>
                  </a:cubicBezTo>
                  <a:cubicBezTo>
                    <a:pt x="3" y="0"/>
                    <a:pt x="0" y="3"/>
                    <a:pt x="0" y="7"/>
                  </a:cubicBezTo>
                  <a:cubicBezTo>
                    <a:pt x="0" y="42"/>
                    <a:pt x="0" y="42"/>
                    <a:pt x="0" y="42"/>
                  </a:cubicBezTo>
                  <a:cubicBezTo>
                    <a:pt x="0" y="49"/>
                    <a:pt x="0" y="49"/>
                    <a:pt x="0" y="49"/>
                  </a:cubicBezTo>
                  <a:cubicBezTo>
                    <a:pt x="0" y="87"/>
                    <a:pt x="0" y="87"/>
                    <a:pt x="0" y="87"/>
                  </a:cubicBezTo>
                  <a:cubicBezTo>
                    <a:pt x="20" y="56"/>
                    <a:pt x="20" y="56"/>
                    <a:pt x="20" y="56"/>
                  </a:cubicBezTo>
                  <a:cubicBezTo>
                    <a:pt x="99" y="56"/>
                    <a:pt x="99" y="56"/>
                    <a:pt x="99" y="56"/>
                  </a:cubicBezTo>
                  <a:cubicBezTo>
                    <a:pt x="102" y="56"/>
                    <a:pt x="105" y="53"/>
                    <a:pt x="105" y="49"/>
                  </a:cubicBezTo>
                  <a:cubicBezTo>
                    <a:pt x="105" y="7"/>
                    <a:pt x="105" y="7"/>
                    <a:pt x="105" y="7"/>
                  </a:cubicBezTo>
                  <a:cubicBezTo>
                    <a:pt x="105" y="3"/>
                    <a:pt x="102" y="0"/>
                    <a:pt x="9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16" name="Freeform 353">
              <a:extLst>
                <a:ext uri="{FF2B5EF4-FFF2-40B4-BE49-F238E27FC236}">
                  <a16:creationId xmlns:a16="http://schemas.microsoft.com/office/drawing/2014/main" id="{DC2A02B0-F683-426E-ADD8-F0C31D218A21}"/>
                </a:ext>
              </a:extLst>
            </p:cNvPr>
            <p:cNvSpPr>
              <a:spLocks noEditPoints="1"/>
            </p:cNvSpPr>
            <p:nvPr/>
          </p:nvSpPr>
          <p:spPr bwMode="auto">
            <a:xfrm>
              <a:off x="6869113" y="1168400"/>
              <a:ext cx="1042987" cy="920750"/>
            </a:xfrm>
            <a:custGeom>
              <a:avLst/>
              <a:gdLst>
                <a:gd name="T0" fmla="*/ 0 w 109"/>
                <a:gd name="T1" fmla="*/ 2147483646 h 96"/>
                <a:gd name="T2" fmla="*/ 0 w 109"/>
                <a:gd name="T3" fmla="*/ 827907708 h 96"/>
                <a:gd name="T4" fmla="*/ 732483072 w 109"/>
                <a:gd name="T5" fmla="*/ 0 h 96"/>
                <a:gd name="T6" fmla="*/ 2147483646 w 109"/>
                <a:gd name="T7" fmla="*/ 0 h 96"/>
                <a:gd name="T8" fmla="*/ 2147483646 w 109"/>
                <a:gd name="T9" fmla="*/ 827907708 h 96"/>
                <a:gd name="T10" fmla="*/ 2147483646 w 109"/>
                <a:gd name="T11" fmla="*/ 2147483646 h 96"/>
                <a:gd name="T12" fmla="*/ 2147483646 w 109"/>
                <a:gd name="T13" fmla="*/ 2147483646 h 96"/>
                <a:gd name="T14" fmla="*/ 2105876871 w 109"/>
                <a:gd name="T15" fmla="*/ 2147483646 h 96"/>
                <a:gd name="T16" fmla="*/ 0 w 109"/>
                <a:gd name="T17" fmla="*/ 2147483646 h 96"/>
                <a:gd name="T18" fmla="*/ 732483072 w 109"/>
                <a:gd name="T19" fmla="*/ 367964310 h 96"/>
                <a:gd name="T20" fmla="*/ 366241536 w 109"/>
                <a:gd name="T21" fmla="*/ 827907708 h 96"/>
                <a:gd name="T22" fmla="*/ 366241536 w 109"/>
                <a:gd name="T23" fmla="*/ 2147483646 h 96"/>
                <a:gd name="T24" fmla="*/ 1922760888 w 109"/>
                <a:gd name="T25" fmla="*/ 2147483646 h 96"/>
                <a:gd name="T26" fmla="*/ 2147483646 w 109"/>
                <a:gd name="T27" fmla="*/ 2147483646 h 96"/>
                <a:gd name="T28" fmla="*/ 2147483646 w 109"/>
                <a:gd name="T29" fmla="*/ 2147483646 h 96"/>
                <a:gd name="T30" fmla="*/ 2147483646 w 109"/>
                <a:gd name="T31" fmla="*/ 827907708 h 96"/>
                <a:gd name="T32" fmla="*/ 2147483646 w 109"/>
                <a:gd name="T33" fmla="*/ 367964310 h 96"/>
                <a:gd name="T34" fmla="*/ 732483072 w 109"/>
                <a:gd name="T35" fmla="*/ 367964310 h 9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9" h="96">
                  <a:moveTo>
                    <a:pt x="0" y="96"/>
                  </a:moveTo>
                  <a:cubicBezTo>
                    <a:pt x="0" y="9"/>
                    <a:pt x="0" y="9"/>
                    <a:pt x="0" y="9"/>
                  </a:cubicBezTo>
                  <a:cubicBezTo>
                    <a:pt x="0" y="4"/>
                    <a:pt x="4" y="0"/>
                    <a:pt x="8" y="0"/>
                  </a:cubicBezTo>
                  <a:cubicBezTo>
                    <a:pt x="101" y="0"/>
                    <a:pt x="101" y="0"/>
                    <a:pt x="101" y="0"/>
                  </a:cubicBezTo>
                  <a:cubicBezTo>
                    <a:pt x="105" y="0"/>
                    <a:pt x="109" y="4"/>
                    <a:pt x="109" y="9"/>
                  </a:cubicBezTo>
                  <a:cubicBezTo>
                    <a:pt x="109" y="51"/>
                    <a:pt x="109" y="51"/>
                    <a:pt x="109" y="51"/>
                  </a:cubicBezTo>
                  <a:cubicBezTo>
                    <a:pt x="109" y="56"/>
                    <a:pt x="105" y="60"/>
                    <a:pt x="101" y="60"/>
                  </a:cubicBezTo>
                  <a:cubicBezTo>
                    <a:pt x="23" y="60"/>
                    <a:pt x="23" y="60"/>
                    <a:pt x="23" y="60"/>
                  </a:cubicBezTo>
                  <a:lnTo>
                    <a:pt x="0" y="96"/>
                  </a:lnTo>
                  <a:close/>
                  <a:moveTo>
                    <a:pt x="8" y="4"/>
                  </a:moveTo>
                  <a:cubicBezTo>
                    <a:pt x="6" y="4"/>
                    <a:pt x="4" y="6"/>
                    <a:pt x="4" y="9"/>
                  </a:cubicBezTo>
                  <a:cubicBezTo>
                    <a:pt x="4" y="83"/>
                    <a:pt x="4" y="83"/>
                    <a:pt x="4" y="83"/>
                  </a:cubicBezTo>
                  <a:cubicBezTo>
                    <a:pt x="21" y="56"/>
                    <a:pt x="21" y="56"/>
                    <a:pt x="21" y="56"/>
                  </a:cubicBezTo>
                  <a:cubicBezTo>
                    <a:pt x="101" y="56"/>
                    <a:pt x="101" y="56"/>
                    <a:pt x="101" y="56"/>
                  </a:cubicBezTo>
                  <a:cubicBezTo>
                    <a:pt x="103" y="56"/>
                    <a:pt x="105" y="54"/>
                    <a:pt x="105" y="51"/>
                  </a:cubicBezTo>
                  <a:cubicBezTo>
                    <a:pt x="105" y="9"/>
                    <a:pt x="105" y="9"/>
                    <a:pt x="105" y="9"/>
                  </a:cubicBezTo>
                  <a:cubicBezTo>
                    <a:pt x="105" y="6"/>
                    <a:pt x="103" y="4"/>
                    <a:pt x="101" y="4"/>
                  </a:cubicBezTo>
                  <a:lnTo>
                    <a:pt x="8" y="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2040" name="Rectangle 382">
              <a:extLst>
                <a:ext uri="{FF2B5EF4-FFF2-40B4-BE49-F238E27FC236}">
                  <a16:creationId xmlns:a16="http://schemas.microsoft.com/office/drawing/2014/main" id="{CBC45081-A4DF-4EF7-AA18-DF165B91BE73}"/>
                </a:ext>
              </a:extLst>
            </p:cNvPr>
            <p:cNvSpPr>
              <a:spLocks noChangeArrowheads="1"/>
            </p:cNvSpPr>
            <p:nvPr/>
          </p:nvSpPr>
          <p:spPr bwMode="auto">
            <a:xfrm>
              <a:off x="7023100" y="1236663"/>
              <a:ext cx="768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3000" b="1">
                  <a:solidFill>
                    <a:srgbClr val="73848D"/>
                  </a:solidFill>
                  <a:latin typeface="Arial" panose="020B0604020202020204" pitchFamily="34" charset="0"/>
                </a:rPr>
                <a:t>9</a:t>
              </a:r>
              <a:r>
                <a:rPr lang="en-US" altLang="ru-RU" sz="3000" b="1">
                  <a:solidFill>
                    <a:srgbClr val="73848D"/>
                  </a:solidFill>
                  <a:latin typeface="Arial" panose="020B0604020202020204" pitchFamily="34" charset="0"/>
                </a:rPr>
                <a:t>5%</a:t>
              </a:r>
              <a:endParaRPr lang="ru-RU" altLang="ru-RU" sz="1800"/>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25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23" presetClass="entr" presetSubtype="16" fill="hold" grpId="0" nodeType="afterEffect">
                                  <p:stCondLst>
                                    <p:cond delay="0"/>
                                  </p:stCondLst>
                                  <p:childTnLst>
                                    <p:set>
                                      <p:cBhvr>
                                        <p:cTn id="25" dur="1" fill="hold">
                                          <p:stCondLst>
                                            <p:cond delay="0"/>
                                          </p:stCondLst>
                                        </p:cTn>
                                        <p:tgtEl>
                                          <p:spTgt spid="41990"/>
                                        </p:tgtEl>
                                        <p:attrNameLst>
                                          <p:attrName>style.visibility</p:attrName>
                                        </p:attrNameLst>
                                      </p:cBhvr>
                                      <p:to>
                                        <p:strVal val="visible"/>
                                      </p:to>
                                    </p:set>
                                    <p:anim calcmode="lin" valueType="num">
                                      <p:cBhvr>
                                        <p:cTn id="26" dur="500" fill="hold"/>
                                        <p:tgtEl>
                                          <p:spTgt spid="41990"/>
                                        </p:tgtEl>
                                        <p:attrNameLst>
                                          <p:attrName>ppt_w</p:attrName>
                                        </p:attrNameLst>
                                      </p:cBhvr>
                                      <p:tavLst>
                                        <p:tav tm="0">
                                          <p:val>
                                            <p:fltVal val="0"/>
                                          </p:val>
                                        </p:tav>
                                        <p:tav tm="100000">
                                          <p:val>
                                            <p:strVal val="#ppt_w"/>
                                          </p:val>
                                        </p:tav>
                                      </p:tavLst>
                                    </p:anim>
                                    <p:anim calcmode="lin" valueType="num">
                                      <p:cBhvr>
                                        <p:cTn id="27" dur="500" fill="hold"/>
                                        <p:tgtEl>
                                          <p:spTgt spid="41990"/>
                                        </p:tgtEl>
                                        <p:attrNameLst>
                                          <p:attrName>ppt_h</p:attrName>
                                        </p:attrNameLst>
                                      </p:cBhvr>
                                      <p:tavLst>
                                        <p:tav tm="0">
                                          <p:val>
                                            <p:fltVal val="0"/>
                                          </p:val>
                                        </p:tav>
                                        <p:tav tm="100000">
                                          <p:val>
                                            <p:strVal val="#ppt_h"/>
                                          </p:val>
                                        </p:tav>
                                      </p:tavLst>
                                    </p:anim>
                                  </p:childTnLst>
                                </p:cTn>
                              </p:par>
                              <p:par>
                                <p:cTn id="28" presetID="23" presetClass="entr" presetSubtype="16" fill="hold" grpId="0" nodeType="withEffect">
                                  <p:stCondLst>
                                    <p:cond delay="0"/>
                                  </p:stCondLst>
                                  <p:childTnLst>
                                    <p:set>
                                      <p:cBhvr>
                                        <p:cTn id="29" dur="1" fill="hold">
                                          <p:stCondLst>
                                            <p:cond delay="0"/>
                                          </p:stCondLst>
                                        </p:cTn>
                                        <p:tgtEl>
                                          <p:spTgt spid="42001"/>
                                        </p:tgtEl>
                                        <p:attrNameLst>
                                          <p:attrName>style.visibility</p:attrName>
                                        </p:attrNameLst>
                                      </p:cBhvr>
                                      <p:to>
                                        <p:strVal val="visible"/>
                                      </p:to>
                                    </p:set>
                                    <p:anim calcmode="lin" valueType="num">
                                      <p:cBhvr>
                                        <p:cTn id="30" dur="500" fill="hold"/>
                                        <p:tgtEl>
                                          <p:spTgt spid="42001"/>
                                        </p:tgtEl>
                                        <p:attrNameLst>
                                          <p:attrName>ppt_w</p:attrName>
                                        </p:attrNameLst>
                                      </p:cBhvr>
                                      <p:tavLst>
                                        <p:tav tm="0">
                                          <p:val>
                                            <p:fltVal val="0"/>
                                          </p:val>
                                        </p:tav>
                                        <p:tav tm="100000">
                                          <p:val>
                                            <p:strVal val="#ppt_w"/>
                                          </p:val>
                                        </p:tav>
                                      </p:tavLst>
                                    </p:anim>
                                    <p:anim calcmode="lin" valueType="num">
                                      <p:cBhvr>
                                        <p:cTn id="31" dur="500" fill="hold"/>
                                        <p:tgtEl>
                                          <p:spTgt spid="42001"/>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41991"/>
                                        </p:tgtEl>
                                        <p:attrNameLst>
                                          <p:attrName>style.visibility</p:attrName>
                                        </p:attrNameLst>
                                      </p:cBhvr>
                                      <p:to>
                                        <p:strVal val="visible"/>
                                      </p:to>
                                    </p:set>
                                    <p:anim calcmode="lin" valueType="num">
                                      <p:cBhvr>
                                        <p:cTn id="34" dur="500" fill="hold"/>
                                        <p:tgtEl>
                                          <p:spTgt spid="41991"/>
                                        </p:tgtEl>
                                        <p:attrNameLst>
                                          <p:attrName>ppt_w</p:attrName>
                                        </p:attrNameLst>
                                      </p:cBhvr>
                                      <p:tavLst>
                                        <p:tav tm="0">
                                          <p:val>
                                            <p:fltVal val="0"/>
                                          </p:val>
                                        </p:tav>
                                        <p:tav tm="100000">
                                          <p:val>
                                            <p:strVal val="#ppt_w"/>
                                          </p:val>
                                        </p:tav>
                                      </p:tavLst>
                                    </p:anim>
                                    <p:anim calcmode="lin" valueType="num">
                                      <p:cBhvr>
                                        <p:cTn id="35" dur="500" fill="hold"/>
                                        <p:tgtEl>
                                          <p:spTgt spid="41991"/>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42002"/>
                                        </p:tgtEl>
                                        <p:attrNameLst>
                                          <p:attrName>style.visibility</p:attrName>
                                        </p:attrNameLst>
                                      </p:cBhvr>
                                      <p:to>
                                        <p:strVal val="visible"/>
                                      </p:to>
                                    </p:set>
                                    <p:anim calcmode="lin" valueType="num">
                                      <p:cBhvr>
                                        <p:cTn id="38" dur="500" fill="hold"/>
                                        <p:tgtEl>
                                          <p:spTgt spid="42002"/>
                                        </p:tgtEl>
                                        <p:attrNameLst>
                                          <p:attrName>ppt_w</p:attrName>
                                        </p:attrNameLst>
                                      </p:cBhvr>
                                      <p:tavLst>
                                        <p:tav tm="0">
                                          <p:val>
                                            <p:fltVal val="0"/>
                                          </p:val>
                                        </p:tav>
                                        <p:tav tm="100000">
                                          <p:val>
                                            <p:strVal val="#ppt_w"/>
                                          </p:val>
                                        </p:tav>
                                      </p:tavLst>
                                    </p:anim>
                                    <p:anim calcmode="lin" valueType="num">
                                      <p:cBhvr>
                                        <p:cTn id="39" dur="500" fill="hold"/>
                                        <p:tgtEl>
                                          <p:spTgt spid="42002"/>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41997"/>
                                        </p:tgtEl>
                                        <p:attrNameLst>
                                          <p:attrName>style.visibility</p:attrName>
                                        </p:attrNameLst>
                                      </p:cBhvr>
                                      <p:to>
                                        <p:strVal val="visible"/>
                                      </p:to>
                                    </p:set>
                                    <p:anim calcmode="lin" valueType="num">
                                      <p:cBhvr>
                                        <p:cTn id="42" dur="500" fill="hold"/>
                                        <p:tgtEl>
                                          <p:spTgt spid="41997"/>
                                        </p:tgtEl>
                                        <p:attrNameLst>
                                          <p:attrName>ppt_w</p:attrName>
                                        </p:attrNameLst>
                                      </p:cBhvr>
                                      <p:tavLst>
                                        <p:tav tm="0">
                                          <p:val>
                                            <p:fltVal val="0"/>
                                          </p:val>
                                        </p:tav>
                                        <p:tav tm="100000">
                                          <p:val>
                                            <p:strVal val="#ppt_w"/>
                                          </p:val>
                                        </p:tav>
                                      </p:tavLst>
                                    </p:anim>
                                    <p:anim calcmode="lin" valueType="num">
                                      <p:cBhvr>
                                        <p:cTn id="43" dur="500" fill="hold"/>
                                        <p:tgtEl>
                                          <p:spTgt spid="41997"/>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42006"/>
                                        </p:tgtEl>
                                        <p:attrNameLst>
                                          <p:attrName>style.visibility</p:attrName>
                                        </p:attrNameLst>
                                      </p:cBhvr>
                                      <p:to>
                                        <p:strVal val="visible"/>
                                      </p:to>
                                    </p:set>
                                    <p:anim calcmode="lin" valueType="num">
                                      <p:cBhvr>
                                        <p:cTn id="46" dur="500" fill="hold"/>
                                        <p:tgtEl>
                                          <p:spTgt spid="42006"/>
                                        </p:tgtEl>
                                        <p:attrNameLst>
                                          <p:attrName>ppt_w</p:attrName>
                                        </p:attrNameLst>
                                      </p:cBhvr>
                                      <p:tavLst>
                                        <p:tav tm="0">
                                          <p:val>
                                            <p:fltVal val="0"/>
                                          </p:val>
                                        </p:tav>
                                        <p:tav tm="100000">
                                          <p:val>
                                            <p:strVal val="#ppt_w"/>
                                          </p:val>
                                        </p:tav>
                                      </p:tavLst>
                                    </p:anim>
                                    <p:anim calcmode="lin" valueType="num">
                                      <p:cBhvr>
                                        <p:cTn id="47" dur="500" fill="hold"/>
                                        <p:tgtEl>
                                          <p:spTgt spid="42006"/>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41998"/>
                                        </p:tgtEl>
                                        <p:attrNameLst>
                                          <p:attrName>style.visibility</p:attrName>
                                        </p:attrNameLst>
                                      </p:cBhvr>
                                      <p:to>
                                        <p:strVal val="visible"/>
                                      </p:to>
                                    </p:set>
                                    <p:anim calcmode="lin" valueType="num">
                                      <p:cBhvr>
                                        <p:cTn id="50" dur="500" fill="hold"/>
                                        <p:tgtEl>
                                          <p:spTgt spid="41998"/>
                                        </p:tgtEl>
                                        <p:attrNameLst>
                                          <p:attrName>ppt_w</p:attrName>
                                        </p:attrNameLst>
                                      </p:cBhvr>
                                      <p:tavLst>
                                        <p:tav tm="0">
                                          <p:val>
                                            <p:fltVal val="0"/>
                                          </p:val>
                                        </p:tav>
                                        <p:tav tm="100000">
                                          <p:val>
                                            <p:strVal val="#ppt_w"/>
                                          </p:val>
                                        </p:tav>
                                      </p:tavLst>
                                    </p:anim>
                                    <p:anim calcmode="lin" valueType="num">
                                      <p:cBhvr>
                                        <p:cTn id="51" dur="500" fill="hold"/>
                                        <p:tgtEl>
                                          <p:spTgt spid="41998"/>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42007"/>
                                        </p:tgtEl>
                                        <p:attrNameLst>
                                          <p:attrName>style.visibility</p:attrName>
                                        </p:attrNameLst>
                                      </p:cBhvr>
                                      <p:to>
                                        <p:strVal val="visible"/>
                                      </p:to>
                                    </p:set>
                                    <p:anim calcmode="lin" valueType="num">
                                      <p:cBhvr>
                                        <p:cTn id="54" dur="500" fill="hold"/>
                                        <p:tgtEl>
                                          <p:spTgt spid="42007"/>
                                        </p:tgtEl>
                                        <p:attrNameLst>
                                          <p:attrName>ppt_w</p:attrName>
                                        </p:attrNameLst>
                                      </p:cBhvr>
                                      <p:tavLst>
                                        <p:tav tm="0">
                                          <p:val>
                                            <p:fltVal val="0"/>
                                          </p:val>
                                        </p:tav>
                                        <p:tav tm="100000">
                                          <p:val>
                                            <p:strVal val="#ppt_w"/>
                                          </p:val>
                                        </p:tav>
                                      </p:tavLst>
                                    </p:anim>
                                    <p:anim calcmode="lin" valueType="num">
                                      <p:cBhvr>
                                        <p:cTn id="55" dur="500" fill="hold"/>
                                        <p:tgtEl>
                                          <p:spTgt spid="42007"/>
                                        </p:tgtEl>
                                        <p:attrNameLst>
                                          <p:attrName>ppt_h</p:attrName>
                                        </p:attrNameLst>
                                      </p:cBhvr>
                                      <p:tavLst>
                                        <p:tav tm="0">
                                          <p:val>
                                            <p:fltVal val="0"/>
                                          </p:val>
                                        </p:tav>
                                        <p:tav tm="100000">
                                          <p:val>
                                            <p:strVal val="#ppt_h"/>
                                          </p:val>
                                        </p:tav>
                                      </p:tavLst>
                                    </p:anim>
                                  </p:childTnLst>
                                </p:cTn>
                              </p:par>
                            </p:childTnLst>
                          </p:cTn>
                        </p:par>
                        <p:par>
                          <p:cTn id="56" fill="hold">
                            <p:stCondLst>
                              <p:cond delay="2250"/>
                            </p:stCondLst>
                            <p:childTnLst>
                              <p:par>
                                <p:cTn id="57" presetID="22" presetClass="entr" presetSubtype="8" fill="hold" grpId="0" nodeType="afterEffect">
                                  <p:stCondLst>
                                    <p:cond delay="0"/>
                                  </p:stCondLst>
                                  <p:childTnLst>
                                    <p:set>
                                      <p:cBhvr>
                                        <p:cTn id="58" dur="1" fill="hold">
                                          <p:stCondLst>
                                            <p:cond delay="0"/>
                                          </p:stCondLst>
                                        </p:cTn>
                                        <p:tgtEl>
                                          <p:spTgt spid="42233"/>
                                        </p:tgtEl>
                                        <p:attrNameLst>
                                          <p:attrName>style.visibility</p:attrName>
                                        </p:attrNameLst>
                                      </p:cBhvr>
                                      <p:to>
                                        <p:strVal val="visible"/>
                                      </p:to>
                                    </p:set>
                                    <p:animEffect transition="in" filter="wipe(left)">
                                      <p:cBhvr>
                                        <p:cTn id="59" dur="500"/>
                                        <p:tgtEl>
                                          <p:spTgt spid="42233"/>
                                        </p:tgtEl>
                                      </p:cBhvr>
                                    </p:animEffect>
                                  </p:childTnLst>
                                </p:cTn>
                              </p:par>
                            </p:childTnLst>
                          </p:cTn>
                        </p:par>
                        <p:par>
                          <p:cTn id="60" fill="hold">
                            <p:stCondLst>
                              <p:cond delay="2750"/>
                            </p:stCondLst>
                            <p:childTnLst>
                              <p:par>
                                <p:cTn id="61" presetID="23" presetClass="entr" presetSubtype="16" fill="hold" grpId="0" nodeType="afterEffect">
                                  <p:stCondLst>
                                    <p:cond delay="0"/>
                                  </p:stCondLst>
                                  <p:childTnLst>
                                    <p:set>
                                      <p:cBhvr>
                                        <p:cTn id="62" dur="1" fill="hold">
                                          <p:stCondLst>
                                            <p:cond delay="0"/>
                                          </p:stCondLst>
                                        </p:cTn>
                                        <p:tgtEl>
                                          <p:spTgt spid="42236"/>
                                        </p:tgtEl>
                                        <p:attrNameLst>
                                          <p:attrName>style.visibility</p:attrName>
                                        </p:attrNameLst>
                                      </p:cBhvr>
                                      <p:to>
                                        <p:strVal val="visible"/>
                                      </p:to>
                                    </p:set>
                                    <p:anim calcmode="lin" valueType="num">
                                      <p:cBhvr>
                                        <p:cTn id="63" dur="500" fill="hold"/>
                                        <p:tgtEl>
                                          <p:spTgt spid="42236"/>
                                        </p:tgtEl>
                                        <p:attrNameLst>
                                          <p:attrName>ppt_w</p:attrName>
                                        </p:attrNameLst>
                                      </p:cBhvr>
                                      <p:tavLst>
                                        <p:tav tm="0">
                                          <p:val>
                                            <p:fltVal val="0"/>
                                          </p:val>
                                        </p:tav>
                                        <p:tav tm="100000">
                                          <p:val>
                                            <p:strVal val="#ppt_w"/>
                                          </p:val>
                                        </p:tav>
                                      </p:tavLst>
                                    </p:anim>
                                    <p:anim calcmode="lin" valueType="num">
                                      <p:cBhvr>
                                        <p:cTn id="64" dur="500" fill="hold"/>
                                        <p:tgtEl>
                                          <p:spTgt spid="42236"/>
                                        </p:tgtEl>
                                        <p:attrNameLst>
                                          <p:attrName>ppt_h</p:attrName>
                                        </p:attrNameLst>
                                      </p:cBhvr>
                                      <p:tavLst>
                                        <p:tav tm="0">
                                          <p:val>
                                            <p:fltVal val="0"/>
                                          </p:val>
                                        </p:tav>
                                        <p:tav tm="100000">
                                          <p:val>
                                            <p:strVal val="#ppt_h"/>
                                          </p:val>
                                        </p:tav>
                                      </p:tavLst>
                                    </p:anim>
                                  </p:childTnLst>
                                </p:cTn>
                              </p:par>
                              <p:par>
                                <p:cTn id="65" presetID="23" presetClass="entr" presetSubtype="16" fill="hold" nodeType="with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0"/>
                                  </p:stCondLst>
                                  <p:childTnLst>
                                    <p:set>
                                      <p:cBhvr>
                                        <p:cTn id="70" dur="1" fill="hold">
                                          <p:stCondLst>
                                            <p:cond delay="0"/>
                                          </p:stCondLst>
                                        </p:cTn>
                                        <p:tgtEl>
                                          <p:spTgt spid="42239"/>
                                        </p:tgtEl>
                                        <p:attrNameLst>
                                          <p:attrName>style.visibility</p:attrName>
                                        </p:attrNameLst>
                                      </p:cBhvr>
                                      <p:to>
                                        <p:strVal val="visible"/>
                                      </p:to>
                                    </p:set>
                                    <p:anim calcmode="lin" valueType="num">
                                      <p:cBhvr>
                                        <p:cTn id="71" dur="500" fill="hold"/>
                                        <p:tgtEl>
                                          <p:spTgt spid="42239"/>
                                        </p:tgtEl>
                                        <p:attrNameLst>
                                          <p:attrName>ppt_w</p:attrName>
                                        </p:attrNameLst>
                                      </p:cBhvr>
                                      <p:tavLst>
                                        <p:tav tm="0">
                                          <p:val>
                                            <p:fltVal val="0"/>
                                          </p:val>
                                        </p:tav>
                                        <p:tav tm="100000">
                                          <p:val>
                                            <p:strVal val="#ppt_w"/>
                                          </p:val>
                                        </p:tav>
                                      </p:tavLst>
                                    </p:anim>
                                    <p:anim calcmode="lin" valueType="num">
                                      <p:cBhvr>
                                        <p:cTn id="72" dur="500" fill="hold"/>
                                        <p:tgtEl>
                                          <p:spTgt spid="42239"/>
                                        </p:tgtEl>
                                        <p:attrNameLst>
                                          <p:attrName>ppt_h</p:attrName>
                                        </p:attrNameLst>
                                      </p:cBhvr>
                                      <p:tavLst>
                                        <p:tav tm="0">
                                          <p:val>
                                            <p:fltVal val="0"/>
                                          </p:val>
                                        </p:tav>
                                        <p:tav tm="100000">
                                          <p:val>
                                            <p:strVal val="#ppt_h"/>
                                          </p:val>
                                        </p:tav>
                                      </p:tavLst>
                                    </p:anim>
                                  </p:childTnLst>
                                </p:cTn>
                              </p:par>
                              <p:par>
                                <p:cTn id="73" presetID="23" presetClass="entr" presetSubtype="16" fill="hold" nodeType="with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p:cTn id="75" dur="500" fill="hold"/>
                                        <p:tgtEl>
                                          <p:spTgt spid="3"/>
                                        </p:tgtEl>
                                        <p:attrNameLst>
                                          <p:attrName>ppt_w</p:attrName>
                                        </p:attrNameLst>
                                      </p:cBhvr>
                                      <p:tavLst>
                                        <p:tav tm="0">
                                          <p:val>
                                            <p:fltVal val="0"/>
                                          </p:val>
                                        </p:tav>
                                        <p:tav tm="100000">
                                          <p:val>
                                            <p:strVal val="#ppt_w"/>
                                          </p:val>
                                        </p:tav>
                                      </p:tavLst>
                                    </p:anim>
                                    <p:anim calcmode="lin" valueType="num">
                                      <p:cBhvr>
                                        <p:cTn id="76" dur="500" fill="hold"/>
                                        <p:tgtEl>
                                          <p:spTgt spid="3"/>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0"/>
                                  </p:stCondLst>
                                  <p:childTnLst>
                                    <p:set>
                                      <p:cBhvr>
                                        <p:cTn id="78" dur="1" fill="hold">
                                          <p:stCondLst>
                                            <p:cond delay="0"/>
                                          </p:stCondLst>
                                        </p:cTn>
                                        <p:tgtEl>
                                          <p:spTgt spid="42238"/>
                                        </p:tgtEl>
                                        <p:attrNameLst>
                                          <p:attrName>style.visibility</p:attrName>
                                        </p:attrNameLst>
                                      </p:cBhvr>
                                      <p:to>
                                        <p:strVal val="visible"/>
                                      </p:to>
                                    </p:set>
                                    <p:anim calcmode="lin" valueType="num">
                                      <p:cBhvr>
                                        <p:cTn id="79" dur="500" fill="hold"/>
                                        <p:tgtEl>
                                          <p:spTgt spid="42238"/>
                                        </p:tgtEl>
                                        <p:attrNameLst>
                                          <p:attrName>ppt_w</p:attrName>
                                        </p:attrNameLst>
                                      </p:cBhvr>
                                      <p:tavLst>
                                        <p:tav tm="0">
                                          <p:val>
                                            <p:fltVal val="0"/>
                                          </p:val>
                                        </p:tav>
                                        <p:tav tm="100000">
                                          <p:val>
                                            <p:strVal val="#ppt_w"/>
                                          </p:val>
                                        </p:tav>
                                      </p:tavLst>
                                    </p:anim>
                                    <p:anim calcmode="lin" valueType="num">
                                      <p:cBhvr>
                                        <p:cTn id="80" dur="500" fill="hold"/>
                                        <p:tgtEl>
                                          <p:spTgt spid="42238"/>
                                        </p:tgtEl>
                                        <p:attrNameLst>
                                          <p:attrName>ppt_h</p:attrName>
                                        </p:attrNameLst>
                                      </p:cBhvr>
                                      <p:tavLst>
                                        <p:tav tm="0">
                                          <p:val>
                                            <p:fltVal val="0"/>
                                          </p:val>
                                        </p:tav>
                                        <p:tav tm="100000">
                                          <p:val>
                                            <p:strVal val="#ppt_h"/>
                                          </p:val>
                                        </p:tav>
                                      </p:tavLst>
                                    </p:anim>
                                  </p:childTnLst>
                                </p:cTn>
                              </p:par>
                              <p:par>
                                <p:cTn id="81" presetID="23" presetClass="entr" presetSubtype="16" fill="hold" nodeType="withEffect">
                                  <p:stCondLst>
                                    <p:cond delay="0"/>
                                  </p:stCondLst>
                                  <p:childTnLst>
                                    <p:set>
                                      <p:cBhvr>
                                        <p:cTn id="82" dur="1" fill="hold">
                                          <p:stCondLst>
                                            <p:cond delay="0"/>
                                          </p:stCondLst>
                                        </p:cTn>
                                        <p:tgtEl>
                                          <p:spTgt spid="4"/>
                                        </p:tgtEl>
                                        <p:attrNameLst>
                                          <p:attrName>style.visibility</p:attrName>
                                        </p:attrNameLst>
                                      </p:cBhvr>
                                      <p:to>
                                        <p:strVal val="visible"/>
                                      </p:to>
                                    </p:set>
                                    <p:anim calcmode="lin" valueType="num">
                                      <p:cBhvr>
                                        <p:cTn id="83" dur="500" fill="hold"/>
                                        <p:tgtEl>
                                          <p:spTgt spid="4"/>
                                        </p:tgtEl>
                                        <p:attrNameLst>
                                          <p:attrName>ppt_w</p:attrName>
                                        </p:attrNameLst>
                                      </p:cBhvr>
                                      <p:tavLst>
                                        <p:tav tm="0">
                                          <p:val>
                                            <p:fltVal val="0"/>
                                          </p:val>
                                        </p:tav>
                                        <p:tav tm="100000">
                                          <p:val>
                                            <p:strVal val="#ppt_w"/>
                                          </p:val>
                                        </p:tav>
                                      </p:tavLst>
                                    </p:anim>
                                    <p:anim calcmode="lin" valueType="num">
                                      <p:cBhvr>
                                        <p:cTn id="84" dur="500" fill="hold"/>
                                        <p:tgtEl>
                                          <p:spTgt spid="4"/>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0"/>
                                  </p:stCondLst>
                                  <p:childTnLst>
                                    <p:set>
                                      <p:cBhvr>
                                        <p:cTn id="86" dur="1" fill="hold">
                                          <p:stCondLst>
                                            <p:cond delay="0"/>
                                          </p:stCondLst>
                                        </p:cTn>
                                        <p:tgtEl>
                                          <p:spTgt spid="42237"/>
                                        </p:tgtEl>
                                        <p:attrNameLst>
                                          <p:attrName>style.visibility</p:attrName>
                                        </p:attrNameLst>
                                      </p:cBhvr>
                                      <p:to>
                                        <p:strVal val="visible"/>
                                      </p:to>
                                    </p:set>
                                    <p:anim calcmode="lin" valueType="num">
                                      <p:cBhvr>
                                        <p:cTn id="87" dur="500" fill="hold"/>
                                        <p:tgtEl>
                                          <p:spTgt spid="42237"/>
                                        </p:tgtEl>
                                        <p:attrNameLst>
                                          <p:attrName>ppt_w</p:attrName>
                                        </p:attrNameLst>
                                      </p:cBhvr>
                                      <p:tavLst>
                                        <p:tav tm="0">
                                          <p:val>
                                            <p:fltVal val="0"/>
                                          </p:val>
                                        </p:tav>
                                        <p:tav tm="100000">
                                          <p:val>
                                            <p:strVal val="#ppt_w"/>
                                          </p:val>
                                        </p:tav>
                                      </p:tavLst>
                                    </p:anim>
                                    <p:anim calcmode="lin" valueType="num">
                                      <p:cBhvr>
                                        <p:cTn id="88" dur="500" fill="hold"/>
                                        <p:tgtEl>
                                          <p:spTgt spid="42237"/>
                                        </p:tgtEl>
                                        <p:attrNameLst>
                                          <p:attrName>ppt_h</p:attrName>
                                        </p:attrNameLst>
                                      </p:cBhvr>
                                      <p:tavLst>
                                        <p:tav tm="0">
                                          <p:val>
                                            <p:fltVal val="0"/>
                                          </p:val>
                                        </p:tav>
                                        <p:tav tm="100000">
                                          <p:val>
                                            <p:strVal val="#ppt_h"/>
                                          </p:val>
                                        </p:tav>
                                      </p:tavLst>
                                    </p:anim>
                                  </p:childTnLst>
                                </p:cTn>
                              </p:par>
                              <p:par>
                                <p:cTn id="89" presetID="23" presetClass="entr" presetSubtype="16" fill="hold" nodeType="withEffect">
                                  <p:stCondLst>
                                    <p:cond delay="0"/>
                                  </p:stCondLst>
                                  <p:childTnLst>
                                    <p:set>
                                      <p:cBhvr>
                                        <p:cTn id="90" dur="1" fill="hold">
                                          <p:stCondLst>
                                            <p:cond delay="0"/>
                                          </p:stCondLst>
                                        </p:cTn>
                                        <p:tgtEl>
                                          <p:spTgt spid="5"/>
                                        </p:tgtEl>
                                        <p:attrNameLst>
                                          <p:attrName>style.visibility</p:attrName>
                                        </p:attrNameLst>
                                      </p:cBhvr>
                                      <p:to>
                                        <p:strVal val="visible"/>
                                      </p:to>
                                    </p:set>
                                    <p:anim calcmode="lin" valueType="num">
                                      <p:cBhvr>
                                        <p:cTn id="91" dur="500" fill="hold"/>
                                        <p:tgtEl>
                                          <p:spTgt spid="5"/>
                                        </p:tgtEl>
                                        <p:attrNameLst>
                                          <p:attrName>ppt_w</p:attrName>
                                        </p:attrNameLst>
                                      </p:cBhvr>
                                      <p:tavLst>
                                        <p:tav tm="0">
                                          <p:val>
                                            <p:fltVal val="0"/>
                                          </p:val>
                                        </p:tav>
                                        <p:tav tm="100000">
                                          <p:val>
                                            <p:strVal val="#ppt_w"/>
                                          </p:val>
                                        </p:tav>
                                      </p:tavLst>
                                    </p:anim>
                                    <p:anim calcmode="lin" valueType="num">
                                      <p:cBhvr>
                                        <p:cTn id="92"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90" grpId="0" animBg="1"/>
      <p:bldP spid="41991" grpId="0" animBg="1"/>
      <p:bldP spid="41997" grpId="0" animBg="1"/>
      <p:bldP spid="41998" grpId="0" animBg="1"/>
      <p:bldP spid="42001" grpId="0"/>
      <p:bldP spid="42002" grpId="0"/>
      <p:bldP spid="42006" grpId="0"/>
      <p:bldP spid="42007" grpId="0"/>
      <p:bldP spid="42233" grpId="0" animBg="1"/>
      <p:bldP spid="42236" grpId="0" animBg="1"/>
      <p:bldP spid="42237" grpId="0" animBg="1"/>
      <p:bldP spid="42238" grpId="0" animBg="1"/>
      <p:bldP spid="4223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112">
            <a:extLst>
              <a:ext uri="{FF2B5EF4-FFF2-40B4-BE49-F238E27FC236}">
                <a16:creationId xmlns:a16="http://schemas.microsoft.com/office/drawing/2014/main" id="{4600884F-B58A-46D0-99E6-60331BB5D665}"/>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43011" name="TextBox 115">
            <a:extLst>
              <a:ext uri="{FF2B5EF4-FFF2-40B4-BE49-F238E27FC236}">
                <a16:creationId xmlns:a16="http://schemas.microsoft.com/office/drawing/2014/main" id="{2CF5D430-6D62-4038-B02B-A226CDEA9621}"/>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5" name="Группа 4">
            <a:extLst>
              <a:ext uri="{FF2B5EF4-FFF2-40B4-BE49-F238E27FC236}">
                <a16:creationId xmlns:a16="http://schemas.microsoft.com/office/drawing/2014/main" id="{BEAF74A2-2A18-4D5F-9FC8-32B1DCB484B3}"/>
              </a:ext>
            </a:extLst>
          </p:cNvPr>
          <p:cNvGrpSpPr/>
          <p:nvPr/>
        </p:nvGrpSpPr>
        <p:grpSpPr>
          <a:xfrm>
            <a:off x="2787650" y="3490913"/>
            <a:ext cx="242888" cy="709612"/>
            <a:chOff x="2787650" y="3490913"/>
            <a:chExt cx="242888" cy="709612"/>
          </a:xfrm>
        </p:grpSpPr>
        <p:sp>
          <p:nvSpPr>
            <p:cNvPr id="43018" name="Rectangle 41">
              <a:extLst>
                <a:ext uri="{FF2B5EF4-FFF2-40B4-BE49-F238E27FC236}">
                  <a16:creationId xmlns:a16="http://schemas.microsoft.com/office/drawing/2014/main" id="{39B76845-814D-4A3E-B2DB-872ED67B4C41}"/>
                </a:ext>
              </a:extLst>
            </p:cNvPr>
            <p:cNvSpPr>
              <a:spLocks noChangeArrowheads="1"/>
            </p:cNvSpPr>
            <p:nvPr/>
          </p:nvSpPr>
          <p:spPr bwMode="auto">
            <a:xfrm>
              <a:off x="2879725" y="3608388"/>
              <a:ext cx="47625" cy="47625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19" name="Oval 42">
              <a:extLst>
                <a:ext uri="{FF2B5EF4-FFF2-40B4-BE49-F238E27FC236}">
                  <a16:creationId xmlns:a16="http://schemas.microsoft.com/office/drawing/2014/main" id="{746A7562-1A7F-4F2C-8F18-3689D9F499CF}"/>
                </a:ext>
              </a:extLst>
            </p:cNvPr>
            <p:cNvSpPr>
              <a:spLocks noChangeArrowheads="1"/>
            </p:cNvSpPr>
            <p:nvPr/>
          </p:nvSpPr>
          <p:spPr bwMode="auto">
            <a:xfrm>
              <a:off x="2787650" y="3490913"/>
              <a:ext cx="242888"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20" name="Oval 43">
              <a:extLst>
                <a:ext uri="{FF2B5EF4-FFF2-40B4-BE49-F238E27FC236}">
                  <a16:creationId xmlns:a16="http://schemas.microsoft.com/office/drawing/2014/main" id="{6696FAFB-350A-49D7-A41A-5AF9F6A0D87D}"/>
                </a:ext>
              </a:extLst>
            </p:cNvPr>
            <p:cNvSpPr>
              <a:spLocks noChangeArrowheads="1"/>
            </p:cNvSpPr>
            <p:nvPr/>
          </p:nvSpPr>
          <p:spPr bwMode="auto">
            <a:xfrm>
              <a:off x="2787650" y="3956050"/>
              <a:ext cx="242888"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8" name="Группа 7">
            <a:extLst>
              <a:ext uri="{FF2B5EF4-FFF2-40B4-BE49-F238E27FC236}">
                <a16:creationId xmlns:a16="http://schemas.microsoft.com/office/drawing/2014/main" id="{C713D498-179D-4BD0-9DA7-2291FEC0C736}"/>
              </a:ext>
            </a:extLst>
          </p:cNvPr>
          <p:cNvGrpSpPr/>
          <p:nvPr/>
        </p:nvGrpSpPr>
        <p:grpSpPr>
          <a:xfrm>
            <a:off x="9166225" y="3490913"/>
            <a:ext cx="244475" cy="709612"/>
            <a:chOff x="9166225" y="3490913"/>
            <a:chExt cx="244475" cy="709612"/>
          </a:xfrm>
        </p:grpSpPr>
        <p:sp>
          <p:nvSpPr>
            <p:cNvPr id="43036" name="Rectangle 59">
              <a:extLst>
                <a:ext uri="{FF2B5EF4-FFF2-40B4-BE49-F238E27FC236}">
                  <a16:creationId xmlns:a16="http://schemas.microsoft.com/office/drawing/2014/main" id="{66D9949E-271B-4815-9A5F-D93B98440C57}"/>
                </a:ext>
              </a:extLst>
            </p:cNvPr>
            <p:cNvSpPr>
              <a:spLocks noChangeArrowheads="1"/>
            </p:cNvSpPr>
            <p:nvPr/>
          </p:nvSpPr>
          <p:spPr bwMode="auto">
            <a:xfrm>
              <a:off x="9271000" y="3608388"/>
              <a:ext cx="34925" cy="47625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37" name="Oval 60">
              <a:extLst>
                <a:ext uri="{FF2B5EF4-FFF2-40B4-BE49-F238E27FC236}">
                  <a16:creationId xmlns:a16="http://schemas.microsoft.com/office/drawing/2014/main" id="{EE8D9615-82AC-4354-B4DE-8D87BDE59CF9}"/>
                </a:ext>
              </a:extLst>
            </p:cNvPr>
            <p:cNvSpPr>
              <a:spLocks noChangeArrowheads="1"/>
            </p:cNvSpPr>
            <p:nvPr/>
          </p:nvSpPr>
          <p:spPr bwMode="auto">
            <a:xfrm>
              <a:off x="9166225" y="3490913"/>
              <a:ext cx="244475"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38" name="Oval 61">
              <a:extLst>
                <a:ext uri="{FF2B5EF4-FFF2-40B4-BE49-F238E27FC236}">
                  <a16:creationId xmlns:a16="http://schemas.microsoft.com/office/drawing/2014/main" id="{0E7F6E77-CCA2-4298-986C-3D80F8A10DD3}"/>
                </a:ext>
              </a:extLst>
            </p:cNvPr>
            <p:cNvSpPr>
              <a:spLocks noChangeArrowheads="1"/>
            </p:cNvSpPr>
            <p:nvPr/>
          </p:nvSpPr>
          <p:spPr bwMode="auto">
            <a:xfrm>
              <a:off x="9166225" y="3956050"/>
              <a:ext cx="244475"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10" name="Группа 9">
            <a:extLst>
              <a:ext uri="{FF2B5EF4-FFF2-40B4-BE49-F238E27FC236}">
                <a16:creationId xmlns:a16="http://schemas.microsoft.com/office/drawing/2014/main" id="{98433E07-23F1-4C0E-B2C5-A8DEC45FA275}"/>
              </a:ext>
            </a:extLst>
          </p:cNvPr>
          <p:cNvGrpSpPr/>
          <p:nvPr/>
        </p:nvGrpSpPr>
        <p:grpSpPr>
          <a:xfrm>
            <a:off x="5064125" y="1955800"/>
            <a:ext cx="1982788" cy="1373188"/>
            <a:chOff x="5064125" y="1955800"/>
            <a:chExt cx="1982788" cy="1373188"/>
          </a:xfrm>
        </p:grpSpPr>
        <p:sp>
          <p:nvSpPr>
            <p:cNvPr id="43023" name="Rectangle 46">
              <a:extLst>
                <a:ext uri="{FF2B5EF4-FFF2-40B4-BE49-F238E27FC236}">
                  <a16:creationId xmlns:a16="http://schemas.microsoft.com/office/drawing/2014/main" id="{5FC19D19-B937-4E2A-9AB7-F092E5BFB1B4}"/>
                </a:ext>
              </a:extLst>
            </p:cNvPr>
            <p:cNvSpPr>
              <a:spLocks noChangeArrowheads="1"/>
            </p:cNvSpPr>
            <p:nvPr/>
          </p:nvSpPr>
          <p:spPr bwMode="auto">
            <a:xfrm>
              <a:off x="5249863" y="2071688"/>
              <a:ext cx="1611312" cy="1058862"/>
            </a:xfrm>
            <a:prstGeom prst="rect">
              <a:avLst/>
            </a:prstGeom>
            <a:solidFill>
              <a:srgbClr val="FF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24" name="Rectangle 47">
              <a:extLst>
                <a:ext uri="{FF2B5EF4-FFF2-40B4-BE49-F238E27FC236}">
                  <a16:creationId xmlns:a16="http://schemas.microsoft.com/office/drawing/2014/main" id="{A16F6B79-5A8B-4532-9FD1-DCE9A2676E89}"/>
                </a:ext>
              </a:extLst>
            </p:cNvPr>
            <p:cNvSpPr>
              <a:spLocks noChangeArrowheads="1"/>
            </p:cNvSpPr>
            <p:nvPr/>
          </p:nvSpPr>
          <p:spPr bwMode="auto">
            <a:xfrm>
              <a:off x="5249863" y="2071688"/>
              <a:ext cx="1611312" cy="1058862"/>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25" name="Freeform 48">
              <a:extLst>
                <a:ext uri="{FF2B5EF4-FFF2-40B4-BE49-F238E27FC236}">
                  <a16:creationId xmlns:a16="http://schemas.microsoft.com/office/drawing/2014/main" id="{4477635A-5B41-4918-A3E7-D49E713BF44F}"/>
                </a:ext>
              </a:extLst>
            </p:cNvPr>
            <p:cNvSpPr>
              <a:spLocks/>
            </p:cNvSpPr>
            <p:nvPr/>
          </p:nvSpPr>
          <p:spPr bwMode="auto">
            <a:xfrm>
              <a:off x="5064125" y="1955800"/>
              <a:ext cx="1982788" cy="314325"/>
            </a:xfrm>
            <a:custGeom>
              <a:avLst/>
              <a:gdLst>
                <a:gd name="T0" fmla="*/ 2147483646 w 171"/>
                <a:gd name="T1" fmla="*/ 0 h 27"/>
                <a:gd name="T2" fmla="*/ 0 w 171"/>
                <a:gd name="T3" fmla="*/ 0 h 27"/>
                <a:gd name="T4" fmla="*/ 2147483646 w 171"/>
                <a:gd name="T5" fmla="*/ 2147483646 h 27"/>
                <a:gd name="T6" fmla="*/ 2147483646 w 171"/>
                <a:gd name="T7" fmla="*/ 2147483646 h 27"/>
                <a:gd name="T8" fmla="*/ 2147483646 w 171"/>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27">
                  <a:moveTo>
                    <a:pt x="144" y="0"/>
                  </a:moveTo>
                  <a:cubicBezTo>
                    <a:pt x="0" y="0"/>
                    <a:pt x="0" y="0"/>
                    <a:pt x="0" y="0"/>
                  </a:cubicBezTo>
                  <a:cubicBezTo>
                    <a:pt x="0" y="15"/>
                    <a:pt x="12" y="27"/>
                    <a:pt x="27" y="27"/>
                  </a:cubicBezTo>
                  <a:cubicBezTo>
                    <a:pt x="171" y="27"/>
                    <a:pt x="171" y="27"/>
                    <a:pt x="171" y="27"/>
                  </a:cubicBezTo>
                  <a:cubicBezTo>
                    <a:pt x="171" y="12"/>
                    <a:pt x="159" y="0"/>
                    <a:pt x="14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26" name="Freeform 49">
              <a:extLst>
                <a:ext uri="{FF2B5EF4-FFF2-40B4-BE49-F238E27FC236}">
                  <a16:creationId xmlns:a16="http://schemas.microsoft.com/office/drawing/2014/main" id="{C8C38D64-5DD8-42E4-BA20-B432E9859D54}"/>
                </a:ext>
              </a:extLst>
            </p:cNvPr>
            <p:cNvSpPr>
              <a:spLocks/>
            </p:cNvSpPr>
            <p:nvPr/>
          </p:nvSpPr>
          <p:spPr bwMode="auto">
            <a:xfrm>
              <a:off x="5064125" y="3014663"/>
              <a:ext cx="1982788" cy="314325"/>
            </a:xfrm>
            <a:custGeom>
              <a:avLst/>
              <a:gdLst>
                <a:gd name="T0" fmla="*/ 2147483646 w 171"/>
                <a:gd name="T1" fmla="*/ 0 h 27"/>
                <a:gd name="T2" fmla="*/ 2147483646 w 171"/>
                <a:gd name="T3" fmla="*/ 0 h 27"/>
                <a:gd name="T4" fmla="*/ 0 w 171"/>
                <a:gd name="T5" fmla="*/ 2147483646 h 27"/>
                <a:gd name="T6" fmla="*/ 2147483646 w 171"/>
                <a:gd name="T7" fmla="*/ 2147483646 h 27"/>
                <a:gd name="T8" fmla="*/ 2147483646 w 171"/>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27">
                  <a:moveTo>
                    <a:pt x="171" y="0"/>
                  </a:moveTo>
                  <a:cubicBezTo>
                    <a:pt x="27" y="0"/>
                    <a:pt x="27" y="0"/>
                    <a:pt x="27" y="0"/>
                  </a:cubicBezTo>
                  <a:cubicBezTo>
                    <a:pt x="12" y="0"/>
                    <a:pt x="0" y="12"/>
                    <a:pt x="0" y="27"/>
                  </a:cubicBezTo>
                  <a:cubicBezTo>
                    <a:pt x="144" y="27"/>
                    <a:pt x="144" y="27"/>
                    <a:pt x="144" y="27"/>
                  </a:cubicBezTo>
                  <a:cubicBezTo>
                    <a:pt x="159" y="27"/>
                    <a:pt x="171" y="15"/>
                    <a:pt x="17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39" name="Freeform 62">
              <a:extLst>
                <a:ext uri="{FF2B5EF4-FFF2-40B4-BE49-F238E27FC236}">
                  <a16:creationId xmlns:a16="http://schemas.microsoft.com/office/drawing/2014/main" id="{09F5DADF-6676-44B4-BBBB-3F0956F10953}"/>
                </a:ext>
              </a:extLst>
            </p:cNvPr>
            <p:cNvSpPr>
              <a:spLocks noEditPoints="1"/>
            </p:cNvSpPr>
            <p:nvPr/>
          </p:nvSpPr>
          <p:spPr bwMode="auto">
            <a:xfrm>
              <a:off x="5853113" y="2409825"/>
              <a:ext cx="369887" cy="465138"/>
            </a:xfrm>
            <a:custGeom>
              <a:avLst/>
              <a:gdLst>
                <a:gd name="T0" fmla="*/ 0 w 32"/>
                <a:gd name="T1" fmla="*/ 946544202 h 40"/>
                <a:gd name="T2" fmla="*/ 0 w 32"/>
                <a:gd name="T3" fmla="*/ 2147483646 h 40"/>
                <a:gd name="T4" fmla="*/ 2137761917 w 32"/>
                <a:gd name="T5" fmla="*/ 2147483646 h 40"/>
                <a:gd name="T6" fmla="*/ 2147483646 w 32"/>
                <a:gd name="T7" fmla="*/ 2147483646 h 40"/>
                <a:gd name="T8" fmla="*/ 2147483646 w 32"/>
                <a:gd name="T9" fmla="*/ 946544202 h 40"/>
                <a:gd name="T10" fmla="*/ 2137761917 w 32"/>
                <a:gd name="T11" fmla="*/ 0 h 40"/>
                <a:gd name="T12" fmla="*/ 0 w 32"/>
                <a:gd name="T13" fmla="*/ 946544202 h 40"/>
                <a:gd name="T14" fmla="*/ 2147483646 w 32"/>
                <a:gd name="T15" fmla="*/ 1487429925 h 40"/>
                <a:gd name="T16" fmla="*/ 2147483646 w 32"/>
                <a:gd name="T17" fmla="*/ 1893088403 h 40"/>
                <a:gd name="T18" fmla="*/ 1603321437 w 32"/>
                <a:gd name="T19" fmla="*/ 2147483646 h 40"/>
                <a:gd name="T20" fmla="*/ 534440479 w 32"/>
                <a:gd name="T21" fmla="*/ 2147483646 h 40"/>
                <a:gd name="T22" fmla="*/ 534440479 w 32"/>
                <a:gd name="T23" fmla="*/ 2147483646 h 40"/>
                <a:gd name="T24" fmla="*/ 935270838 w 32"/>
                <a:gd name="T25" fmla="*/ 2147483646 h 40"/>
                <a:gd name="T26" fmla="*/ 1603321437 w 32"/>
                <a:gd name="T27" fmla="*/ 2147483646 h 40"/>
                <a:gd name="T28" fmla="*/ 2147483646 w 32"/>
                <a:gd name="T29" fmla="*/ 1487429925 h 40"/>
                <a:gd name="T30" fmla="*/ 2147483646 w 32"/>
                <a:gd name="T31" fmla="*/ 1487429925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2" h="40">
                  <a:moveTo>
                    <a:pt x="0" y="7"/>
                  </a:moveTo>
                  <a:cubicBezTo>
                    <a:pt x="0" y="18"/>
                    <a:pt x="0" y="18"/>
                    <a:pt x="0" y="18"/>
                  </a:cubicBezTo>
                  <a:cubicBezTo>
                    <a:pt x="0" y="28"/>
                    <a:pt x="7" y="38"/>
                    <a:pt x="16" y="40"/>
                  </a:cubicBezTo>
                  <a:cubicBezTo>
                    <a:pt x="25" y="38"/>
                    <a:pt x="32" y="28"/>
                    <a:pt x="32" y="18"/>
                  </a:cubicBezTo>
                  <a:cubicBezTo>
                    <a:pt x="32" y="7"/>
                    <a:pt x="32" y="7"/>
                    <a:pt x="32" y="7"/>
                  </a:cubicBezTo>
                  <a:cubicBezTo>
                    <a:pt x="16" y="0"/>
                    <a:pt x="16" y="0"/>
                    <a:pt x="16" y="0"/>
                  </a:cubicBezTo>
                  <a:lnTo>
                    <a:pt x="0" y="7"/>
                  </a:lnTo>
                  <a:close/>
                  <a:moveTo>
                    <a:pt x="29" y="11"/>
                  </a:moveTo>
                  <a:cubicBezTo>
                    <a:pt x="30" y="12"/>
                    <a:pt x="30" y="13"/>
                    <a:pt x="29" y="14"/>
                  </a:cubicBezTo>
                  <a:cubicBezTo>
                    <a:pt x="12" y="31"/>
                    <a:pt x="12" y="31"/>
                    <a:pt x="12" y="31"/>
                  </a:cubicBezTo>
                  <a:cubicBezTo>
                    <a:pt x="4" y="23"/>
                    <a:pt x="4" y="23"/>
                    <a:pt x="4" y="23"/>
                  </a:cubicBezTo>
                  <a:cubicBezTo>
                    <a:pt x="3" y="22"/>
                    <a:pt x="3" y="21"/>
                    <a:pt x="4" y="20"/>
                  </a:cubicBezTo>
                  <a:cubicBezTo>
                    <a:pt x="5" y="19"/>
                    <a:pt x="7" y="19"/>
                    <a:pt x="7" y="20"/>
                  </a:cubicBezTo>
                  <a:cubicBezTo>
                    <a:pt x="12" y="24"/>
                    <a:pt x="12" y="24"/>
                    <a:pt x="12" y="24"/>
                  </a:cubicBezTo>
                  <a:cubicBezTo>
                    <a:pt x="25" y="11"/>
                    <a:pt x="25" y="11"/>
                    <a:pt x="25" y="11"/>
                  </a:cubicBezTo>
                  <a:cubicBezTo>
                    <a:pt x="26" y="10"/>
                    <a:pt x="28" y="10"/>
                    <a:pt x="29" y="11"/>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0" name="Freeform 63">
              <a:extLst>
                <a:ext uri="{FF2B5EF4-FFF2-40B4-BE49-F238E27FC236}">
                  <a16:creationId xmlns:a16="http://schemas.microsoft.com/office/drawing/2014/main" id="{37FB31B7-7097-41B6-B24F-8ED1EE571157}"/>
                </a:ext>
              </a:extLst>
            </p:cNvPr>
            <p:cNvSpPr>
              <a:spLocks noEditPoints="1"/>
            </p:cNvSpPr>
            <p:nvPr/>
          </p:nvSpPr>
          <p:spPr bwMode="auto">
            <a:xfrm>
              <a:off x="5794375" y="2351088"/>
              <a:ext cx="487363" cy="581025"/>
            </a:xfrm>
            <a:custGeom>
              <a:avLst/>
              <a:gdLst>
                <a:gd name="T0" fmla="*/ 2147483646 w 42"/>
                <a:gd name="T1" fmla="*/ 0 h 50"/>
                <a:gd name="T2" fmla="*/ 0 w 42"/>
                <a:gd name="T3" fmla="*/ 1215329993 h 50"/>
                <a:gd name="T4" fmla="*/ 0 w 42"/>
                <a:gd name="T5" fmla="*/ 2147483646 h 50"/>
                <a:gd name="T6" fmla="*/ 2147483646 w 42"/>
                <a:gd name="T7" fmla="*/ 2147483646 h 50"/>
                <a:gd name="T8" fmla="*/ 2147483646 w 42"/>
                <a:gd name="T9" fmla="*/ 2147483646 h 50"/>
                <a:gd name="T10" fmla="*/ 2147483646 w 42"/>
                <a:gd name="T11" fmla="*/ 1215329993 h 50"/>
                <a:gd name="T12" fmla="*/ 2147483646 w 42"/>
                <a:gd name="T13" fmla="*/ 0 h 50"/>
                <a:gd name="T14" fmla="*/ 2147483646 w 42"/>
                <a:gd name="T15" fmla="*/ 2147483646 h 50"/>
                <a:gd name="T16" fmla="*/ 2147483646 w 42"/>
                <a:gd name="T17" fmla="*/ 2147483646 h 50"/>
                <a:gd name="T18" fmla="*/ 2147483646 w 42"/>
                <a:gd name="T19" fmla="*/ 2147483646 h 50"/>
                <a:gd name="T20" fmla="*/ 2147483646 w 42"/>
                <a:gd name="T21" fmla="*/ 2147483646 h 50"/>
                <a:gd name="T22" fmla="*/ 403954304 w 42"/>
                <a:gd name="T23" fmla="*/ 2147483646 h 50"/>
                <a:gd name="T24" fmla="*/ 403954304 w 42"/>
                <a:gd name="T25" fmla="*/ 1485402033 h 50"/>
                <a:gd name="T26" fmla="*/ 2147483646 w 42"/>
                <a:gd name="T27" fmla="*/ 405113871 h 50"/>
                <a:gd name="T28" fmla="*/ 2147483646 w 42"/>
                <a:gd name="T29" fmla="*/ 1485402033 h 50"/>
                <a:gd name="T30" fmla="*/ 2147483646 w 42"/>
                <a:gd name="T31" fmla="*/ 2147483646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2" h="50">
                  <a:moveTo>
                    <a:pt x="21" y="0"/>
                  </a:moveTo>
                  <a:cubicBezTo>
                    <a:pt x="0" y="9"/>
                    <a:pt x="0" y="9"/>
                    <a:pt x="0" y="9"/>
                  </a:cubicBezTo>
                  <a:cubicBezTo>
                    <a:pt x="0" y="23"/>
                    <a:pt x="0" y="23"/>
                    <a:pt x="0" y="23"/>
                  </a:cubicBezTo>
                  <a:cubicBezTo>
                    <a:pt x="0" y="36"/>
                    <a:pt x="9" y="48"/>
                    <a:pt x="21" y="50"/>
                  </a:cubicBezTo>
                  <a:cubicBezTo>
                    <a:pt x="33" y="48"/>
                    <a:pt x="42" y="36"/>
                    <a:pt x="42" y="23"/>
                  </a:cubicBezTo>
                  <a:cubicBezTo>
                    <a:pt x="42" y="9"/>
                    <a:pt x="42" y="9"/>
                    <a:pt x="42" y="9"/>
                  </a:cubicBezTo>
                  <a:lnTo>
                    <a:pt x="21" y="0"/>
                  </a:lnTo>
                  <a:close/>
                  <a:moveTo>
                    <a:pt x="39" y="23"/>
                  </a:moveTo>
                  <a:cubicBezTo>
                    <a:pt x="39" y="34"/>
                    <a:pt x="31" y="45"/>
                    <a:pt x="21" y="47"/>
                  </a:cubicBezTo>
                  <a:cubicBezTo>
                    <a:pt x="21" y="47"/>
                    <a:pt x="21" y="47"/>
                    <a:pt x="21" y="47"/>
                  </a:cubicBezTo>
                  <a:cubicBezTo>
                    <a:pt x="21" y="47"/>
                    <a:pt x="21" y="47"/>
                    <a:pt x="21" y="47"/>
                  </a:cubicBezTo>
                  <a:cubicBezTo>
                    <a:pt x="10" y="45"/>
                    <a:pt x="3" y="34"/>
                    <a:pt x="3" y="23"/>
                  </a:cubicBezTo>
                  <a:cubicBezTo>
                    <a:pt x="3" y="11"/>
                    <a:pt x="3" y="11"/>
                    <a:pt x="3" y="11"/>
                  </a:cubicBezTo>
                  <a:cubicBezTo>
                    <a:pt x="21" y="3"/>
                    <a:pt x="21" y="3"/>
                    <a:pt x="21" y="3"/>
                  </a:cubicBezTo>
                  <a:cubicBezTo>
                    <a:pt x="39" y="11"/>
                    <a:pt x="39" y="11"/>
                    <a:pt x="39" y="11"/>
                  </a:cubicBezTo>
                  <a:lnTo>
                    <a:pt x="39" y="23"/>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11" name="Группа 10">
            <a:extLst>
              <a:ext uri="{FF2B5EF4-FFF2-40B4-BE49-F238E27FC236}">
                <a16:creationId xmlns:a16="http://schemas.microsoft.com/office/drawing/2014/main" id="{AFD0F0D6-B552-4168-956E-F5AA8EC36C02}"/>
              </a:ext>
            </a:extLst>
          </p:cNvPr>
          <p:cNvGrpSpPr/>
          <p:nvPr/>
        </p:nvGrpSpPr>
        <p:grpSpPr>
          <a:xfrm>
            <a:off x="8262938" y="1955800"/>
            <a:ext cx="1982787" cy="1373188"/>
            <a:chOff x="8262938" y="1955800"/>
            <a:chExt cx="1982787" cy="1373188"/>
          </a:xfrm>
        </p:grpSpPr>
        <p:sp>
          <p:nvSpPr>
            <p:cNvPr id="43032" name="Rectangle 55">
              <a:extLst>
                <a:ext uri="{FF2B5EF4-FFF2-40B4-BE49-F238E27FC236}">
                  <a16:creationId xmlns:a16="http://schemas.microsoft.com/office/drawing/2014/main" id="{F7AF7936-25E5-457F-B241-288A9A803122}"/>
                </a:ext>
              </a:extLst>
            </p:cNvPr>
            <p:cNvSpPr>
              <a:spLocks noChangeArrowheads="1"/>
            </p:cNvSpPr>
            <p:nvPr/>
          </p:nvSpPr>
          <p:spPr bwMode="auto">
            <a:xfrm>
              <a:off x="8448675" y="2071688"/>
              <a:ext cx="1611313" cy="1058862"/>
            </a:xfrm>
            <a:prstGeom prst="rect">
              <a:avLst/>
            </a:prstGeom>
            <a:solidFill>
              <a:srgbClr val="CCF7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33" name="Rectangle 56">
              <a:extLst>
                <a:ext uri="{FF2B5EF4-FFF2-40B4-BE49-F238E27FC236}">
                  <a16:creationId xmlns:a16="http://schemas.microsoft.com/office/drawing/2014/main" id="{41F9991B-9E4D-4334-B2D2-20B61A0BD678}"/>
                </a:ext>
              </a:extLst>
            </p:cNvPr>
            <p:cNvSpPr>
              <a:spLocks noChangeArrowheads="1"/>
            </p:cNvSpPr>
            <p:nvPr/>
          </p:nvSpPr>
          <p:spPr bwMode="auto">
            <a:xfrm>
              <a:off x="8448675" y="2071688"/>
              <a:ext cx="1611313" cy="1058862"/>
            </a:xfrm>
            <a:prstGeom prst="rect">
              <a:avLst/>
            </a:prstGeom>
            <a:solidFill>
              <a:schemeClr val="accent4">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34" name="Freeform 57">
              <a:extLst>
                <a:ext uri="{FF2B5EF4-FFF2-40B4-BE49-F238E27FC236}">
                  <a16:creationId xmlns:a16="http://schemas.microsoft.com/office/drawing/2014/main" id="{28EC6021-9C0A-4C18-BE1A-B25DDAD9CDEE}"/>
                </a:ext>
              </a:extLst>
            </p:cNvPr>
            <p:cNvSpPr>
              <a:spLocks/>
            </p:cNvSpPr>
            <p:nvPr/>
          </p:nvSpPr>
          <p:spPr bwMode="auto">
            <a:xfrm>
              <a:off x="8262938" y="1955800"/>
              <a:ext cx="1982787" cy="314325"/>
            </a:xfrm>
            <a:custGeom>
              <a:avLst/>
              <a:gdLst>
                <a:gd name="T0" fmla="*/ 2147483646 w 171"/>
                <a:gd name="T1" fmla="*/ 0 h 27"/>
                <a:gd name="T2" fmla="*/ 0 w 171"/>
                <a:gd name="T3" fmla="*/ 0 h 27"/>
                <a:gd name="T4" fmla="*/ 2147483646 w 171"/>
                <a:gd name="T5" fmla="*/ 2147483646 h 27"/>
                <a:gd name="T6" fmla="*/ 2147483646 w 171"/>
                <a:gd name="T7" fmla="*/ 2147483646 h 27"/>
                <a:gd name="T8" fmla="*/ 2147483646 w 171"/>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27">
                  <a:moveTo>
                    <a:pt x="144" y="0"/>
                  </a:moveTo>
                  <a:cubicBezTo>
                    <a:pt x="0" y="0"/>
                    <a:pt x="0" y="0"/>
                    <a:pt x="0" y="0"/>
                  </a:cubicBezTo>
                  <a:cubicBezTo>
                    <a:pt x="0" y="15"/>
                    <a:pt x="12" y="27"/>
                    <a:pt x="27" y="27"/>
                  </a:cubicBezTo>
                  <a:cubicBezTo>
                    <a:pt x="171" y="27"/>
                    <a:pt x="171" y="27"/>
                    <a:pt x="171" y="27"/>
                  </a:cubicBezTo>
                  <a:cubicBezTo>
                    <a:pt x="171" y="12"/>
                    <a:pt x="159" y="0"/>
                    <a:pt x="144"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35" name="Freeform 58">
              <a:extLst>
                <a:ext uri="{FF2B5EF4-FFF2-40B4-BE49-F238E27FC236}">
                  <a16:creationId xmlns:a16="http://schemas.microsoft.com/office/drawing/2014/main" id="{F24DD94D-4162-4F4B-8E7B-7C9E358DF4D2}"/>
                </a:ext>
              </a:extLst>
            </p:cNvPr>
            <p:cNvSpPr>
              <a:spLocks/>
            </p:cNvSpPr>
            <p:nvPr/>
          </p:nvSpPr>
          <p:spPr bwMode="auto">
            <a:xfrm>
              <a:off x="8262938" y="3014663"/>
              <a:ext cx="1982787" cy="314325"/>
            </a:xfrm>
            <a:custGeom>
              <a:avLst/>
              <a:gdLst>
                <a:gd name="T0" fmla="*/ 2147483646 w 171"/>
                <a:gd name="T1" fmla="*/ 0 h 27"/>
                <a:gd name="T2" fmla="*/ 2147483646 w 171"/>
                <a:gd name="T3" fmla="*/ 0 h 27"/>
                <a:gd name="T4" fmla="*/ 0 w 171"/>
                <a:gd name="T5" fmla="*/ 2147483646 h 27"/>
                <a:gd name="T6" fmla="*/ 2147483646 w 171"/>
                <a:gd name="T7" fmla="*/ 2147483646 h 27"/>
                <a:gd name="T8" fmla="*/ 2147483646 w 171"/>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27">
                  <a:moveTo>
                    <a:pt x="171" y="0"/>
                  </a:moveTo>
                  <a:cubicBezTo>
                    <a:pt x="27" y="0"/>
                    <a:pt x="27" y="0"/>
                    <a:pt x="27" y="0"/>
                  </a:cubicBezTo>
                  <a:cubicBezTo>
                    <a:pt x="12" y="0"/>
                    <a:pt x="0" y="12"/>
                    <a:pt x="0" y="27"/>
                  </a:cubicBezTo>
                  <a:cubicBezTo>
                    <a:pt x="144" y="27"/>
                    <a:pt x="144" y="27"/>
                    <a:pt x="144" y="27"/>
                  </a:cubicBezTo>
                  <a:cubicBezTo>
                    <a:pt x="159" y="27"/>
                    <a:pt x="171" y="15"/>
                    <a:pt x="171"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1" name="Freeform 64">
              <a:extLst>
                <a:ext uri="{FF2B5EF4-FFF2-40B4-BE49-F238E27FC236}">
                  <a16:creationId xmlns:a16="http://schemas.microsoft.com/office/drawing/2014/main" id="{A5E510FE-C832-437E-83E7-91AB90E627EE}"/>
                </a:ext>
              </a:extLst>
            </p:cNvPr>
            <p:cNvSpPr>
              <a:spLocks noEditPoints="1"/>
            </p:cNvSpPr>
            <p:nvPr/>
          </p:nvSpPr>
          <p:spPr bwMode="auto">
            <a:xfrm>
              <a:off x="8853488" y="2362200"/>
              <a:ext cx="835025" cy="593725"/>
            </a:xfrm>
            <a:custGeom>
              <a:avLst/>
              <a:gdLst>
                <a:gd name="T0" fmla="*/ 2147483646 w 72"/>
                <a:gd name="T1" fmla="*/ 0 h 51"/>
                <a:gd name="T2" fmla="*/ 403514234 w 72"/>
                <a:gd name="T3" fmla="*/ 2032926042 h 51"/>
                <a:gd name="T4" fmla="*/ 0 w 72"/>
                <a:gd name="T5" fmla="*/ 2147483646 h 51"/>
                <a:gd name="T6" fmla="*/ 1076034091 w 72"/>
                <a:gd name="T7" fmla="*/ 2147483646 h 51"/>
                <a:gd name="T8" fmla="*/ 1614045337 w 72"/>
                <a:gd name="T9" fmla="*/ 2147483646 h 51"/>
                <a:gd name="T10" fmla="*/ 2147483646 w 72"/>
                <a:gd name="T11" fmla="*/ 2147483646 h 51"/>
                <a:gd name="T12" fmla="*/ 2147483646 w 72"/>
                <a:gd name="T13" fmla="*/ 2147483646 h 51"/>
                <a:gd name="T14" fmla="*/ 2147483646 w 72"/>
                <a:gd name="T15" fmla="*/ 406585208 h 51"/>
                <a:gd name="T16" fmla="*/ 2147483646 w 72"/>
                <a:gd name="T17" fmla="*/ 0 h 51"/>
                <a:gd name="T18" fmla="*/ 2147483646 w 72"/>
                <a:gd name="T19" fmla="*/ 2147483646 h 51"/>
                <a:gd name="T20" fmla="*/ 2147483646 w 72"/>
                <a:gd name="T21" fmla="*/ 2147483646 h 51"/>
                <a:gd name="T22" fmla="*/ 2147483646 w 72"/>
                <a:gd name="T23" fmla="*/ 2147483646 h 51"/>
                <a:gd name="T24" fmla="*/ 1614045337 w 72"/>
                <a:gd name="T25" fmla="*/ 2147483646 h 51"/>
                <a:gd name="T26" fmla="*/ 1210531103 w 72"/>
                <a:gd name="T27" fmla="*/ 2147483646 h 51"/>
                <a:gd name="T28" fmla="*/ 807016870 w 72"/>
                <a:gd name="T29" fmla="*/ 2147483646 h 51"/>
                <a:gd name="T30" fmla="*/ 1076034091 w 72"/>
                <a:gd name="T31" fmla="*/ 2147483646 h 51"/>
                <a:gd name="T32" fmla="*/ 1748542350 w 72"/>
                <a:gd name="T33" fmla="*/ 2147483646 h 51"/>
                <a:gd name="T34" fmla="*/ 1748542350 w 72"/>
                <a:gd name="T35" fmla="*/ 2147483646 h 51"/>
                <a:gd name="T36" fmla="*/ 2147483646 w 72"/>
                <a:gd name="T37" fmla="*/ 677638133 h 51"/>
                <a:gd name="T38" fmla="*/ 2147483646 w 72"/>
                <a:gd name="T39" fmla="*/ 948702700 h 51"/>
                <a:gd name="T40" fmla="*/ 2147483646 w 72"/>
                <a:gd name="T41" fmla="*/ 1626340833 h 51"/>
                <a:gd name="T42" fmla="*/ 2147483646 w 72"/>
                <a:gd name="T43" fmla="*/ 2147483646 h 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2" h="51">
                  <a:moveTo>
                    <a:pt x="60" y="0"/>
                  </a:moveTo>
                  <a:cubicBezTo>
                    <a:pt x="3" y="15"/>
                    <a:pt x="3" y="15"/>
                    <a:pt x="3" y="15"/>
                  </a:cubicBezTo>
                  <a:cubicBezTo>
                    <a:pt x="1" y="15"/>
                    <a:pt x="0" y="17"/>
                    <a:pt x="0" y="19"/>
                  </a:cubicBezTo>
                  <a:cubicBezTo>
                    <a:pt x="8" y="48"/>
                    <a:pt x="8" y="48"/>
                    <a:pt x="8" y="48"/>
                  </a:cubicBezTo>
                  <a:cubicBezTo>
                    <a:pt x="8" y="50"/>
                    <a:pt x="10" y="51"/>
                    <a:pt x="12" y="51"/>
                  </a:cubicBezTo>
                  <a:cubicBezTo>
                    <a:pt x="69" y="36"/>
                    <a:pt x="69" y="36"/>
                    <a:pt x="69" y="36"/>
                  </a:cubicBezTo>
                  <a:cubicBezTo>
                    <a:pt x="71" y="36"/>
                    <a:pt x="72" y="34"/>
                    <a:pt x="71" y="32"/>
                  </a:cubicBezTo>
                  <a:cubicBezTo>
                    <a:pt x="64" y="3"/>
                    <a:pt x="64" y="3"/>
                    <a:pt x="64" y="3"/>
                  </a:cubicBezTo>
                  <a:cubicBezTo>
                    <a:pt x="63" y="1"/>
                    <a:pt x="61" y="0"/>
                    <a:pt x="60" y="0"/>
                  </a:cubicBezTo>
                  <a:close/>
                  <a:moveTo>
                    <a:pt x="66" y="26"/>
                  </a:moveTo>
                  <a:cubicBezTo>
                    <a:pt x="62" y="27"/>
                    <a:pt x="60" y="31"/>
                    <a:pt x="61" y="35"/>
                  </a:cubicBezTo>
                  <a:cubicBezTo>
                    <a:pt x="20" y="45"/>
                    <a:pt x="20" y="45"/>
                    <a:pt x="20" y="45"/>
                  </a:cubicBezTo>
                  <a:cubicBezTo>
                    <a:pt x="19" y="41"/>
                    <a:pt x="15" y="39"/>
                    <a:pt x="12" y="40"/>
                  </a:cubicBezTo>
                  <a:cubicBezTo>
                    <a:pt x="11" y="40"/>
                    <a:pt x="10" y="40"/>
                    <a:pt x="9" y="41"/>
                  </a:cubicBezTo>
                  <a:cubicBezTo>
                    <a:pt x="6" y="26"/>
                    <a:pt x="6" y="26"/>
                    <a:pt x="6" y="26"/>
                  </a:cubicBezTo>
                  <a:cubicBezTo>
                    <a:pt x="6" y="27"/>
                    <a:pt x="7" y="26"/>
                    <a:pt x="8" y="26"/>
                  </a:cubicBezTo>
                  <a:cubicBezTo>
                    <a:pt x="12" y="25"/>
                    <a:pt x="14" y="21"/>
                    <a:pt x="13" y="17"/>
                  </a:cubicBezTo>
                  <a:cubicBezTo>
                    <a:pt x="13" y="17"/>
                    <a:pt x="13" y="16"/>
                    <a:pt x="13" y="16"/>
                  </a:cubicBezTo>
                  <a:cubicBezTo>
                    <a:pt x="53" y="5"/>
                    <a:pt x="53" y="5"/>
                    <a:pt x="53" y="5"/>
                  </a:cubicBezTo>
                  <a:cubicBezTo>
                    <a:pt x="53" y="6"/>
                    <a:pt x="54" y="7"/>
                    <a:pt x="54" y="7"/>
                  </a:cubicBezTo>
                  <a:cubicBezTo>
                    <a:pt x="55" y="11"/>
                    <a:pt x="59" y="13"/>
                    <a:pt x="63" y="12"/>
                  </a:cubicBezTo>
                  <a:lnTo>
                    <a:pt x="66" y="26"/>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2" name="Freeform 65">
              <a:extLst>
                <a:ext uri="{FF2B5EF4-FFF2-40B4-BE49-F238E27FC236}">
                  <a16:creationId xmlns:a16="http://schemas.microsoft.com/office/drawing/2014/main" id="{7B71DD11-BC26-44E2-BA4B-CD9D00C85BB3}"/>
                </a:ext>
              </a:extLst>
            </p:cNvPr>
            <p:cNvSpPr>
              <a:spLocks/>
            </p:cNvSpPr>
            <p:nvPr/>
          </p:nvSpPr>
          <p:spPr bwMode="auto">
            <a:xfrm>
              <a:off x="9132888" y="2525713"/>
              <a:ext cx="266700" cy="268287"/>
            </a:xfrm>
            <a:custGeom>
              <a:avLst/>
              <a:gdLst>
                <a:gd name="T0" fmla="*/ 2147483646 w 23"/>
                <a:gd name="T1" fmla="*/ 1224578515 h 23"/>
                <a:gd name="T2" fmla="*/ 1210133857 w 23"/>
                <a:gd name="T3" fmla="*/ 272124671 h 23"/>
                <a:gd name="T4" fmla="*/ 268914770 w 23"/>
                <a:gd name="T5" fmla="*/ 1904907688 h 23"/>
                <a:gd name="T6" fmla="*/ 1882426578 w 23"/>
                <a:gd name="T7" fmla="*/ 2147483646 h 23"/>
                <a:gd name="T8" fmla="*/ 2147483646 w 23"/>
                <a:gd name="T9" fmla="*/ 1224578515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23">
                  <a:moveTo>
                    <a:pt x="21" y="9"/>
                  </a:moveTo>
                  <a:cubicBezTo>
                    <a:pt x="20" y="4"/>
                    <a:pt x="15" y="0"/>
                    <a:pt x="9" y="2"/>
                  </a:cubicBezTo>
                  <a:cubicBezTo>
                    <a:pt x="4" y="3"/>
                    <a:pt x="0" y="9"/>
                    <a:pt x="2" y="14"/>
                  </a:cubicBezTo>
                  <a:cubicBezTo>
                    <a:pt x="3" y="19"/>
                    <a:pt x="9" y="23"/>
                    <a:pt x="14" y="21"/>
                  </a:cubicBezTo>
                  <a:cubicBezTo>
                    <a:pt x="19" y="20"/>
                    <a:pt x="23" y="15"/>
                    <a:pt x="21" y="9"/>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9" name="Группа 8">
            <a:extLst>
              <a:ext uri="{FF2B5EF4-FFF2-40B4-BE49-F238E27FC236}">
                <a16:creationId xmlns:a16="http://schemas.microsoft.com/office/drawing/2014/main" id="{C521C47A-83CC-4430-9913-A464CD9932BB}"/>
              </a:ext>
            </a:extLst>
          </p:cNvPr>
          <p:cNvGrpSpPr/>
          <p:nvPr/>
        </p:nvGrpSpPr>
        <p:grpSpPr>
          <a:xfrm>
            <a:off x="1882775" y="1955800"/>
            <a:ext cx="1982788" cy="1373188"/>
            <a:chOff x="1882775" y="1955800"/>
            <a:chExt cx="1982788" cy="1373188"/>
          </a:xfrm>
        </p:grpSpPr>
        <p:sp>
          <p:nvSpPr>
            <p:cNvPr id="43014" name="Rectangle 37">
              <a:extLst>
                <a:ext uri="{FF2B5EF4-FFF2-40B4-BE49-F238E27FC236}">
                  <a16:creationId xmlns:a16="http://schemas.microsoft.com/office/drawing/2014/main" id="{2A2BFF3D-A18E-4937-A2CA-6918627CD994}"/>
                </a:ext>
              </a:extLst>
            </p:cNvPr>
            <p:cNvSpPr>
              <a:spLocks noChangeArrowheads="1"/>
            </p:cNvSpPr>
            <p:nvPr/>
          </p:nvSpPr>
          <p:spPr bwMode="auto">
            <a:xfrm>
              <a:off x="2057400" y="2071688"/>
              <a:ext cx="1622425" cy="1058862"/>
            </a:xfrm>
            <a:prstGeom prst="rect">
              <a:avLst/>
            </a:prstGeom>
            <a:solidFill>
              <a:schemeClr val="accent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15" name="Rectangle 38">
              <a:extLst>
                <a:ext uri="{FF2B5EF4-FFF2-40B4-BE49-F238E27FC236}">
                  <a16:creationId xmlns:a16="http://schemas.microsoft.com/office/drawing/2014/main" id="{50DE7196-EBDE-4F07-B81F-6DAA4242A123}"/>
                </a:ext>
              </a:extLst>
            </p:cNvPr>
            <p:cNvSpPr>
              <a:spLocks noChangeArrowheads="1"/>
            </p:cNvSpPr>
            <p:nvPr/>
          </p:nvSpPr>
          <p:spPr bwMode="auto">
            <a:xfrm>
              <a:off x="2057400" y="2071688"/>
              <a:ext cx="1622425" cy="105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16" name="Freeform 39">
              <a:extLst>
                <a:ext uri="{FF2B5EF4-FFF2-40B4-BE49-F238E27FC236}">
                  <a16:creationId xmlns:a16="http://schemas.microsoft.com/office/drawing/2014/main" id="{9D6EC110-8C76-486D-861F-B3FC3F967773}"/>
                </a:ext>
              </a:extLst>
            </p:cNvPr>
            <p:cNvSpPr>
              <a:spLocks/>
            </p:cNvSpPr>
            <p:nvPr/>
          </p:nvSpPr>
          <p:spPr bwMode="auto">
            <a:xfrm>
              <a:off x="1882775" y="1955800"/>
              <a:ext cx="1982788" cy="314325"/>
            </a:xfrm>
            <a:custGeom>
              <a:avLst/>
              <a:gdLst>
                <a:gd name="T0" fmla="*/ 2147483646 w 171"/>
                <a:gd name="T1" fmla="*/ 0 h 27"/>
                <a:gd name="T2" fmla="*/ 0 w 171"/>
                <a:gd name="T3" fmla="*/ 0 h 27"/>
                <a:gd name="T4" fmla="*/ 2147483646 w 171"/>
                <a:gd name="T5" fmla="*/ 2147483646 h 27"/>
                <a:gd name="T6" fmla="*/ 2147483646 w 171"/>
                <a:gd name="T7" fmla="*/ 2147483646 h 27"/>
                <a:gd name="T8" fmla="*/ 2147483646 w 171"/>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27">
                  <a:moveTo>
                    <a:pt x="144" y="0"/>
                  </a:moveTo>
                  <a:cubicBezTo>
                    <a:pt x="0" y="0"/>
                    <a:pt x="0" y="0"/>
                    <a:pt x="0" y="0"/>
                  </a:cubicBezTo>
                  <a:cubicBezTo>
                    <a:pt x="0" y="15"/>
                    <a:pt x="12" y="27"/>
                    <a:pt x="26" y="27"/>
                  </a:cubicBezTo>
                  <a:cubicBezTo>
                    <a:pt x="171" y="27"/>
                    <a:pt x="171" y="27"/>
                    <a:pt x="171" y="27"/>
                  </a:cubicBezTo>
                  <a:cubicBezTo>
                    <a:pt x="171" y="12"/>
                    <a:pt x="159" y="0"/>
                    <a:pt x="14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17" name="Freeform 40">
              <a:extLst>
                <a:ext uri="{FF2B5EF4-FFF2-40B4-BE49-F238E27FC236}">
                  <a16:creationId xmlns:a16="http://schemas.microsoft.com/office/drawing/2014/main" id="{939A2F86-3871-43EC-BB0F-6A9AED740D0E}"/>
                </a:ext>
              </a:extLst>
            </p:cNvPr>
            <p:cNvSpPr>
              <a:spLocks/>
            </p:cNvSpPr>
            <p:nvPr/>
          </p:nvSpPr>
          <p:spPr bwMode="auto">
            <a:xfrm>
              <a:off x="1882775" y="3014663"/>
              <a:ext cx="1982788" cy="314325"/>
            </a:xfrm>
            <a:custGeom>
              <a:avLst/>
              <a:gdLst>
                <a:gd name="T0" fmla="*/ 2147483646 w 171"/>
                <a:gd name="T1" fmla="*/ 0 h 27"/>
                <a:gd name="T2" fmla="*/ 2147483646 w 171"/>
                <a:gd name="T3" fmla="*/ 0 h 27"/>
                <a:gd name="T4" fmla="*/ 0 w 171"/>
                <a:gd name="T5" fmla="*/ 2147483646 h 27"/>
                <a:gd name="T6" fmla="*/ 2147483646 w 171"/>
                <a:gd name="T7" fmla="*/ 2147483646 h 27"/>
                <a:gd name="T8" fmla="*/ 2147483646 w 171"/>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27">
                  <a:moveTo>
                    <a:pt x="171" y="0"/>
                  </a:moveTo>
                  <a:cubicBezTo>
                    <a:pt x="26" y="0"/>
                    <a:pt x="26" y="0"/>
                    <a:pt x="26" y="0"/>
                  </a:cubicBezTo>
                  <a:cubicBezTo>
                    <a:pt x="12" y="0"/>
                    <a:pt x="0" y="12"/>
                    <a:pt x="0" y="27"/>
                  </a:cubicBezTo>
                  <a:cubicBezTo>
                    <a:pt x="144" y="27"/>
                    <a:pt x="144" y="27"/>
                    <a:pt x="144" y="27"/>
                  </a:cubicBezTo>
                  <a:cubicBezTo>
                    <a:pt x="159" y="27"/>
                    <a:pt x="171" y="15"/>
                    <a:pt x="171"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3" name="Freeform 66">
              <a:extLst>
                <a:ext uri="{FF2B5EF4-FFF2-40B4-BE49-F238E27FC236}">
                  <a16:creationId xmlns:a16="http://schemas.microsoft.com/office/drawing/2014/main" id="{22A5DE6B-1F0D-46DD-BDC9-3549220EB79A}"/>
                </a:ext>
              </a:extLst>
            </p:cNvPr>
            <p:cNvSpPr>
              <a:spLocks/>
            </p:cNvSpPr>
            <p:nvPr/>
          </p:nvSpPr>
          <p:spPr bwMode="auto">
            <a:xfrm>
              <a:off x="2566988" y="2386013"/>
              <a:ext cx="382587" cy="384175"/>
            </a:xfrm>
            <a:custGeom>
              <a:avLst/>
              <a:gdLst>
                <a:gd name="T0" fmla="*/ 2147483646 w 33"/>
                <a:gd name="T1" fmla="*/ 813170417 h 33"/>
                <a:gd name="T2" fmla="*/ 1209693720 w 33"/>
                <a:gd name="T3" fmla="*/ 1219755625 h 33"/>
                <a:gd name="T4" fmla="*/ 268819538 w 33"/>
                <a:gd name="T5" fmla="*/ 2147483646 h 33"/>
                <a:gd name="T6" fmla="*/ 2147483646 w 33"/>
                <a:gd name="T7" fmla="*/ 2147483646 h 33"/>
                <a:gd name="T8" fmla="*/ 2147483646 w 33"/>
                <a:gd name="T9" fmla="*/ 2147483646 h 33"/>
                <a:gd name="T10" fmla="*/ 2147483646 w 33"/>
                <a:gd name="T11" fmla="*/ 2147483646 h 33"/>
                <a:gd name="T12" fmla="*/ 2147483646 w 33"/>
                <a:gd name="T13" fmla="*/ 2147483646 h 33"/>
                <a:gd name="T14" fmla="*/ 2147483646 w 33"/>
                <a:gd name="T15" fmla="*/ 2147483646 h 33"/>
                <a:gd name="T16" fmla="*/ 2147483646 w 33"/>
                <a:gd name="T17" fmla="*/ 0 h 33"/>
                <a:gd name="T18" fmla="*/ 2147483646 w 33"/>
                <a:gd name="T19" fmla="*/ 0 h 33"/>
                <a:gd name="T20" fmla="*/ 2147483646 w 33"/>
                <a:gd name="T21" fmla="*/ 677638133 h 33"/>
                <a:gd name="T22" fmla="*/ 2147483646 w 33"/>
                <a:gd name="T23" fmla="*/ 813170417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33">
                  <a:moveTo>
                    <a:pt x="17" y="6"/>
                  </a:moveTo>
                  <a:cubicBezTo>
                    <a:pt x="9" y="9"/>
                    <a:pt x="9" y="9"/>
                    <a:pt x="9" y="9"/>
                  </a:cubicBezTo>
                  <a:cubicBezTo>
                    <a:pt x="3" y="12"/>
                    <a:pt x="0" y="18"/>
                    <a:pt x="2" y="24"/>
                  </a:cubicBezTo>
                  <a:cubicBezTo>
                    <a:pt x="5" y="30"/>
                    <a:pt x="11" y="33"/>
                    <a:pt x="17" y="31"/>
                  </a:cubicBezTo>
                  <a:cubicBezTo>
                    <a:pt x="25" y="27"/>
                    <a:pt x="25" y="27"/>
                    <a:pt x="25" y="27"/>
                  </a:cubicBezTo>
                  <a:cubicBezTo>
                    <a:pt x="26" y="27"/>
                    <a:pt x="27" y="28"/>
                    <a:pt x="27" y="28"/>
                  </a:cubicBezTo>
                  <a:cubicBezTo>
                    <a:pt x="28" y="30"/>
                    <a:pt x="30" y="31"/>
                    <a:pt x="31" y="30"/>
                  </a:cubicBezTo>
                  <a:cubicBezTo>
                    <a:pt x="33" y="29"/>
                    <a:pt x="33" y="29"/>
                    <a:pt x="33" y="29"/>
                  </a:cubicBezTo>
                  <a:cubicBezTo>
                    <a:pt x="21" y="0"/>
                    <a:pt x="21" y="0"/>
                    <a:pt x="21" y="0"/>
                  </a:cubicBezTo>
                  <a:cubicBezTo>
                    <a:pt x="19" y="0"/>
                    <a:pt x="19" y="0"/>
                    <a:pt x="19" y="0"/>
                  </a:cubicBezTo>
                  <a:cubicBezTo>
                    <a:pt x="18" y="1"/>
                    <a:pt x="17" y="3"/>
                    <a:pt x="17" y="5"/>
                  </a:cubicBezTo>
                  <a:cubicBezTo>
                    <a:pt x="18" y="5"/>
                    <a:pt x="17" y="6"/>
                    <a:pt x="17" y="6"/>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4" name="Freeform 67">
              <a:extLst>
                <a:ext uri="{FF2B5EF4-FFF2-40B4-BE49-F238E27FC236}">
                  <a16:creationId xmlns:a16="http://schemas.microsoft.com/office/drawing/2014/main" id="{28724172-CF94-4265-B049-6B55261C3988}"/>
                </a:ext>
              </a:extLst>
            </p:cNvPr>
            <p:cNvSpPr>
              <a:spLocks/>
            </p:cNvSpPr>
            <p:nvPr/>
          </p:nvSpPr>
          <p:spPr bwMode="auto">
            <a:xfrm>
              <a:off x="2833688" y="2316163"/>
              <a:ext cx="209550" cy="430212"/>
            </a:xfrm>
            <a:custGeom>
              <a:avLst/>
              <a:gdLst>
                <a:gd name="T0" fmla="*/ 542117492 w 18"/>
                <a:gd name="T1" fmla="*/ 270394056 h 37"/>
                <a:gd name="T2" fmla="*/ 2147483646 w 18"/>
                <a:gd name="T3" fmla="*/ 2147483646 h 37"/>
                <a:gd name="T4" fmla="*/ 2147483646 w 18"/>
                <a:gd name="T5" fmla="*/ 2147483646 h 37"/>
                <a:gd name="T6" fmla="*/ 1761873117 w 18"/>
                <a:gd name="T7" fmla="*/ 2147483646 h 37"/>
                <a:gd name="T8" fmla="*/ 0 w 18"/>
                <a:gd name="T9" fmla="*/ 540788111 h 37"/>
                <a:gd name="T10" fmla="*/ 271052925 w 18"/>
                <a:gd name="T11" fmla="*/ 135191214 h 37"/>
                <a:gd name="T12" fmla="*/ 542117492 w 18"/>
                <a:gd name="T13" fmla="*/ 270394056 h 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37">
                  <a:moveTo>
                    <a:pt x="4" y="2"/>
                  </a:moveTo>
                  <a:cubicBezTo>
                    <a:pt x="17" y="33"/>
                    <a:pt x="17" y="33"/>
                    <a:pt x="17" y="33"/>
                  </a:cubicBezTo>
                  <a:cubicBezTo>
                    <a:pt x="18" y="34"/>
                    <a:pt x="17" y="36"/>
                    <a:pt x="16" y="36"/>
                  </a:cubicBezTo>
                  <a:cubicBezTo>
                    <a:pt x="15" y="37"/>
                    <a:pt x="14" y="36"/>
                    <a:pt x="13" y="35"/>
                  </a:cubicBezTo>
                  <a:cubicBezTo>
                    <a:pt x="0" y="4"/>
                    <a:pt x="0" y="4"/>
                    <a:pt x="0" y="4"/>
                  </a:cubicBezTo>
                  <a:cubicBezTo>
                    <a:pt x="0" y="3"/>
                    <a:pt x="0" y="1"/>
                    <a:pt x="2" y="1"/>
                  </a:cubicBezTo>
                  <a:cubicBezTo>
                    <a:pt x="3" y="0"/>
                    <a:pt x="4" y="1"/>
                    <a:pt x="4" y="2"/>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5" name="Freeform 68">
              <a:extLst>
                <a:ext uri="{FF2B5EF4-FFF2-40B4-BE49-F238E27FC236}">
                  <a16:creationId xmlns:a16="http://schemas.microsoft.com/office/drawing/2014/main" id="{46036C04-20B4-48E4-8379-B55E3DF17A4E}"/>
                </a:ext>
              </a:extLst>
            </p:cNvPr>
            <p:cNvSpPr>
              <a:spLocks/>
            </p:cNvSpPr>
            <p:nvPr/>
          </p:nvSpPr>
          <p:spPr bwMode="auto">
            <a:xfrm>
              <a:off x="2927350" y="2444750"/>
              <a:ext cx="115888" cy="127000"/>
            </a:xfrm>
            <a:custGeom>
              <a:avLst/>
              <a:gdLst>
                <a:gd name="T0" fmla="*/ 402896221 w 10"/>
                <a:gd name="T1" fmla="*/ 133292273 h 11"/>
                <a:gd name="T2" fmla="*/ 134302603 w 10"/>
                <a:gd name="T3" fmla="*/ 1066384364 h 11"/>
                <a:gd name="T4" fmla="*/ 940106634 w 10"/>
                <a:gd name="T5" fmla="*/ 1332980455 h 11"/>
                <a:gd name="T6" fmla="*/ 1208700251 w 10"/>
                <a:gd name="T7" fmla="*/ 533192182 h 11"/>
                <a:gd name="T8" fmla="*/ 402896221 w 10"/>
                <a:gd name="T9" fmla="*/ 133292273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1">
                  <a:moveTo>
                    <a:pt x="3" y="1"/>
                  </a:moveTo>
                  <a:cubicBezTo>
                    <a:pt x="1" y="2"/>
                    <a:pt x="0" y="5"/>
                    <a:pt x="1" y="8"/>
                  </a:cubicBezTo>
                  <a:cubicBezTo>
                    <a:pt x="2" y="10"/>
                    <a:pt x="4" y="11"/>
                    <a:pt x="7" y="10"/>
                  </a:cubicBezTo>
                  <a:cubicBezTo>
                    <a:pt x="9" y="9"/>
                    <a:pt x="10" y="6"/>
                    <a:pt x="9" y="4"/>
                  </a:cubicBezTo>
                  <a:cubicBezTo>
                    <a:pt x="8" y="2"/>
                    <a:pt x="6" y="0"/>
                    <a:pt x="3" y="1"/>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6" name="Freeform 69">
              <a:extLst>
                <a:ext uri="{FF2B5EF4-FFF2-40B4-BE49-F238E27FC236}">
                  <a16:creationId xmlns:a16="http://schemas.microsoft.com/office/drawing/2014/main" id="{69069BDF-FB31-4371-8E94-0619B0DA684E}"/>
                </a:ext>
              </a:extLst>
            </p:cNvPr>
            <p:cNvSpPr>
              <a:spLocks/>
            </p:cNvSpPr>
            <p:nvPr/>
          </p:nvSpPr>
          <p:spPr bwMode="auto">
            <a:xfrm>
              <a:off x="2636838" y="2641600"/>
              <a:ext cx="185737" cy="314325"/>
            </a:xfrm>
            <a:custGeom>
              <a:avLst/>
              <a:gdLst>
                <a:gd name="T0" fmla="*/ 1886635186 w 16"/>
                <a:gd name="T1" fmla="*/ 2147483646 h 27"/>
                <a:gd name="T2" fmla="*/ 1886635186 w 16"/>
                <a:gd name="T3" fmla="*/ 2147483646 h 27"/>
                <a:gd name="T4" fmla="*/ 1212839393 w 16"/>
                <a:gd name="T5" fmla="*/ 2147483646 h 27"/>
                <a:gd name="T6" fmla="*/ 0 w 16"/>
                <a:gd name="T7" fmla="*/ 271052925 h 27"/>
                <a:gd name="T8" fmla="*/ 808559595 w 16"/>
                <a:gd name="T9" fmla="*/ 0 h 27"/>
                <a:gd name="T10" fmla="*/ 2021387380 w 16"/>
                <a:gd name="T11" fmla="*/ 2147483646 h 27"/>
                <a:gd name="T12" fmla="*/ 1886635186 w 16"/>
                <a:gd name="T13" fmla="*/ 2147483646 h 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27">
                  <a:moveTo>
                    <a:pt x="14" y="26"/>
                  </a:moveTo>
                  <a:cubicBezTo>
                    <a:pt x="14" y="26"/>
                    <a:pt x="14" y="26"/>
                    <a:pt x="14" y="26"/>
                  </a:cubicBezTo>
                  <a:cubicBezTo>
                    <a:pt x="12" y="27"/>
                    <a:pt x="10" y="26"/>
                    <a:pt x="9" y="24"/>
                  </a:cubicBezTo>
                  <a:cubicBezTo>
                    <a:pt x="0" y="2"/>
                    <a:pt x="0" y="2"/>
                    <a:pt x="0" y="2"/>
                  </a:cubicBezTo>
                  <a:cubicBezTo>
                    <a:pt x="6" y="0"/>
                    <a:pt x="6" y="0"/>
                    <a:pt x="6" y="0"/>
                  </a:cubicBezTo>
                  <a:cubicBezTo>
                    <a:pt x="15" y="22"/>
                    <a:pt x="15" y="22"/>
                    <a:pt x="15" y="22"/>
                  </a:cubicBezTo>
                  <a:cubicBezTo>
                    <a:pt x="16" y="24"/>
                    <a:pt x="15" y="26"/>
                    <a:pt x="14" y="26"/>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7" name="Freeform 70">
              <a:extLst>
                <a:ext uri="{FF2B5EF4-FFF2-40B4-BE49-F238E27FC236}">
                  <a16:creationId xmlns:a16="http://schemas.microsoft.com/office/drawing/2014/main" id="{286C0AAD-AE52-4966-9734-3CF28B8F2F0B}"/>
                </a:ext>
              </a:extLst>
            </p:cNvPr>
            <p:cNvSpPr>
              <a:spLocks/>
            </p:cNvSpPr>
            <p:nvPr/>
          </p:nvSpPr>
          <p:spPr bwMode="auto">
            <a:xfrm>
              <a:off x="2763838" y="2689225"/>
              <a:ext cx="93662" cy="161925"/>
            </a:xfrm>
            <a:custGeom>
              <a:avLst/>
              <a:gdLst>
                <a:gd name="T0" fmla="*/ 137074337 w 8"/>
                <a:gd name="T1" fmla="*/ 1872836116 h 14"/>
                <a:gd name="T2" fmla="*/ 0 w 8"/>
                <a:gd name="T3" fmla="*/ 1471516570 h 14"/>
                <a:gd name="T4" fmla="*/ 411223011 w 8"/>
                <a:gd name="T5" fmla="*/ 0 h 14"/>
                <a:gd name="T6" fmla="*/ 822434314 w 8"/>
                <a:gd name="T7" fmla="*/ 0 h 14"/>
                <a:gd name="T8" fmla="*/ 137074337 w 8"/>
                <a:gd name="T9" fmla="*/ 1872836116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4">
                  <a:moveTo>
                    <a:pt x="1" y="14"/>
                  </a:moveTo>
                  <a:cubicBezTo>
                    <a:pt x="0" y="11"/>
                    <a:pt x="0" y="11"/>
                    <a:pt x="0" y="11"/>
                  </a:cubicBezTo>
                  <a:cubicBezTo>
                    <a:pt x="4" y="8"/>
                    <a:pt x="3" y="0"/>
                    <a:pt x="3" y="0"/>
                  </a:cubicBezTo>
                  <a:cubicBezTo>
                    <a:pt x="6" y="0"/>
                    <a:pt x="6" y="0"/>
                    <a:pt x="6" y="0"/>
                  </a:cubicBezTo>
                  <a:cubicBezTo>
                    <a:pt x="6" y="0"/>
                    <a:pt x="8" y="10"/>
                    <a:pt x="1" y="14"/>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2" name="Группа 1">
            <a:extLst>
              <a:ext uri="{FF2B5EF4-FFF2-40B4-BE49-F238E27FC236}">
                <a16:creationId xmlns:a16="http://schemas.microsoft.com/office/drawing/2014/main" id="{09F081C6-144C-4C19-8C4C-6FE6377330C6}"/>
              </a:ext>
            </a:extLst>
          </p:cNvPr>
          <p:cNvGrpSpPr/>
          <p:nvPr/>
        </p:nvGrpSpPr>
        <p:grpSpPr>
          <a:xfrm>
            <a:off x="1674813" y="4352925"/>
            <a:ext cx="2457450" cy="2105025"/>
            <a:chOff x="1674813" y="4352925"/>
            <a:chExt cx="2457450" cy="2105025"/>
          </a:xfrm>
        </p:grpSpPr>
        <p:sp>
          <p:nvSpPr>
            <p:cNvPr id="43012" name="Freeform 35">
              <a:extLst>
                <a:ext uri="{FF2B5EF4-FFF2-40B4-BE49-F238E27FC236}">
                  <a16:creationId xmlns:a16="http://schemas.microsoft.com/office/drawing/2014/main" id="{4B3E7F87-47E9-4039-B554-166ECA179634}"/>
                </a:ext>
              </a:extLst>
            </p:cNvPr>
            <p:cNvSpPr>
              <a:spLocks/>
            </p:cNvSpPr>
            <p:nvPr/>
          </p:nvSpPr>
          <p:spPr bwMode="auto">
            <a:xfrm>
              <a:off x="1755775" y="4422775"/>
              <a:ext cx="2295525" cy="1965325"/>
            </a:xfrm>
            <a:custGeom>
              <a:avLst/>
              <a:gdLst>
                <a:gd name="T0" fmla="*/ 2147483646 w 1446"/>
                <a:gd name="T1" fmla="*/ 2147483646 h 1238"/>
                <a:gd name="T2" fmla="*/ 0 w 1446"/>
                <a:gd name="T3" fmla="*/ 2147483646 h 1238"/>
                <a:gd name="T4" fmla="*/ 551915013 w 1446"/>
                <a:gd name="T5" fmla="*/ 0 h 1238"/>
                <a:gd name="T6" fmla="*/ 2147483646 w 1446"/>
                <a:gd name="T7" fmla="*/ 0 h 1238"/>
                <a:gd name="T8" fmla="*/ 2147483646 w 1446"/>
                <a:gd name="T9" fmla="*/ 2147483646 h 12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6" h="1238">
                  <a:moveTo>
                    <a:pt x="1446" y="1238"/>
                  </a:moveTo>
                  <a:lnTo>
                    <a:pt x="0" y="1238"/>
                  </a:lnTo>
                  <a:lnTo>
                    <a:pt x="219" y="0"/>
                  </a:lnTo>
                  <a:lnTo>
                    <a:pt x="1227" y="0"/>
                  </a:lnTo>
                  <a:lnTo>
                    <a:pt x="1446" y="12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13" name="Freeform 36">
              <a:extLst>
                <a:ext uri="{FF2B5EF4-FFF2-40B4-BE49-F238E27FC236}">
                  <a16:creationId xmlns:a16="http://schemas.microsoft.com/office/drawing/2014/main" id="{1FB998B5-A9B0-4ADE-AF5E-E6991CB4AFB0}"/>
                </a:ext>
              </a:extLst>
            </p:cNvPr>
            <p:cNvSpPr>
              <a:spLocks noEditPoints="1"/>
            </p:cNvSpPr>
            <p:nvPr/>
          </p:nvSpPr>
          <p:spPr bwMode="auto">
            <a:xfrm>
              <a:off x="1674813" y="4352925"/>
              <a:ext cx="2457450" cy="2105025"/>
            </a:xfrm>
            <a:custGeom>
              <a:avLst/>
              <a:gdLst>
                <a:gd name="T0" fmla="*/ 2147483646 w 1548"/>
                <a:gd name="T1" fmla="*/ 2147483646 h 1326"/>
                <a:gd name="T2" fmla="*/ 0 w 1548"/>
                <a:gd name="T3" fmla="*/ 2147483646 h 1326"/>
                <a:gd name="T4" fmla="*/ 589716563 w 1548"/>
                <a:gd name="T5" fmla="*/ 0 h 1326"/>
                <a:gd name="T6" fmla="*/ 2147483646 w 1548"/>
                <a:gd name="T7" fmla="*/ 0 h 1326"/>
                <a:gd name="T8" fmla="*/ 2147483646 w 1548"/>
                <a:gd name="T9" fmla="*/ 2147483646 h 1326"/>
                <a:gd name="T10" fmla="*/ 257055938 w 1548"/>
                <a:gd name="T11" fmla="*/ 2147483646 h 1326"/>
                <a:gd name="T12" fmla="*/ 2147483646 w 1548"/>
                <a:gd name="T13" fmla="*/ 2147483646 h 1326"/>
                <a:gd name="T14" fmla="*/ 2147483646 w 1548"/>
                <a:gd name="T15" fmla="*/ 219254388 h 1326"/>
                <a:gd name="T16" fmla="*/ 773688763 w 1548"/>
                <a:gd name="T17" fmla="*/ 219254388 h 1326"/>
                <a:gd name="T18" fmla="*/ 257055938 w 1548"/>
                <a:gd name="T19" fmla="*/ 2147483646 h 13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48" h="1326">
                  <a:moveTo>
                    <a:pt x="1548" y="1326"/>
                  </a:moveTo>
                  <a:lnTo>
                    <a:pt x="0" y="1326"/>
                  </a:lnTo>
                  <a:lnTo>
                    <a:pt x="234" y="0"/>
                  </a:lnTo>
                  <a:lnTo>
                    <a:pt x="1314" y="0"/>
                  </a:lnTo>
                  <a:lnTo>
                    <a:pt x="1548" y="1326"/>
                  </a:lnTo>
                  <a:close/>
                  <a:moveTo>
                    <a:pt x="102" y="1238"/>
                  </a:moveTo>
                  <a:lnTo>
                    <a:pt x="1446" y="1238"/>
                  </a:lnTo>
                  <a:lnTo>
                    <a:pt x="1241" y="87"/>
                  </a:lnTo>
                  <a:lnTo>
                    <a:pt x="307" y="87"/>
                  </a:lnTo>
                  <a:lnTo>
                    <a:pt x="102" y="123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8" name="TextBox 115">
              <a:extLst>
                <a:ext uri="{FF2B5EF4-FFF2-40B4-BE49-F238E27FC236}">
                  <a16:creationId xmlns:a16="http://schemas.microsoft.com/office/drawing/2014/main" id="{F83063A5-2653-42F7-8315-C44E5F060C04}"/>
                </a:ext>
              </a:extLst>
            </p:cNvPr>
            <p:cNvSpPr txBox="1">
              <a:spLocks noChangeArrowheads="1"/>
            </p:cNvSpPr>
            <p:nvPr/>
          </p:nvSpPr>
          <p:spPr bwMode="auto">
            <a:xfrm>
              <a:off x="2033588" y="4575175"/>
              <a:ext cx="1746250"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5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500" i="1">
                <a:solidFill>
                  <a:srgbClr val="73858E"/>
                </a:solidFill>
                <a:latin typeface="Arial" panose="020B0604020202020204" pitchFamily="34" charset="0"/>
                <a:cs typeface="Arial" panose="020B0604020202020204" pitchFamily="34" charset="0"/>
              </a:endParaRPr>
            </a:p>
          </p:txBody>
        </p:sp>
      </p:grpSp>
      <p:grpSp>
        <p:nvGrpSpPr>
          <p:cNvPr id="7" name="Группа 6">
            <a:extLst>
              <a:ext uri="{FF2B5EF4-FFF2-40B4-BE49-F238E27FC236}">
                <a16:creationId xmlns:a16="http://schemas.microsoft.com/office/drawing/2014/main" id="{DFB79632-7248-49EC-8995-3C43F2ECE458}"/>
              </a:ext>
            </a:extLst>
          </p:cNvPr>
          <p:cNvGrpSpPr/>
          <p:nvPr/>
        </p:nvGrpSpPr>
        <p:grpSpPr>
          <a:xfrm>
            <a:off x="5969000" y="3490913"/>
            <a:ext cx="242888" cy="709612"/>
            <a:chOff x="5969000" y="3490913"/>
            <a:chExt cx="242888" cy="709612"/>
          </a:xfrm>
        </p:grpSpPr>
        <p:sp>
          <p:nvSpPr>
            <p:cNvPr id="43027" name="Rectangle 50">
              <a:extLst>
                <a:ext uri="{FF2B5EF4-FFF2-40B4-BE49-F238E27FC236}">
                  <a16:creationId xmlns:a16="http://schemas.microsoft.com/office/drawing/2014/main" id="{A4CC80F1-E7A3-4B1F-8981-8996B44BC4AB}"/>
                </a:ext>
              </a:extLst>
            </p:cNvPr>
            <p:cNvSpPr>
              <a:spLocks noChangeArrowheads="1"/>
            </p:cNvSpPr>
            <p:nvPr/>
          </p:nvSpPr>
          <p:spPr bwMode="auto">
            <a:xfrm>
              <a:off x="6061075" y="3608388"/>
              <a:ext cx="46038" cy="47625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28" name="Oval 51">
              <a:extLst>
                <a:ext uri="{FF2B5EF4-FFF2-40B4-BE49-F238E27FC236}">
                  <a16:creationId xmlns:a16="http://schemas.microsoft.com/office/drawing/2014/main" id="{20E73B58-AE6F-4F22-B092-5FDABC283D77}"/>
                </a:ext>
              </a:extLst>
            </p:cNvPr>
            <p:cNvSpPr>
              <a:spLocks noChangeArrowheads="1"/>
            </p:cNvSpPr>
            <p:nvPr/>
          </p:nvSpPr>
          <p:spPr bwMode="auto">
            <a:xfrm>
              <a:off x="5969000" y="3490913"/>
              <a:ext cx="242888"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3029" name="Oval 52">
              <a:extLst>
                <a:ext uri="{FF2B5EF4-FFF2-40B4-BE49-F238E27FC236}">
                  <a16:creationId xmlns:a16="http://schemas.microsoft.com/office/drawing/2014/main" id="{E292656E-EDEF-4C02-B2C7-8C9D4E471BBA}"/>
                </a:ext>
              </a:extLst>
            </p:cNvPr>
            <p:cNvSpPr>
              <a:spLocks noChangeArrowheads="1"/>
            </p:cNvSpPr>
            <p:nvPr/>
          </p:nvSpPr>
          <p:spPr bwMode="auto">
            <a:xfrm>
              <a:off x="5969000" y="3956050"/>
              <a:ext cx="242888" cy="24447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6" name="Группа 5">
            <a:extLst>
              <a:ext uri="{FF2B5EF4-FFF2-40B4-BE49-F238E27FC236}">
                <a16:creationId xmlns:a16="http://schemas.microsoft.com/office/drawing/2014/main" id="{E66694FB-20EC-4960-9BF5-67774FB8E58D}"/>
              </a:ext>
            </a:extLst>
          </p:cNvPr>
          <p:cNvGrpSpPr/>
          <p:nvPr/>
        </p:nvGrpSpPr>
        <p:grpSpPr>
          <a:xfrm>
            <a:off x="4856163" y="4352925"/>
            <a:ext cx="2468562" cy="2105025"/>
            <a:chOff x="4856163" y="4352925"/>
            <a:chExt cx="2468562" cy="2105025"/>
          </a:xfrm>
        </p:grpSpPr>
        <p:sp>
          <p:nvSpPr>
            <p:cNvPr id="43021" name="Freeform 44">
              <a:extLst>
                <a:ext uri="{FF2B5EF4-FFF2-40B4-BE49-F238E27FC236}">
                  <a16:creationId xmlns:a16="http://schemas.microsoft.com/office/drawing/2014/main" id="{63019B0E-7167-4EAA-9763-B95BFFD8A6E4}"/>
                </a:ext>
              </a:extLst>
            </p:cNvPr>
            <p:cNvSpPr>
              <a:spLocks/>
            </p:cNvSpPr>
            <p:nvPr/>
          </p:nvSpPr>
          <p:spPr bwMode="auto">
            <a:xfrm>
              <a:off x="4937125" y="4422775"/>
              <a:ext cx="2306638" cy="1965325"/>
            </a:xfrm>
            <a:custGeom>
              <a:avLst/>
              <a:gdLst>
                <a:gd name="T0" fmla="*/ 2147483646 w 1453"/>
                <a:gd name="T1" fmla="*/ 2147483646 h 1238"/>
                <a:gd name="T2" fmla="*/ 0 w 1453"/>
                <a:gd name="T3" fmla="*/ 2147483646 h 1238"/>
                <a:gd name="T4" fmla="*/ 569555436 w 1453"/>
                <a:gd name="T5" fmla="*/ 0 h 1238"/>
                <a:gd name="T6" fmla="*/ 2147483646 w 1453"/>
                <a:gd name="T7" fmla="*/ 0 h 1238"/>
                <a:gd name="T8" fmla="*/ 2147483646 w 1453"/>
                <a:gd name="T9" fmla="*/ 2147483646 h 12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53" h="1238">
                  <a:moveTo>
                    <a:pt x="1453" y="1238"/>
                  </a:moveTo>
                  <a:lnTo>
                    <a:pt x="0" y="1238"/>
                  </a:lnTo>
                  <a:lnTo>
                    <a:pt x="226" y="0"/>
                  </a:lnTo>
                  <a:lnTo>
                    <a:pt x="1227" y="0"/>
                  </a:lnTo>
                  <a:lnTo>
                    <a:pt x="1453" y="12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22" name="Freeform 45">
              <a:extLst>
                <a:ext uri="{FF2B5EF4-FFF2-40B4-BE49-F238E27FC236}">
                  <a16:creationId xmlns:a16="http://schemas.microsoft.com/office/drawing/2014/main" id="{78311F17-B30C-4CC9-94BB-2AE0E8AADFC7}"/>
                </a:ext>
              </a:extLst>
            </p:cNvPr>
            <p:cNvSpPr>
              <a:spLocks noEditPoints="1"/>
            </p:cNvSpPr>
            <p:nvPr/>
          </p:nvSpPr>
          <p:spPr bwMode="auto">
            <a:xfrm>
              <a:off x="4856163" y="4352925"/>
              <a:ext cx="2468562" cy="2105025"/>
            </a:xfrm>
            <a:custGeom>
              <a:avLst/>
              <a:gdLst>
                <a:gd name="T0" fmla="*/ 2147483646 w 1555"/>
                <a:gd name="T1" fmla="*/ 2147483646 h 1326"/>
                <a:gd name="T2" fmla="*/ 0 w 1555"/>
                <a:gd name="T3" fmla="*/ 2147483646 h 1326"/>
                <a:gd name="T4" fmla="*/ 607358327 w 1555"/>
                <a:gd name="T5" fmla="*/ 0 h 1326"/>
                <a:gd name="T6" fmla="*/ 2147483646 w 1555"/>
                <a:gd name="T7" fmla="*/ 0 h 1326"/>
                <a:gd name="T8" fmla="*/ 2147483646 w 1555"/>
                <a:gd name="T9" fmla="*/ 2147483646 h 1326"/>
                <a:gd name="T10" fmla="*/ 257055885 w 1555"/>
                <a:gd name="T11" fmla="*/ 2147483646 h 1326"/>
                <a:gd name="T12" fmla="*/ 2147483646 w 1555"/>
                <a:gd name="T13" fmla="*/ 2147483646 h 1326"/>
                <a:gd name="T14" fmla="*/ 2147483646 w 1555"/>
                <a:gd name="T15" fmla="*/ 219254388 h 1326"/>
                <a:gd name="T16" fmla="*/ 791328902 w 1555"/>
                <a:gd name="T17" fmla="*/ 219254388 h 1326"/>
                <a:gd name="T18" fmla="*/ 257055885 w 1555"/>
                <a:gd name="T19" fmla="*/ 2147483646 h 13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55" h="1326">
                  <a:moveTo>
                    <a:pt x="1555" y="1326"/>
                  </a:moveTo>
                  <a:lnTo>
                    <a:pt x="0" y="1326"/>
                  </a:lnTo>
                  <a:lnTo>
                    <a:pt x="241" y="0"/>
                  </a:lnTo>
                  <a:lnTo>
                    <a:pt x="1314" y="0"/>
                  </a:lnTo>
                  <a:lnTo>
                    <a:pt x="1555" y="1326"/>
                  </a:lnTo>
                  <a:close/>
                  <a:moveTo>
                    <a:pt x="102" y="1238"/>
                  </a:moveTo>
                  <a:lnTo>
                    <a:pt x="1446" y="1238"/>
                  </a:lnTo>
                  <a:lnTo>
                    <a:pt x="1241" y="87"/>
                  </a:lnTo>
                  <a:lnTo>
                    <a:pt x="314" y="87"/>
                  </a:lnTo>
                  <a:lnTo>
                    <a:pt x="102" y="12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49" name="TextBox 115">
              <a:extLst>
                <a:ext uri="{FF2B5EF4-FFF2-40B4-BE49-F238E27FC236}">
                  <a16:creationId xmlns:a16="http://schemas.microsoft.com/office/drawing/2014/main" id="{1BF929D1-E1E5-4786-8988-20CD2766C722}"/>
                </a:ext>
              </a:extLst>
            </p:cNvPr>
            <p:cNvSpPr txBox="1">
              <a:spLocks noChangeArrowheads="1"/>
            </p:cNvSpPr>
            <p:nvPr/>
          </p:nvSpPr>
          <p:spPr bwMode="auto">
            <a:xfrm>
              <a:off x="5218113" y="4575175"/>
              <a:ext cx="1744662"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500" i="1" dirty="0">
                  <a:solidFill>
                    <a:srgbClr val="73858E"/>
                  </a:solidFill>
                  <a:latin typeface="Arial" panose="020B0604020202020204" pitchFamily="34" charset="0"/>
                  <a:cs typeface="Arial" panose="020B0604020202020204" pitchFamily="34" charset="0"/>
                </a:rPr>
                <a:t>Lorem ipsum dolor sit </a:t>
              </a:r>
              <a:r>
                <a:rPr lang="en-US" altLang="ru-RU" sz="1500" i="1" dirty="0" err="1">
                  <a:solidFill>
                    <a:srgbClr val="73858E"/>
                  </a:solidFill>
                  <a:latin typeface="Arial" panose="020B0604020202020204" pitchFamily="34" charset="0"/>
                  <a:cs typeface="Arial" panose="020B0604020202020204" pitchFamily="34" charset="0"/>
                </a:rPr>
                <a:t>amet</a:t>
              </a:r>
              <a:r>
                <a:rPr lang="en-US" altLang="ru-RU" sz="1500" i="1" dirty="0">
                  <a:solidFill>
                    <a:srgbClr val="73858E"/>
                  </a:solidFill>
                  <a:latin typeface="Arial" panose="020B0604020202020204" pitchFamily="34" charset="0"/>
                  <a:cs typeface="Arial" panose="020B0604020202020204" pitchFamily="34" charset="0"/>
                </a:rPr>
                <a:t>, </a:t>
              </a:r>
              <a:r>
                <a:rPr lang="en-US" altLang="ru-RU" sz="1500" i="1" dirty="0" err="1">
                  <a:solidFill>
                    <a:srgbClr val="73858E"/>
                  </a:solidFill>
                  <a:latin typeface="Arial" panose="020B0604020202020204" pitchFamily="34" charset="0"/>
                  <a:cs typeface="Arial" panose="020B0604020202020204" pitchFamily="34" charset="0"/>
                </a:rPr>
                <a:t>consectetur</a:t>
              </a:r>
              <a:r>
                <a:rPr lang="en-US" altLang="ru-RU" sz="1500" i="1" dirty="0">
                  <a:solidFill>
                    <a:srgbClr val="73858E"/>
                  </a:solidFill>
                  <a:latin typeface="Arial" panose="020B0604020202020204" pitchFamily="34" charset="0"/>
                  <a:cs typeface="Arial" panose="020B0604020202020204" pitchFamily="34" charset="0"/>
                </a:rPr>
                <a:t> </a:t>
              </a:r>
              <a:r>
                <a:rPr lang="en-US" altLang="ru-RU" sz="1500" i="1" dirty="0" err="1">
                  <a:solidFill>
                    <a:srgbClr val="73858E"/>
                  </a:solidFill>
                  <a:latin typeface="Arial" panose="020B0604020202020204" pitchFamily="34" charset="0"/>
                  <a:cs typeface="Arial" panose="020B0604020202020204" pitchFamily="34" charset="0"/>
                </a:rPr>
                <a:t>adipiscing</a:t>
              </a:r>
              <a:r>
                <a:rPr lang="en-US" altLang="ru-RU" sz="1500" i="1" dirty="0">
                  <a:solidFill>
                    <a:srgbClr val="73858E"/>
                  </a:solidFill>
                  <a:latin typeface="Arial" panose="020B0604020202020204" pitchFamily="34" charset="0"/>
                  <a:cs typeface="Arial" panose="020B0604020202020204" pitchFamily="34" charset="0"/>
                </a:rPr>
                <a:t> </a:t>
              </a:r>
              <a:r>
                <a:rPr lang="en-US" altLang="ru-RU" sz="1500" i="1" dirty="0" err="1">
                  <a:solidFill>
                    <a:srgbClr val="73858E"/>
                  </a:solidFill>
                  <a:latin typeface="Arial" panose="020B0604020202020204" pitchFamily="34" charset="0"/>
                  <a:cs typeface="Arial" panose="020B0604020202020204" pitchFamily="34" charset="0"/>
                </a:rPr>
                <a:t>elit</a:t>
              </a:r>
              <a:r>
                <a:rPr lang="en-US" altLang="ru-RU" sz="1500" i="1" dirty="0">
                  <a:solidFill>
                    <a:srgbClr val="73858E"/>
                  </a:solidFill>
                  <a:latin typeface="Arial" panose="020B0604020202020204" pitchFamily="34" charset="0"/>
                  <a:cs typeface="Arial" panose="020B0604020202020204" pitchFamily="34" charset="0"/>
                </a:rPr>
                <a:t>, sed do </a:t>
              </a:r>
              <a:r>
                <a:rPr lang="en-US" altLang="ru-RU" sz="1500" i="1" dirty="0" err="1">
                  <a:solidFill>
                    <a:srgbClr val="73858E"/>
                  </a:solidFill>
                  <a:latin typeface="Arial" panose="020B0604020202020204" pitchFamily="34" charset="0"/>
                  <a:cs typeface="Arial" panose="020B0604020202020204" pitchFamily="34" charset="0"/>
                </a:rPr>
                <a:t>eiusmod</a:t>
              </a:r>
              <a:r>
                <a:rPr lang="en-US" altLang="ru-RU" sz="1500" i="1" dirty="0">
                  <a:solidFill>
                    <a:srgbClr val="73858E"/>
                  </a:solidFill>
                  <a:latin typeface="Arial" panose="020B0604020202020204" pitchFamily="34" charset="0"/>
                  <a:cs typeface="Arial" panose="020B0604020202020204" pitchFamily="34" charset="0"/>
                </a:rPr>
                <a:t> </a:t>
              </a:r>
              <a:r>
                <a:rPr lang="en-US" altLang="ru-RU" sz="1500" i="1" dirty="0" err="1">
                  <a:solidFill>
                    <a:srgbClr val="73858E"/>
                  </a:solidFill>
                  <a:latin typeface="Arial" panose="020B0604020202020204" pitchFamily="34" charset="0"/>
                  <a:cs typeface="Arial" panose="020B0604020202020204" pitchFamily="34" charset="0"/>
                </a:rPr>
                <a:t>tempor</a:t>
              </a:r>
              <a:r>
                <a:rPr lang="en-US" altLang="ru-RU" sz="1500" i="1" dirty="0">
                  <a:solidFill>
                    <a:srgbClr val="73858E"/>
                  </a:solidFill>
                  <a:latin typeface="Arial" panose="020B0604020202020204" pitchFamily="34" charset="0"/>
                  <a:cs typeface="Arial" panose="020B0604020202020204" pitchFamily="34" charset="0"/>
                </a:rPr>
                <a:t> </a:t>
              </a:r>
              <a:r>
                <a:rPr lang="en-US" altLang="ru-RU" sz="1500" i="1" dirty="0" err="1">
                  <a:solidFill>
                    <a:srgbClr val="73858E"/>
                  </a:solidFill>
                  <a:latin typeface="Arial" panose="020B0604020202020204" pitchFamily="34" charset="0"/>
                  <a:cs typeface="Arial" panose="020B0604020202020204" pitchFamily="34" charset="0"/>
                </a:rPr>
                <a:t>incididunt</a:t>
              </a:r>
              <a:r>
                <a:rPr lang="en-US" altLang="ru-RU" sz="1500" i="1" dirty="0">
                  <a:solidFill>
                    <a:srgbClr val="73858E"/>
                  </a:solidFill>
                  <a:latin typeface="Arial" panose="020B0604020202020204" pitchFamily="34" charset="0"/>
                  <a:cs typeface="Arial" panose="020B0604020202020204" pitchFamily="34" charset="0"/>
                </a:rPr>
                <a:t> </a:t>
              </a:r>
              <a:r>
                <a:rPr lang="en-US" altLang="ru-RU" sz="1500" i="1" dirty="0" err="1">
                  <a:solidFill>
                    <a:srgbClr val="73858E"/>
                  </a:solidFill>
                  <a:latin typeface="Arial" panose="020B0604020202020204" pitchFamily="34" charset="0"/>
                  <a:cs typeface="Arial" panose="020B0604020202020204" pitchFamily="34" charset="0"/>
                </a:rPr>
                <a:t>ut</a:t>
              </a:r>
              <a:r>
                <a:rPr lang="en-US" altLang="ru-RU" sz="1500" i="1" dirty="0">
                  <a:solidFill>
                    <a:srgbClr val="73858E"/>
                  </a:solidFill>
                  <a:latin typeface="Arial" panose="020B0604020202020204" pitchFamily="34" charset="0"/>
                  <a:cs typeface="Arial" panose="020B0604020202020204" pitchFamily="34" charset="0"/>
                </a:rPr>
                <a:t> </a:t>
              </a:r>
              <a:r>
                <a:rPr lang="en-US" altLang="ru-RU" sz="1500" i="1" dirty="0" err="1">
                  <a:solidFill>
                    <a:srgbClr val="73858E"/>
                  </a:solidFill>
                  <a:latin typeface="Arial" panose="020B0604020202020204" pitchFamily="34" charset="0"/>
                  <a:cs typeface="Arial" panose="020B0604020202020204" pitchFamily="34" charset="0"/>
                </a:rPr>
                <a:t>labore</a:t>
              </a:r>
              <a:r>
                <a:rPr lang="en-US" altLang="ru-RU" sz="1500" i="1" dirty="0">
                  <a:solidFill>
                    <a:srgbClr val="73858E"/>
                  </a:solidFill>
                  <a:latin typeface="Arial" panose="020B0604020202020204" pitchFamily="34" charset="0"/>
                  <a:cs typeface="Arial" panose="020B0604020202020204" pitchFamily="34" charset="0"/>
                </a:rPr>
                <a:t> et dolore</a:t>
              </a:r>
              <a:endParaRPr lang="ru-RU" altLang="ru-RU" sz="1500" i="1" dirty="0">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A807F572-2FF2-43EC-88F9-B5DFA1DA1F29}"/>
              </a:ext>
            </a:extLst>
          </p:cNvPr>
          <p:cNvGrpSpPr/>
          <p:nvPr/>
        </p:nvGrpSpPr>
        <p:grpSpPr>
          <a:xfrm>
            <a:off x="8053388" y="4352925"/>
            <a:ext cx="2470150" cy="2105025"/>
            <a:chOff x="8053388" y="4352925"/>
            <a:chExt cx="2470150" cy="2105025"/>
          </a:xfrm>
        </p:grpSpPr>
        <p:sp>
          <p:nvSpPr>
            <p:cNvPr id="43030" name="Freeform 53">
              <a:extLst>
                <a:ext uri="{FF2B5EF4-FFF2-40B4-BE49-F238E27FC236}">
                  <a16:creationId xmlns:a16="http://schemas.microsoft.com/office/drawing/2014/main" id="{60F02D3B-BF78-49D6-83C8-9ED375F822AD}"/>
                </a:ext>
              </a:extLst>
            </p:cNvPr>
            <p:cNvSpPr>
              <a:spLocks/>
            </p:cNvSpPr>
            <p:nvPr/>
          </p:nvSpPr>
          <p:spPr bwMode="auto">
            <a:xfrm>
              <a:off x="8135938" y="4422775"/>
              <a:ext cx="2306637" cy="1965325"/>
            </a:xfrm>
            <a:custGeom>
              <a:avLst/>
              <a:gdLst>
                <a:gd name="T0" fmla="*/ 2147483646 w 1453"/>
                <a:gd name="T1" fmla="*/ 2147483646 h 1238"/>
                <a:gd name="T2" fmla="*/ 0 w 1453"/>
                <a:gd name="T3" fmla="*/ 2147483646 h 1238"/>
                <a:gd name="T4" fmla="*/ 569555189 w 1453"/>
                <a:gd name="T5" fmla="*/ 0 h 1238"/>
                <a:gd name="T6" fmla="*/ 2147483646 w 1453"/>
                <a:gd name="T7" fmla="*/ 0 h 1238"/>
                <a:gd name="T8" fmla="*/ 2147483646 w 1453"/>
                <a:gd name="T9" fmla="*/ 2147483646 h 12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53" h="1238">
                  <a:moveTo>
                    <a:pt x="1453" y="1238"/>
                  </a:moveTo>
                  <a:lnTo>
                    <a:pt x="0" y="1238"/>
                  </a:lnTo>
                  <a:lnTo>
                    <a:pt x="226" y="0"/>
                  </a:lnTo>
                  <a:lnTo>
                    <a:pt x="1226" y="0"/>
                  </a:lnTo>
                  <a:lnTo>
                    <a:pt x="1453" y="12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31" name="Freeform 54">
              <a:extLst>
                <a:ext uri="{FF2B5EF4-FFF2-40B4-BE49-F238E27FC236}">
                  <a16:creationId xmlns:a16="http://schemas.microsoft.com/office/drawing/2014/main" id="{8847EC12-7A4C-46D6-AC1B-E778BFFDA07E}"/>
                </a:ext>
              </a:extLst>
            </p:cNvPr>
            <p:cNvSpPr>
              <a:spLocks noEditPoints="1"/>
            </p:cNvSpPr>
            <p:nvPr/>
          </p:nvSpPr>
          <p:spPr bwMode="auto">
            <a:xfrm>
              <a:off x="8053388" y="4352925"/>
              <a:ext cx="2470150" cy="2105025"/>
            </a:xfrm>
            <a:custGeom>
              <a:avLst/>
              <a:gdLst>
                <a:gd name="T0" fmla="*/ 2147483646 w 1556"/>
                <a:gd name="T1" fmla="*/ 2147483646 h 1326"/>
                <a:gd name="T2" fmla="*/ 0 w 1556"/>
                <a:gd name="T3" fmla="*/ 2147483646 h 1326"/>
                <a:gd name="T4" fmla="*/ 607358450 w 1556"/>
                <a:gd name="T5" fmla="*/ 0 h 1326"/>
                <a:gd name="T6" fmla="*/ 2147483646 w 1556"/>
                <a:gd name="T7" fmla="*/ 0 h 1326"/>
                <a:gd name="T8" fmla="*/ 2147483646 w 1556"/>
                <a:gd name="T9" fmla="*/ 2147483646 h 1326"/>
                <a:gd name="T10" fmla="*/ 277217188 w 1556"/>
                <a:gd name="T11" fmla="*/ 2147483646 h 1326"/>
                <a:gd name="T12" fmla="*/ 2147483646 w 1556"/>
                <a:gd name="T13" fmla="*/ 2147483646 h 1326"/>
                <a:gd name="T14" fmla="*/ 2147483646 w 1556"/>
                <a:gd name="T15" fmla="*/ 219254388 h 1326"/>
                <a:gd name="T16" fmla="*/ 791329063 w 1556"/>
                <a:gd name="T17" fmla="*/ 219254388 h 1326"/>
                <a:gd name="T18" fmla="*/ 277217188 w 1556"/>
                <a:gd name="T19" fmla="*/ 2147483646 h 13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56" h="1326">
                  <a:moveTo>
                    <a:pt x="1556" y="1326"/>
                  </a:moveTo>
                  <a:lnTo>
                    <a:pt x="0" y="1326"/>
                  </a:lnTo>
                  <a:lnTo>
                    <a:pt x="241" y="0"/>
                  </a:lnTo>
                  <a:lnTo>
                    <a:pt x="1315" y="0"/>
                  </a:lnTo>
                  <a:lnTo>
                    <a:pt x="1556" y="1326"/>
                  </a:lnTo>
                  <a:close/>
                  <a:moveTo>
                    <a:pt x="110" y="1238"/>
                  </a:moveTo>
                  <a:lnTo>
                    <a:pt x="1454" y="1238"/>
                  </a:lnTo>
                  <a:lnTo>
                    <a:pt x="1242" y="87"/>
                  </a:lnTo>
                  <a:lnTo>
                    <a:pt x="314" y="87"/>
                  </a:lnTo>
                  <a:lnTo>
                    <a:pt x="110" y="123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3050" name="TextBox 115">
              <a:extLst>
                <a:ext uri="{FF2B5EF4-FFF2-40B4-BE49-F238E27FC236}">
                  <a16:creationId xmlns:a16="http://schemas.microsoft.com/office/drawing/2014/main" id="{27BF2CCF-0C41-4D75-AF39-51B4DD230008}"/>
                </a:ext>
              </a:extLst>
            </p:cNvPr>
            <p:cNvSpPr txBox="1">
              <a:spLocks noChangeArrowheads="1"/>
            </p:cNvSpPr>
            <p:nvPr/>
          </p:nvSpPr>
          <p:spPr bwMode="auto">
            <a:xfrm>
              <a:off x="8412163" y="4575175"/>
              <a:ext cx="1746250"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5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500" i="1">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500" fill="hold"/>
                                        <p:tgtEl>
                                          <p:spTgt spid="43010"/>
                                        </p:tgtEl>
                                        <p:attrNameLst>
                                          <p:attrName>ppt_x</p:attrName>
                                        </p:attrNameLst>
                                      </p:cBhvr>
                                      <p:tavLst>
                                        <p:tav tm="0">
                                          <p:val>
                                            <p:strVal val="#ppt_x"/>
                                          </p:val>
                                        </p:tav>
                                        <p:tav tm="100000">
                                          <p:val>
                                            <p:strVal val="#ppt_x"/>
                                          </p:val>
                                        </p:tav>
                                      </p:tavLst>
                                    </p:anim>
                                    <p:anim calcmode="lin" valueType="num">
                                      <p:cBhvr additive="base">
                                        <p:cTn id="8" dur="500" fill="hold"/>
                                        <p:tgtEl>
                                          <p:spTgt spid="4301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43011"/>
                                        </p:tgtEl>
                                        <p:attrNameLst>
                                          <p:attrName>style.visibility</p:attrName>
                                        </p:attrNameLst>
                                      </p:cBhvr>
                                      <p:to>
                                        <p:strVal val="visible"/>
                                      </p:to>
                                    </p:set>
                                    <p:anim calcmode="lin" valueType="num">
                                      <p:cBhvr additive="base">
                                        <p:cTn id="11" dur="500" fill="hold"/>
                                        <p:tgtEl>
                                          <p:spTgt spid="43011"/>
                                        </p:tgtEl>
                                        <p:attrNameLst>
                                          <p:attrName>ppt_x</p:attrName>
                                        </p:attrNameLst>
                                      </p:cBhvr>
                                      <p:tavLst>
                                        <p:tav tm="0">
                                          <p:val>
                                            <p:strVal val="#ppt_x"/>
                                          </p:val>
                                        </p:tav>
                                        <p:tav tm="100000">
                                          <p:val>
                                            <p:strVal val="#ppt_x"/>
                                          </p:val>
                                        </p:tav>
                                      </p:tavLst>
                                    </p:anim>
                                    <p:anim calcmode="lin" valueType="num">
                                      <p:cBhvr additive="base">
                                        <p:cTn id="12" dur="500" fill="hold"/>
                                        <p:tgtEl>
                                          <p:spTgt spid="43011"/>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25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25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childTnLst>
                                </p:cTn>
                              </p:par>
                              <p:par>
                                <p:cTn id="38" presetID="23" presetClass="entr" presetSubtype="16" fill="hold" nodeType="withEffect">
                                  <p:stCondLst>
                                    <p:cond delay="5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50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childTnLst>
                                </p:cTn>
                              </p:par>
                              <p:par>
                                <p:cTn id="46" presetID="23" presetClass="entr" presetSubtype="16" fill="hold" nodeType="withEffect">
                                  <p:stCondLst>
                                    <p:cond delay="500"/>
                                  </p:stCondLst>
                                  <p:childTnLst>
                                    <p:set>
                                      <p:cBhvr>
                                        <p:cTn id="47" dur="1" fill="hold">
                                          <p:stCondLst>
                                            <p:cond delay="0"/>
                                          </p:stCondLst>
                                        </p:cTn>
                                        <p:tgtEl>
                                          <p:spTgt spid="4"/>
                                        </p:tgtEl>
                                        <p:attrNameLst>
                                          <p:attrName>style.visibility</p:attrName>
                                        </p:attrNameLst>
                                      </p:cBhvr>
                                      <p:to>
                                        <p:strVal val="visible"/>
                                      </p:to>
                                    </p:set>
                                    <p:anim calcmode="lin" valueType="num">
                                      <p:cBhvr>
                                        <p:cTn id="48" dur="500" fill="hold"/>
                                        <p:tgtEl>
                                          <p:spTgt spid="4"/>
                                        </p:tgtEl>
                                        <p:attrNameLst>
                                          <p:attrName>ppt_w</p:attrName>
                                        </p:attrNameLst>
                                      </p:cBhvr>
                                      <p:tavLst>
                                        <p:tav tm="0">
                                          <p:val>
                                            <p:fltVal val="0"/>
                                          </p:val>
                                        </p:tav>
                                        <p:tav tm="100000">
                                          <p:val>
                                            <p:strVal val="#ppt_w"/>
                                          </p:val>
                                        </p:tav>
                                      </p:tavLst>
                                    </p:anim>
                                    <p:anim calcmode="lin" valueType="num">
                                      <p:cBhvr>
                                        <p:cTn id="49"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Box 112">
            <a:extLst>
              <a:ext uri="{FF2B5EF4-FFF2-40B4-BE49-F238E27FC236}">
                <a16:creationId xmlns:a16="http://schemas.microsoft.com/office/drawing/2014/main" id="{16D2C495-260D-4C0D-8F4D-ACE30266198A}"/>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44035" name="Freeform 146">
            <a:extLst>
              <a:ext uri="{FF2B5EF4-FFF2-40B4-BE49-F238E27FC236}">
                <a16:creationId xmlns:a16="http://schemas.microsoft.com/office/drawing/2014/main" id="{1DB773DD-EE98-41D6-BF7C-7208E104E58C}"/>
              </a:ext>
            </a:extLst>
          </p:cNvPr>
          <p:cNvSpPr>
            <a:spLocks/>
          </p:cNvSpPr>
          <p:nvPr/>
        </p:nvSpPr>
        <p:spPr bwMode="auto">
          <a:xfrm>
            <a:off x="817563" y="3152775"/>
            <a:ext cx="10709275" cy="1528763"/>
          </a:xfrm>
          <a:custGeom>
            <a:avLst/>
            <a:gdLst>
              <a:gd name="T0" fmla="*/ 2147483646 w 635"/>
              <a:gd name="T1" fmla="*/ 2147483646 h 90"/>
              <a:gd name="T2" fmla="*/ 2147483646 w 635"/>
              <a:gd name="T3" fmla="*/ 2147483646 h 90"/>
              <a:gd name="T4" fmla="*/ 2147483646 w 635"/>
              <a:gd name="T5" fmla="*/ 2147483646 h 90"/>
              <a:gd name="T6" fmla="*/ 2147483646 w 635"/>
              <a:gd name="T7" fmla="*/ 2147483646 h 90"/>
              <a:gd name="T8" fmla="*/ 2147483646 w 635"/>
              <a:gd name="T9" fmla="*/ 2147483646 h 90"/>
              <a:gd name="T10" fmla="*/ 2147483646 w 635"/>
              <a:gd name="T11" fmla="*/ 2147483646 h 90"/>
              <a:gd name="T12" fmla="*/ 2147483646 w 635"/>
              <a:gd name="T13" fmla="*/ 2147483646 h 90"/>
              <a:gd name="T14" fmla="*/ 2147483646 w 635"/>
              <a:gd name="T15" fmla="*/ 2147483646 h 90"/>
              <a:gd name="T16" fmla="*/ 2147483646 w 635"/>
              <a:gd name="T17" fmla="*/ 2147483646 h 90"/>
              <a:gd name="T18" fmla="*/ 2147483646 w 635"/>
              <a:gd name="T19" fmla="*/ 2147483646 h 90"/>
              <a:gd name="T20" fmla="*/ 2147483646 w 635"/>
              <a:gd name="T21" fmla="*/ 2147483646 h 90"/>
              <a:gd name="T22" fmla="*/ 0 w 635"/>
              <a:gd name="T23" fmla="*/ 2147483646 h 90"/>
              <a:gd name="T24" fmla="*/ 2147483646 w 635"/>
              <a:gd name="T25" fmla="*/ 0 h 90"/>
              <a:gd name="T26" fmla="*/ 2147483646 w 635"/>
              <a:gd name="T27" fmla="*/ 2147483646 h 90"/>
              <a:gd name="T28" fmla="*/ 2147483646 w 635"/>
              <a:gd name="T29" fmla="*/ 2147483646 h 90"/>
              <a:gd name="T30" fmla="*/ 2147483646 w 635"/>
              <a:gd name="T31" fmla="*/ 2147483646 h 90"/>
              <a:gd name="T32" fmla="*/ 2147483646 w 635"/>
              <a:gd name="T33" fmla="*/ 0 h 90"/>
              <a:gd name="T34" fmla="*/ 2147483646 w 635"/>
              <a:gd name="T35" fmla="*/ 2147483646 h 90"/>
              <a:gd name="T36" fmla="*/ 2147483646 w 635"/>
              <a:gd name="T37" fmla="*/ 2147483646 h 90"/>
              <a:gd name="T38" fmla="*/ 2147483646 w 635"/>
              <a:gd name="T39" fmla="*/ 2147483646 h 90"/>
              <a:gd name="T40" fmla="*/ 2147483646 w 635"/>
              <a:gd name="T41" fmla="*/ 0 h 90"/>
              <a:gd name="T42" fmla="*/ 2147483646 w 635"/>
              <a:gd name="T43" fmla="*/ 2147483646 h 90"/>
              <a:gd name="T44" fmla="*/ 2147483646 w 635"/>
              <a:gd name="T45" fmla="*/ 2147483646 h 90"/>
              <a:gd name="T46" fmla="*/ 2147483646 w 635"/>
              <a:gd name="T47" fmla="*/ 2147483646 h 90"/>
              <a:gd name="T48" fmla="*/ 2147483646 w 635"/>
              <a:gd name="T49" fmla="*/ 2147483646 h 9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35" h="90">
                <a:moveTo>
                  <a:pt x="620" y="90"/>
                </a:moveTo>
                <a:cubicBezTo>
                  <a:pt x="583" y="90"/>
                  <a:pt x="564" y="71"/>
                  <a:pt x="549" y="56"/>
                </a:cubicBezTo>
                <a:cubicBezTo>
                  <a:pt x="534" y="41"/>
                  <a:pt x="523" y="30"/>
                  <a:pt x="499" y="30"/>
                </a:cubicBezTo>
                <a:cubicBezTo>
                  <a:pt x="475" y="30"/>
                  <a:pt x="463" y="41"/>
                  <a:pt x="449" y="56"/>
                </a:cubicBezTo>
                <a:cubicBezTo>
                  <a:pt x="433" y="71"/>
                  <a:pt x="414" y="90"/>
                  <a:pt x="378" y="90"/>
                </a:cubicBezTo>
                <a:cubicBezTo>
                  <a:pt x="341" y="90"/>
                  <a:pt x="322" y="71"/>
                  <a:pt x="307" y="56"/>
                </a:cubicBezTo>
                <a:cubicBezTo>
                  <a:pt x="292" y="41"/>
                  <a:pt x="281" y="30"/>
                  <a:pt x="257" y="30"/>
                </a:cubicBezTo>
                <a:cubicBezTo>
                  <a:pt x="233" y="30"/>
                  <a:pt x="221" y="41"/>
                  <a:pt x="207" y="56"/>
                </a:cubicBezTo>
                <a:cubicBezTo>
                  <a:pt x="191" y="71"/>
                  <a:pt x="172" y="90"/>
                  <a:pt x="136" y="90"/>
                </a:cubicBezTo>
                <a:cubicBezTo>
                  <a:pt x="99" y="90"/>
                  <a:pt x="80" y="71"/>
                  <a:pt x="65" y="56"/>
                </a:cubicBezTo>
                <a:cubicBezTo>
                  <a:pt x="50" y="41"/>
                  <a:pt x="39" y="30"/>
                  <a:pt x="15" y="30"/>
                </a:cubicBezTo>
                <a:cubicBezTo>
                  <a:pt x="6" y="30"/>
                  <a:pt x="0" y="23"/>
                  <a:pt x="0" y="15"/>
                </a:cubicBezTo>
                <a:cubicBezTo>
                  <a:pt x="0" y="6"/>
                  <a:pt x="6" y="0"/>
                  <a:pt x="15" y="0"/>
                </a:cubicBezTo>
                <a:cubicBezTo>
                  <a:pt x="51" y="0"/>
                  <a:pt x="70" y="19"/>
                  <a:pt x="86" y="34"/>
                </a:cubicBezTo>
                <a:cubicBezTo>
                  <a:pt x="100" y="49"/>
                  <a:pt x="112" y="60"/>
                  <a:pt x="136" y="60"/>
                </a:cubicBezTo>
                <a:cubicBezTo>
                  <a:pt x="160" y="60"/>
                  <a:pt x="171" y="49"/>
                  <a:pt x="186" y="34"/>
                </a:cubicBezTo>
                <a:cubicBezTo>
                  <a:pt x="201" y="19"/>
                  <a:pt x="220" y="0"/>
                  <a:pt x="257" y="0"/>
                </a:cubicBezTo>
                <a:cubicBezTo>
                  <a:pt x="293" y="0"/>
                  <a:pt x="312" y="19"/>
                  <a:pt x="328" y="34"/>
                </a:cubicBezTo>
                <a:cubicBezTo>
                  <a:pt x="342" y="49"/>
                  <a:pt x="354" y="60"/>
                  <a:pt x="378" y="60"/>
                </a:cubicBezTo>
                <a:cubicBezTo>
                  <a:pt x="402" y="60"/>
                  <a:pt x="413" y="49"/>
                  <a:pt x="428" y="34"/>
                </a:cubicBezTo>
                <a:cubicBezTo>
                  <a:pt x="443" y="19"/>
                  <a:pt x="462" y="0"/>
                  <a:pt x="499" y="0"/>
                </a:cubicBezTo>
                <a:cubicBezTo>
                  <a:pt x="535" y="0"/>
                  <a:pt x="554" y="19"/>
                  <a:pt x="570" y="34"/>
                </a:cubicBezTo>
                <a:cubicBezTo>
                  <a:pt x="584" y="49"/>
                  <a:pt x="596" y="60"/>
                  <a:pt x="620" y="60"/>
                </a:cubicBezTo>
                <a:cubicBezTo>
                  <a:pt x="628" y="60"/>
                  <a:pt x="635" y="67"/>
                  <a:pt x="635" y="75"/>
                </a:cubicBezTo>
                <a:cubicBezTo>
                  <a:pt x="635" y="84"/>
                  <a:pt x="628" y="90"/>
                  <a:pt x="620" y="9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4036" name="Freeform 147">
            <a:extLst>
              <a:ext uri="{FF2B5EF4-FFF2-40B4-BE49-F238E27FC236}">
                <a16:creationId xmlns:a16="http://schemas.microsoft.com/office/drawing/2014/main" id="{A7FF73BB-F1CE-47D7-906F-F1A5DD6A3E2B}"/>
              </a:ext>
            </a:extLst>
          </p:cNvPr>
          <p:cNvSpPr>
            <a:spLocks noEditPoints="1"/>
          </p:cNvSpPr>
          <p:nvPr/>
        </p:nvSpPr>
        <p:spPr bwMode="auto">
          <a:xfrm>
            <a:off x="749300" y="3084513"/>
            <a:ext cx="10845800" cy="1665287"/>
          </a:xfrm>
          <a:custGeom>
            <a:avLst/>
            <a:gdLst>
              <a:gd name="T0" fmla="*/ 2147483646 w 643"/>
              <a:gd name="T1" fmla="*/ 2147483646 h 98"/>
              <a:gd name="T2" fmla="*/ 2147483646 w 643"/>
              <a:gd name="T3" fmla="*/ 2147483646 h 98"/>
              <a:gd name="T4" fmla="*/ 2147483646 w 643"/>
              <a:gd name="T5" fmla="*/ 2147483646 h 98"/>
              <a:gd name="T6" fmla="*/ 2147483646 w 643"/>
              <a:gd name="T7" fmla="*/ 2147483646 h 98"/>
              <a:gd name="T8" fmla="*/ 2147483646 w 643"/>
              <a:gd name="T9" fmla="*/ 2147483646 h 98"/>
              <a:gd name="T10" fmla="*/ 2147483646 w 643"/>
              <a:gd name="T11" fmla="*/ 2147483646 h 98"/>
              <a:gd name="T12" fmla="*/ 2147483646 w 643"/>
              <a:gd name="T13" fmla="*/ 2147483646 h 98"/>
              <a:gd name="T14" fmla="*/ 2147483646 w 643"/>
              <a:gd name="T15" fmla="*/ 2147483646 h 98"/>
              <a:gd name="T16" fmla="*/ 2147483646 w 643"/>
              <a:gd name="T17" fmla="*/ 2147483646 h 98"/>
              <a:gd name="T18" fmla="*/ 2147483646 w 643"/>
              <a:gd name="T19" fmla="*/ 2147483646 h 98"/>
              <a:gd name="T20" fmla="*/ 2147483646 w 643"/>
              <a:gd name="T21" fmla="*/ 2147483646 h 98"/>
              <a:gd name="T22" fmla="*/ 0 w 643"/>
              <a:gd name="T23" fmla="*/ 2147483646 h 98"/>
              <a:gd name="T24" fmla="*/ 2147483646 w 643"/>
              <a:gd name="T25" fmla="*/ 0 h 98"/>
              <a:gd name="T26" fmla="*/ 2147483646 w 643"/>
              <a:gd name="T27" fmla="*/ 2147483646 h 98"/>
              <a:gd name="T28" fmla="*/ 2147483646 w 643"/>
              <a:gd name="T29" fmla="*/ 2147483646 h 98"/>
              <a:gd name="T30" fmla="*/ 2147483646 w 643"/>
              <a:gd name="T31" fmla="*/ 2147483646 h 98"/>
              <a:gd name="T32" fmla="*/ 2147483646 w 643"/>
              <a:gd name="T33" fmla="*/ 0 h 98"/>
              <a:gd name="T34" fmla="*/ 2147483646 w 643"/>
              <a:gd name="T35" fmla="*/ 2147483646 h 98"/>
              <a:gd name="T36" fmla="*/ 2147483646 w 643"/>
              <a:gd name="T37" fmla="*/ 2147483646 h 98"/>
              <a:gd name="T38" fmla="*/ 2147483646 w 643"/>
              <a:gd name="T39" fmla="*/ 2147483646 h 98"/>
              <a:gd name="T40" fmla="*/ 2147483646 w 643"/>
              <a:gd name="T41" fmla="*/ 0 h 98"/>
              <a:gd name="T42" fmla="*/ 2147483646 w 643"/>
              <a:gd name="T43" fmla="*/ 2147483646 h 98"/>
              <a:gd name="T44" fmla="*/ 2147483646 w 643"/>
              <a:gd name="T45" fmla="*/ 2147483646 h 98"/>
              <a:gd name="T46" fmla="*/ 2147483646 w 643"/>
              <a:gd name="T47" fmla="*/ 2147483646 h 98"/>
              <a:gd name="T48" fmla="*/ 2147483646 w 643"/>
              <a:gd name="T49" fmla="*/ 2147483646 h 98"/>
              <a:gd name="T50" fmla="*/ 2147483646 w 643"/>
              <a:gd name="T51" fmla="*/ 2147483646 h 98"/>
              <a:gd name="T52" fmla="*/ 2147483646 w 643"/>
              <a:gd name="T53" fmla="*/ 2147483646 h 98"/>
              <a:gd name="T54" fmla="*/ 2147483646 w 643"/>
              <a:gd name="T55" fmla="*/ 2147483646 h 98"/>
              <a:gd name="T56" fmla="*/ 2147483646 w 643"/>
              <a:gd name="T57" fmla="*/ 2147483646 h 98"/>
              <a:gd name="T58" fmla="*/ 2147483646 w 643"/>
              <a:gd name="T59" fmla="*/ 2147483646 h 98"/>
              <a:gd name="T60" fmla="*/ 2147483646 w 643"/>
              <a:gd name="T61" fmla="*/ 2147483646 h 98"/>
              <a:gd name="T62" fmla="*/ 2147483646 w 643"/>
              <a:gd name="T63" fmla="*/ 2147483646 h 98"/>
              <a:gd name="T64" fmla="*/ 2147483646 w 643"/>
              <a:gd name="T65" fmla="*/ 2147483646 h 98"/>
              <a:gd name="T66" fmla="*/ 2147483646 w 643"/>
              <a:gd name="T67" fmla="*/ 2147483646 h 98"/>
              <a:gd name="T68" fmla="*/ 2147483646 w 643"/>
              <a:gd name="T69" fmla="*/ 2147483646 h 98"/>
              <a:gd name="T70" fmla="*/ 2147483646 w 643"/>
              <a:gd name="T71" fmla="*/ 2147483646 h 98"/>
              <a:gd name="T72" fmla="*/ 2147483646 w 643"/>
              <a:gd name="T73" fmla="*/ 2147483646 h 98"/>
              <a:gd name="T74" fmla="*/ 2147483646 w 643"/>
              <a:gd name="T75" fmla="*/ 2147483646 h 98"/>
              <a:gd name="T76" fmla="*/ 2147483646 w 643"/>
              <a:gd name="T77" fmla="*/ 2147483646 h 98"/>
              <a:gd name="T78" fmla="*/ 2147483646 w 643"/>
              <a:gd name="T79" fmla="*/ 2147483646 h 98"/>
              <a:gd name="T80" fmla="*/ 2147483646 w 643"/>
              <a:gd name="T81" fmla="*/ 2147483646 h 98"/>
              <a:gd name="T82" fmla="*/ 2147483646 w 643"/>
              <a:gd name="T83" fmla="*/ 2147483646 h 98"/>
              <a:gd name="T84" fmla="*/ 2147483646 w 643"/>
              <a:gd name="T85" fmla="*/ 2147483646 h 98"/>
              <a:gd name="T86" fmla="*/ 2147483646 w 643"/>
              <a:gd name="T87" fmla="*/ 2147483646 h 98"/>
              <a:gd name="T88" fmla="*/ 2147483646 w 643"/>
              <a:gd name="T89" fmla="*/ 2147483646 h 98"/>
              <a:gd name="T90" fmla="*/ 2147483646 w 643"/>
              <a:gd name="T91" fmla="*/ 2147483646 h 98"/>
              <a:gd name="T92" fmla="*/ 2147483646 w 643"/>
              <a:gd name="T93" fmla="*/ 2147483646 h 98"/>
              <a:gd name="T94" fmla="*/ 2147483646 w 643"/>
              <a:gd name="T95" fmla="*/ 2147483646 h 98"/>
              <a:gd name="T96" fmla="*/ 2147483646 w 643"/>
              <a:gd name="T97" fmla="*/ 2147483646 h 98"/>
              <a:gd name="T98" fmla="*/ 2147483646 w 643"/>
              <a:gd name="T99" fmla="*/ 2147483646 h 9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3" h="98">
                <a:moveTo>
                  <a:pt x="624" y="98"/>
                </a:moveTo>
                <a:cubicBezTo>
                  <a:pt x="586" y="98"/>
                  <a:pt x="566" y="78"/>
                  <a:pt x="550" y="62"/>
                </a:cubicBezTo>
                <a:cubicBezTo>
                  <a:pt x="536" y="48"/>
                  <a:pt x="525" y="38"/>
                  <a:pt x="503" y="38"/>
                </a:cubicBezTo>
                <a:cubicBezTo>
                  <a:pt x="480" y="38"/>
                  <a:pt x="470" y="48"/>
                  <a:pt x="456" y="62"/>
                </a:cubicBezTo>
                <a:cubicBezTo>
                  <a:pt x="440" y="78"/>
                  <a:pt x="420" y="98"/>
                  <a:pt x="382" y="98"/>
                </a:cubicBezTo>
                <a:cubicBezTo>
                  <a:pt x="344" y="98"/>
                  <a:pt x="324" y="78"/>
                  <a:pt x="308" y="62"/>
                </a:cubicBezTo>
                <a:cubicBezTo>
                  <a:pt x="293" y="48"/>
                  <a:pt x="283" y="38"/>
                  <a:pt x="261" y="38"/>
                </a:cubicBezTo>
                <a:cubicBezTo>
                  <a:pt x="238" y="38"/>
                  <a:pt x="228" y="48"/>
                  <a:pt x="214" y="62"/>
                </a:cubicBezTo>
                <a:cubicBezTo>
                  <a:pt x="198" y="78"/>
                  <a:pt x="178" y="98"/>
                  <a:pt x="140" y="98"/>
                </a:cubicBezTo>
                <a:cubicBezTo>
                  <a:pt x="102" y="98"/>
                  <a:pt x="82" y="78"/>
                  <a:pt x="66" y="62"/>
                </a:cubicBezTo>
                <a:cubicBezTo>
                  <a:pt x="51" y="48"/>
                  <a:pt x="41" y="38"/>
                  <a:pt x="19" y="38"/>
                </a:cubicBezTo>
                <a:cubicBezTo>
                  <a:pt x="8" y="38"/>
                  <a:pt x="0" y="29"/>
                  <a:pt x="0" y="19"/>
                </a:cubicBezTo>
                <a:cubicBezTo>
                  <a:pt x="0" y="8"/>
                  <a:pt x="8" y="0"/>
                  <a:pt x="19" y="0"/>
                </a:cubicBezTo>
                <a:cubicBezTo>
                  <a:pt x="57" y="0"/>
                  <a:pt x="77" y="20"/>
                  <a:pt x="92" y="36"/>
                </a:cubicBezTo>
                <a:cubicBezTo>
                  <a:pt x="107" y="50"/>
                  <a:pt x="117" y="60"/>
                  <a:pt x="140" y="60"/>
                </a:cubicBezTo>
                <a:cubicBezTo>
                  <a:pt x="162" y="60"/>
                  <a:pt x="172" y="50"/>
                  <a:pt x="187" y="36"/>
                </a:cubicBezTo>
                <a:cubicBezTo>
                  <a:pt x="203" y="20"/>
                  <a:pt x="223" y="0"/>
                  <a:pt x="261" y="0"/>
                </a:cubicBezTo>
                <a:cubicBezTo>
                  <a:pt x="299" y="0"/>
                  <a:pt x="319" y="20"/>
                  <a:pt x="335" y="36"/>
                </a:cubicBezTo>
                <a:cubicBezTo>
                  <a:pt x="349" y="50"/>
                  <a:pt x="359" y="60"/>
                  <a:pt x="382" y="60"/>
                </a:cubicBezTo>
                <a:cubicBezTo>
                  <a:pt x="404" y="60"/>
                  <a:pt x="415" y="50"/>
                  <a:pt x="429" y="36"/>
                </a:cubicBezTo>
                <a:cubicBezTo>
                  <a:pt x="445" y="20"/>
                  <a:pt x="465" y="0"/>
                  <a:pt x="503" y="0"/>
                </a:cubicBezTo>
                <a:cubicBezTo>
                  <a:pt x="541" y="0"/>
                  <a:pt x="561" y="20"/>
                  <a:pt x="577" y="36"/>
                </a:cubicBezTo>
                <a:cubicBezTo>
                  <a:pt x="591" y="50"/>
                  <a:pt x="601" y="60"/>
                  <a:pt x="624" y="60"/>
                </a:cubicBezTo>
                <a:cubicBezTo>
                  <a:pt x="634" y="60"/>
                  <a:pt x="643" y="69"/>
                  <a:pt x="643" y="79"/>
                </a:cubicBezTo>
                <a:cubicBezTo>
                  <a:pt x="643" y="90"/>
                  <a:pt x="634" y="98"/>
                  <a:pt x="624" y="98"/>
                </a:cubicBezTo>
                <a:close/>
                <a:moveTo>
                  <a:pt x="503" y="30"/>
                </a:moveTo>
                <a:cubicBezTo>
                  <a:pt x="529" y="30"/>
                  <a:pt x="541" y="42"/>
                  <a:pt x="556" y="57"/>
                </a:cubicBezTo>
                <a:cubicBezTo>
                  <a:pt x="570" y="72"/>
                  <a:pt x="589" y="90"/>
                  <a:pt x="624" y="90"/>
                </a:cubicBezTo>
                <a:cubicBezTo>
                  <a:pt x="630" y="90"/>
                  <a:pt x="635" y="85"/>
                  <a:pt x="635" y="79"/>
                </a:cubicBezTo>
                <a:cubicBezTo>
                  <a:pt x="635" y="73"/>
                  <a:pt x="630" y="68"/>
                  <a:pt x="624" y="68"/>
                </a:cubicBezTo>
                <a:cubicBezTo>
                  <a:pt x="598" y="68"/>
                  <a:pt x="586" y="56"/>
                  <a:pt x="571" y="41"/>
                </a:cubicBezTo>
                <a:cubicBezTo>
                  <a:pt x="556" y="26"/>
                  <a:pt x="538" y="8"/>
                  <a:pt x="503" y="8"/>
                </a:cubicBezTo>
                <a:cubicBezTo>
                  <a:pt x="468" y="8"/>
                  <a:pt x="449" y="26"/>
                  <a:pt x="435" y="41"/>
                </a:cubicBezTo>
                <a:cubicBezTo>
                  <a:pt x="420" y="56"/>
                  <a:pt x="407" y="68"/>
                  <a:pt x="382" y="68"/>
                </a:cubicBezTo>
                <a:cubicBezTo>
                  <a:pt x="356" y="68"/>
                  <a:pt x="343" y="56"/>
                  <a:pt x="329" y="41"/>
                </a:cubicBezTo>
                <a:cubicBezTo>
                  <a:pt x="314" y="26"/>
                  <a:pt x="295" y="8"/>
                  <a:pt x="261" y="8"/>
                </a:cubicBezTo>
                <a:cubicBezTo>
                  <a:pt x="226" y="8"/>
                  <a:pt x="207" y="26"/>
                  <a:pt x="192" y="41"/>
                </a:cubicBezTo>
                <a:cubicBezTo>
                  <a:pt x="178" y="56"/>
                  <a:pt x="165" y="68"/>
                  <a:pt x="140" y="68"/>
                </a:cubicBezTo>
                <a:cubicBezTo>
                  <a:pt x="114" y="68"/>
                  <a:pt x="101" y="56"/>
                  <a:pt x="87" y="41"/>
                </a:cubicBezTo>
                <a:cubicBezTo>
                  <a:pt x="72" y="26"/>
                  <a:pt x="53" y="8"/>
                  <a:pt x="19" y="8"/>
                </a:cubicBezTo>
                <a:cubicBezTo>
                  <a:pt x="13" y="8"/>
                  <a:pt x="8" y="13"/>
                  <a:pt x="8" y="19"/>
                </a:cubicBezTo>
                <a:cubicBezTo>
                  <a:pt x="8" y="25"/>
                  <a:pt x="13" y="30"/>
                  <a:pt x="19" y="30"/>
                </a:cubicBezTo>
                <a:cubicBezTo>
                  <a:pt x="44" y="30"/>
                  <a:pt x="57" y="42"/>
                  <a:pt x="71" y="57"/>
                </a:cubicBezTo>
                <a:cubicBezTo>
                  <a:pt x="86" y="72"/>
                  <a:pt x="105" y="90"/>
                  <a:pt x="140" y="90"/>
                </a:cubicBezTo>
                <a:cubicBezTo>
                  <a:pt x="174" y="90"/>
                  <a:pt x="193" y="72"/>
                  <a:pt x="208" y="57"/>
                </a:cubicBezTo>
                <a:cubicBezTo>
                  <a:pt x="222" y="42"/>
                  <a:pt x="235" y="30"/>
                  <a:pt x="261" y="30"/>
                </a:cubicBezTo>
                <a:cubicBezTo>
                  <a:pt x="286" y="30"/>
                  <a:pt x="299" y="42"/>
                  <a:pt x="313" y="57"/>
                </a:cubicBezTo>
                <a:cubicBezTo>
                  <a:pt x="328" y="72"/>
                  <a:pt x="347" y="90"/>
                  <a:pt x="382" y="90"/>
                </a:cubicBezTo>
                <a:cubicBezTo>
                  <a:pt x="417" y="90"/>
                  <a:pt x="435" y="72"/>
                  <a:pt x="450" y="57"/>
                </a:cubicBezTo>
                <a:cubicBezTo>
                  <a:pt x="465" y="42"/>
                  <a:pt x="477" y="30"/>
                  <a:pt x="503" y="30"/>
                </a:cubicBezTo>
                <a:close/>
              </a:path>
            </a:pathLst>
          </a:custGeom>
          <a:solidFill>
            <a:srgbClr val="A0B8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6" name="Группа 5">
            <a:extLst>
              <a:ext uri="{FF2B5EF4-FFF2-40B4-BE49-F238E27FC236}">
                <a16:creationId xmlns:a16="http://schemas.microsoft.com/office/drawing/2014/main" id="{3A30620B-BB97-4E42-A3E5-5C2F01041530}"/>
              </a:ext>
            </a:extLst>
          </p:cNvPr>
          <p:cNvGrpSpPr/>
          <p:nvPr/>
        </p:nvGrpSpPr>
        <p:grpSpPr>
          <a:xfrm>
            <a:off x="411163" y="2946400"/>
            <a:ext cx="911225" cy="920750"/>
            <a:chOff x="411163" y="2946400"/>
            <a:chExt cx="911225" cy="920750"/>
          </a:xfrm>
        </p:grpSpPr>
        <p:sp>
          <p:nvSpPr>
            <p:cNvPr id="44037" name="Oval 148">
              <a:extLst>
                <a:ext uri="{FF2B5EF4-FFF2-40B4-BE49-F238E27FC236}">
                  <a16:creationId xmlns:a16="http://schemas.microsoft.com/office/drawing/2014/main" id="{D2354A31-432A-4ABA-94CE-ECD1FDB6971B}"/>
                </a:ext>
              </a:extLst>
            </p:cNvPr>
            <p:cNvSpPr>
              <a:spLocks noChangeArrowheads="1"/>
            </p:cNvSpPr>
            <p:nvPr/>
          </p:nvSpPr>
          <p:spPr bwMode="auto">
            <a:xfrm>
              <a:off x="479425" y="3016250"/>
              <a:ext cx="776288" cy="7826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4038" name="Freeform 149">
              <a:extLst>
                <a:ext uri="{FF2B5EF4-FFF2-40B4-BE49-F238E27FC236}">
                  <a16:creationId xmlns:a16="http://schemas.microsoft.com/office/drawing/2014/main" id="{08CF4E46-00CC-43AF-BD23-DB1E1144BC75}"/>
                </a:ext>
              </a:extLst>
            </p:cNvPr>
            <p:cNvSpPr>
              <a:spLocks noEditPoints="1"/>
            </p:cNvSpPr>
            <p:nvPr/>
          </p:nvSpPr>
          <p:spPr bwMode="auto">
            <a:xfrm>
              <a:off x="411163" y="2946400"/>
              <a:ext cx="911225" cy="920750"/>
            </a:xfrm>
            <a:custGeom>
              <a:avLst/>
              <a:gdLst>
                <a:gd name="T0" fmla="*/ 2147483646 w 54"/>
                <a:gd name="T1" fmla="*/ 2147483646 h 54"/>
                <a:gd name="T2" fmla="*/ 0 w 54"/>
                <a:gd name="T3" fmla="*/ 2147483646 h 54"/>
                <a:gd name="T4" fmla="*/ 2147483646 w 54"/>
                <a:gd name="T5" fmla="*/ 0 h 54"/>
                <a:gd name="T6" fmla="*/ 2147483646 w 54"/>
                <a:gd name="T7" fmla="*/ 2147483646 h 54"/>
                <a:gd name="T8" fmla="*/ 2147483646 w 54"/>
                <a:gd name="T9" fmla="*/ 2147483646 h 54"/>
                <a:gd name="T10" fmla="*/ 2147483646 w 54"/>
                <a:gd name="T11" fmla="*/ 2147483646 h 54"/>
                <a:gd name="T12" fmla="*/ 2147483646 w 54"/>
                <a:gd name="T13" fmla="*/ 2147483646 h 54"/>
                <a:gd name="T14" fmla="*/ 2147483646 w 54"/>
                <a:gd name="T15" fmla="*/ 2147483646 h 54"/>
                <a:gd name="T16" fmla="*/ 2147483646 w 54"/>
                <a:gd name="T17" fmla="*/ 2147483646 h 54"/>
                <a:gd name="T18" fmla="*/ 2147483646 w 54"/>
                <a:gd name="T19" fmla="*/ 2147483646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4" h="54">
                  <a:moveTo>
                    <a:pt x="27" y="54"/>
                  </a:moveTo>
                  <a:cubicBezTo>
                    <a:pt x="12" y="54"/>
                    <a:pt x="0" y="42"/>
                    <a:pt x="0" y="27"/>
                  </a:cubicBezTo>
                  <a:cubicBezTo>
                    <a:pt x="0" y="12"/>
                    <a:pt x="12" y="0"/>
                    <a:pt x="27" y="0"/>
                  </a:cubicBezTo>
                  <a:cubicBezTo>
                    <a:pt x="42" y="0"/>
                    <a:pt x="54" y="12"/>
                    <a:pt x="54" y="27"/>
                  </a:cubicBezTo>
                  <a:cubicBezTo>
                    <a:pt x="54" y="42"/>
                    <a:pt x="42" y="54"/>
                    <a:pt x="27" y="54"/>
                  </a:cubicBezTo>
                  <a:close/>
                  <a:moveTo>
                    <a:pt x="27" y="8"/>
                  </a:moveTo>
                  <a:cubicBezTo>
                    <a:pt x="16" y="8"/>
                    <a:pt x="8" y="16"/>
                    <a:pt x="8" y="27"/>
                  </a:cubicBezTo>
                  <a:cubicBezTo>
                    <a:pt x="8" y="37"/>
                    <a:pt x="16" y="46"/>
                    <a:pt x="27" y="46"/>
                  </a:cubicBezTo>
                  <a:cubicBezTo>
                    <a:pt x="37" y="46"/>
                    <a:pt x="46" y="37"/>
                    <a:pt x="46" y="27"/>
                  </a:cubicBezTo>
                  <a:cubicBezTo>
                    <a:pt x="46" y="16"/>
                    <a:pt x="37" y="8"/>
                    <a:pt x="27" y="8"/>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9" name="Группа 8">
            <a:extLst>
              <a:ext uri="{FF2B5EF4-FFF2-40B4-BE49-F238E27FC236}">
                <a16:creationId xmlns:a16="http://schemas.microsoft.com/office/drawing/2014/main" id="{82663A9D-5ED3-4832-8D02-255D365509AD}"/>
              </a:ext>
            </a:extLst>
          </p:cNvPr>
          <p:cNvGrpSpPr/>
          <p:nvPr/>
        </p:nvGrpSpPr>
        <p:grpSpPr>
          <a:xfrm>
            <a:off x="4711700" y="2946400"/>
            <a:ext cx="912813" cy="920750"/>
            <a:chOff x="4711700" y="2946400"/>
            <a:chExt cx="912813" cy="920750"/>
          </a:xfrm>
        </p:grpSpPr>
        <p:sp>
          <p:nvSpPr>
            <p:cNvPr id="44039" name="Oval 150">
              <a:extLst>
                <a:ext uri="{FF2B5EF4-FFF2-40B4-BE49-F238E27FC236}">
                  <a16:creationId xmlns:a16="http://schemas.microsoft.com/office/drawing/2014/main" id="{C1FBAD4D-FE24-43F3-8CC5-FE15D1FA48AA}"/>
                </a:ext>
              </a:extLst>
            </p:cNvPr>
            <p:cNvSpPr>
              <a:spLocks noChangeArrowheads="1"/>
            </p:cNvSpPr>
            <p:nvPr/>
          </p:nvSpPr>
          <p:spPr bwMode="auto">
            <a:xfrm>
              <a:off x="4779963" y="3016250"/>
              <a:ext cx="776287" cy="7826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4040" name="Freeform 151">
              <a:extLst>
                <a:ext uri="{FF2B5EF4-FFF2-40B4-BE49-F238E27FC236}">
                  <a16:creationId xmlns:a16="http://schemas.microsoft.com/office/drawing/2014/main" id="{50D9184C-ACC5-45C5-84CA-830095D75948}"/>
                </a:ext>
              </a:extLst>
            </p:cNvPr>
            <p:cNvSpPr>
              <a:spLocks noEditPoints="1"/>
            </p:cNvSpPr>
            <p:nvPr/>
          </p:nvSpPr>
          <p:spPr bwMode="auto">
            <a:xfrm>
              <a:off x="4711700" y="2946400"/>
              <a:ext cx="912813" cy="920750"/>
            </a:xfrm>
            <a:custGeom>
              <a:avLst/>
              <a:gdLst>
                <a:gd name="T0" fmla="*/ 2147483646 w 54"/>
                <a:gd name="T1" fmla="*/ 2147483646 h 54"/>
                <a:gd name="T2" fmla="*/ 0 w 54"/>
                <a:gd name="T3" fmla="*/ 2147483646 h 54"/>
                <a:gd name="T4" fmla="*/ 2147483646 w 54"/>
                <a:gd name="T5" fmla="*/ 0 h 54"/>
                <a:gd name="T6" fmla="*/ 2147483646 w 54"/>
                <a:gd name="T7" fmla="*/ 2147483646 h 54"/>
                <a:gd name="T8" fmla="*/ 2147483646 w 54"/>
                <a:gd name="T9" fmla="*/ 2147483646 h 54"/>
                <a:gd name="T10" fmla="*/ 2147483646 w 54"/>
                <a:gd name="T11" fmla="*/ 2147483646 h 54"/>
                <a:gd name="T12" fmla="*/ 2147483646 w 54"/>
                <a:gd name="T13" fmla="*/ 2147483646 h 54"/>
                <a:gd name="T14" fmla="*/ 2147483646 w 54"/>
                <a:gd name="T15" fmla="*/ 2147483646 h 54"/>
                <a:gd name="T16" fmla="*/ 2147483646 w 54"/>
                <a:gd name="T17" fmla="*/ 2147483646 h 54"/>
                <a:gd name="T18" fmla="*/ 2147483646 w 54"/>
                <a:gd name="T19" fmla="*/ 2147483646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4" h="54">
                  <a:moveTo>
                    <a:pt x="27" y="54"/>
                  </a:moveTo>
                  <a:cubicBezTo>
                    <a:pt x="12" y="54"/>
                    <a:pt x="0" y="42"/>
                    <a:pt x="0" y="27"/>
                  </a:cubicBezTo>
                  <a:cubicBezTo>
                    <a:pt x="0" y="12"/>
                    <a:pt x="12" y="0"/>
                    <a:pt x="27" y="0"/>
                  </a:cubicBezTo>
                  <a:cubicBezTo>
                    <a:pt x="42" y="0"/>
                    <a:pt x="54" y="12"/>
                    <a:pt x="54" y="27"/>
                  </a:cubicBezTo>
                  <a:cubicBezTo>
                    <a:pt x="54" y="42"/>
                    <a:pt x="42" y="54"/>
                    <a:pt x="27" y="54"/>
                  </a:cubicBezTo>
                  <a:close/>
                  <a:moveTo>
                    <a:pt x="27" y="8"/>
                  </a:moveTo>
                  <a:cubicBezTo>
                    <a:pt x="17" y="8"/>
                    <a:pt x="8" y="16"/>
                    <a:pt x="8" y="27"/>
                  </a:cubicBezTo>
                  <a:cubicBezTo>
                    <a:pt x="8" y="37"/>
                    <a:pt x="17" y="46"/>
                    <a:pt x="27" y="46"/>
                  </a:cubicBezTo>
                  <a:cubicBezTo>
                    <a:pt x="38" y="46"/>
                    <a:pt x="46" y="37"/>
                    <a:pt x="46" y="27"/>
                  </a:cubicBezTo>
                  <a:cubicBezTo>
                    <a:pt x="46" y="16"/>
                    <a:pt x="38" y="8"/>
                    <a:pt x="27" y="8"/>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11" name="Группа 10">
            <a:extLst>
              <a:ext uri="{FF2B5EF4-FFF2-40B4-BE49-F238E27FC236}">
                <a16:creationId xmlns:a16="http://schemas.microsoft.com/office/drawing/2014/main" id="{0D686EA8-0B6E-4C52-AB63-2E820AD2E424}"/>
              </a:ext>
            </a:extLst>
          </p:cNvPr>
          <p:cNvGrpSpPr/>
          <p:nvPr/>
        </p:nvGrpSpPr>
        <p:grpSpPr>
          <a:xfrm>
            <a:off x="8759825" y="2946400"/>
            <a:ext cx="912813" cy="920750"/>
            <a:chOff x="8759825" y="2946400"/>
            <a:chExt cx="912813" cy="920750"/>
          </a:xfrm>
        </p:grpSpPr>
        <p:sp>
          <p:nvSpPr>
            <p:cNvPr id="44041" name="Oval 152">
              <a:extLst>
                <a:ext uri="{FF2B5EF4-FFF2-40B4-BE49-F238E27FC236}">
                  <a16:creationId xmlns:a16="http://schemas.microsoft.com/office/drawing/2014/main" id="{F07DF3FA-2E4A-4722-84BF-1C7D75B1EE62}"/>
                </a:ext>
              </a:extLst>
            </p:cNvPr>
            <p:cNvSpPr>
              <a:spLocks noChangeArrowheads="1"/>
            </p:cNvSpPr>
            <p:nvPr/>
          </p:nvSpPr>
          <p:spPr bwMode="auto">
            <a:xfrm>
              <a:off x="8828088" y="3016250"/>
              <a:ext cx="776287" cy="78263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4042" name="Freeform 153">
              <a:extLst>
                <a:ext uri="{FF2B5EF4-FFF2-40B4-BE49-F238E27FC236}">
                  <a16:creationId xmlns:a16="http://schemas.microsoft.com/office/drawing/2014/main" id="{4789C5DF-CE08-44ED-A311-A7723880690E}"/>
                </a:ext>
              </a:extLst>
            </p:cNvPr>
            <p:cNvSpPr>
              <a:spLocks noEditPoints="1"/>
            </p:cNvSpPr>
            <p:nvPr/>
          </p:nvSpPr>
          <p:spPr bwMode="auto">
            <a:xfrm>
              <a:off x="8759825" y="2946400"/>
              <a:ext cx="912813" cy="920750"/>
            </a:xfrm>
            <a:custGeom>
              <a:avLst/>
              <a:gdLst>
                <a:gd name="T0" fmla="*/ 2147483646 w 54"/>
                <a:gd name="T1" fmla="*/ 2147483646 h 54"/>
                <a:gd name="T2" fmla="*/ 0 w 54"/>
                <a:gd name="T3" fmla="*/ 2147483646 h 54"/>
                <a:gd name="T4" fmla="*/ 2147483646 w 54"/>
                <a:gd name="T5" fmla="*/ 0 h 54"/>
                <a:gd name="T6" fmla="*/ 2147483646 w 54"/>
                <a:gd name="T7" fmla="*/ 2147483646 h 54"/>
                <a:gd name="T8" fmla="*/ 2147483646 w 54"/>
                <a:gd name="T9" fmla="*/ 2147483646 h 54"/>
                <a:gd name="T10" fmla="*/ 2147483646 w 54"/>
                <a:gd name="T11" fmla="*/ 2147483646 h 54"/>
                <a:gd name="T12" fmla="*/ 2147483646 w 54"/>
                <a:gd name="T13" fmla="*/ 2147483646 h 54"/>
                <a:gd name="T14" fmla="*/ 2147483646 w 54"/>
                <a:gd name="T15" fmla="*/ 2147483646 h 54"/>
                <a:gd name="T16" fmla="*/ 2147483646 w 54"/>
                <a:gd name="T17" fmla="*/ 2147483646 h 54"/>
                <a:gd name="T18" fmla="*/ 2147483646 w 54"/>
                <a:gd name="T19" fmla="*/ 2147483646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4" h="54">
                  <a:moveTo>
                    <a:pt x="27" y="54"/>
                  </a:moveTo>
                  <a:cubicBezTo>
                    <a:pt x="12" y="54"/>
                    <a:pt x="0" y="42"/>
                    <a:pt x="0" y="27"/>
                  </a:cubicBezTo>
                  <a:cubicBezTo>
                    <a:pt x="0" y="12"/>
                    <a:pt x="12" y="0"/>
                    <a:pt x="27" y="0"/>
                  </a:cubicBezTo>
                  <a:cubicBezTo>
                    <a:pt x="42" y="0"/>
                    <a:pt x="54" y="12"/>
                    <a:pt x="54" y="27"/>
                  </a:cubicBezTo>
                  <a:cubicBezTo>
                    <a:pt x="54" y="42"/>
                    <a:pt x="42" y="54"/>
                    <a:pt x="27" y="54"/>
                  </a:cubicBezTo>
                  <a:close/>
                  <a:moveTo>
                    <a:pt x="27" y="8"/>
                  </a:moveTo>
                  <a:cubicBezTo>
                    <a:pt x="16" y="8"/>
                    <a:pt x="8" y="16"/>
                    <a:pt x="8" y="27"/>
                  </a:cubicBezTo>
                  <a:cubicBezTo>
                    <a:pt x="8" y="37"/>
                    <a:pt x="16" y="46"/>
                    <a:pt x="27" y="46"/>
                  </a:cubicBezTo>
                  <a:cubicBezTo>
                    <a:pt x="37" y="46"/>
                    <a:pt x="46" y="37"/>
                    <a:pt x="46" y="27"/>
                  </a:cubicBezTo>
                  <a:cubicBezTo>
                    <a:pt x="46" y="16"/>
                    <a:pt x="37" y="8"/>
                    <a:pt x="27" y="8"/>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8" name="Группа 7">
            <a:extLst>
              <a:ext uri="{FF2B5EF4-FFF2-40B4-BE49-F238E27FC236}">
                <a16:creationId xmlns:a16="http://schemas.microsoft.com/office/drawing/2014/main" id="{451070CA-DD33-49D3-BCA2-760BCA87C955}"/>
              </a:ext>
            </a:extLst>
          </p:cNvPr>
          <p:cNvGrpSpPr/>
          <p:nvPr/>
        </p:nvGrpSpPr>
        <p:grpSpPr>
          <a:xfrm>
            <a:off x="2638425" y="3935413"/>
            <a:ext cx="909638" cy="935037"/>
            <a:chOff x="2638425" y="3935413"/>
            <a:chExt cx="909638" cy="935037"/>
          </a:xfrm>
        </p:grpSpPr>
        <p:sp>
          <p:nvSpPr>
            <p:cNvPr id="44043" name="Oval 154">
              <a:extLst>
                <a:ext uri="{FF2B5EF4-FFF2-40B4-BE49-F238E27FC236}">
                  <a16:creationId xmlns:a16="http://schemas.microsoft.com/office/drawing/2014/main" id="{236729CD-F099-4CA8-B066-18553BFFDD3A}"/>
                </a:ext>
              </a:extLst>
            </p:cNvPr>
            <p:cNvSpPr>
              <a:spLocks noChangeArrowheads="1"/>
            </p:cNvSpPr>
            <p:nvPr/>
          </p:nvSpPr>
          <p:spPr bwMode="auto">
            <a:xfrm>
              <a:off x="2706688" y="4002088"/>
              <a:ext cx="774700" cy="8001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4044" name="Freeform 155">
              <a:extLst>
                <a:ext uri="{FF2B5EF4-FFF2-40B4-BE49-F238E27FC236}">
                  <a16:creationId xmlns:a16="http://schemas.microsoft.com/office/drawing/2014/main" id="{60C69076-E325-4162-805D-ACA3DF220107}"/>
                </a:ext>
              </a:extLst>
            </p:cNvPr>
            <p:cNvSpPr>
              <a:spLocks noEditPoints="1"/>
            </p:cNvSpPr>
            <p:nvPr/>
          </p:nvSpPr>
          <p:spPr bwMode="auto">
            <a:xfrm>
              <a:off x="2638425" y="3935413"/>
              <a:ext cx="909638" cy="935037"/>
            </a:xfrm>
            <a:custGeom>
              <a:avLst/>
              <a:gdLst>
                <a:gd name="T0" fmla="*/ 2147483646 w 54"/>
                <a:gd name="T1" fmla="*/ 2147483646 h 55"/>
                <a:gd name="T2" fmla="*/ 0 w 54"/>
                <a:gd name="T3" fmla="*/ 2147483646 h 55"/>
                <a:gd name="T4" fmla="*/ 2147483646 w 54"/>
                <a:gd name="T5" fmla="*/ 0 h 55"/>
                <a:gd name="T6" fmla="*/ 2147483646 w 54"/>
                <a:gd name="T7" fmla="*/ 2147483646 h 55"/>
                <a:gd name="T8" fmla="*/ 2147483646 w 54"/>
                <a:gd name="T9" fmla="*/ 2147483646 h 55"/>
                <a:gd name="T10" fmla="*/ 2147483646 w 54"/>
                <a:gd name="T11" fmla="*/ 2147483646 h 55"/>
                <a:gd name="T12" fmla="*/ 2147483646 w 54"/>
                <a:gd name="T13" fmla="*/ 2147483646 h 55"/>
                <a:gd name="T14" fmla="*/ 2147483646 w 54"/>
                <a:gd name="T15" fmla="*/ 2147483646 h 55"/>
                <a:gd name="T16" fmla="*/ 2147483646 w 54"/>
                <a:gd name="T17" fmla="*/ 2147483646 h 55"/>
                <a:gd name="T18" fmla="*/ 2147483646 w 54"/>
                <a:gd name="T19" fmla="*/ 2147483646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4" h="55">
                  <a:moveTo>
                    <a:pt x="27" y="55"/>
                  </a:moveTo>
                  <a:cubicBezTo>
                    <a:pt x="12" y="55"/>
                    <a:pt x="0" y="43"/>
                    <a:pt x="0" y="28"/>
                  </a:cubicBezTo>
                  <a:cubicBezTo>
                    <a:pt x="0" y="13"/>
                    <a:pt x="12" y="0"/>
                    <a:pt x="27" y="0"/>
                  </a:cubicBezTo>
                  <a:cubicBezTo>
                    <a:pt x="42" y="0"/>
                    <a:pt x="54" y="13"/>
                    <a:pt x="54" y="28"/>
                  </a:cubicBezTo>
                  <a:cubicBezTo>
                    <a:pt x="54" y="43"/>
                    <a:pt x="42" y="55"/>
                    <a:pt x="27" y="55"/>
                  </a:cubicBezTo>
                  <a:close/>
                  <a:moveTo>
                    <a:pt x="27" y="8"/>
                  </a:moveTo>
                  <a:cubicBezTo>
                    <a:pt x="16" y="8"/>
                    <a:pt x="8" y="17"/>
                    <a:pt x="8" y="28"/>
                  </a:cubicBezTo>
                  <a:cubicBezTo>
                    <a:pt x="8" y="38"/>
                    <a:pt x="16" y="47"/>
                    <a:pt x="27" y="47"/>
                  </a:cubicBezTo>
                  <a:cubicBezTo>
                    <a:pt x="37" y="47"/>
                    <a:pt x="46" y="38"/>
                    <a:pt x="46" y="28"/>
                  </a:cubicBezTo>
                  <a:cubicBezTo>
                    <a:pt x="46" y="17"/>
                    <a:pt x="37" y="8"/>
                    <a:pt x="27" y="8"/>
                  </a:cubicBezTo>
                  <a:close/>
                </a:path>
              </a:pathLst>
            </a:custGeom>
            <a:solidFill>
              <a:schemeClr val="accent5">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10" name="Группа 9">
            <a:extLst>
              <a:ext uri="{FF2B5EF4-FFF2-40B4-BE49-F238E27FC236}">
                <a16:creationId xmlns:a16="http://schemas.microsoft.com/office/drawing/2014/main" id="{D84D4E5B-FC0A-4C1D-B099-9058997CBF88}"/>
              </a:ext>
            </a:extLst>
          </p:cNvPr>
          <p:cNvGrpSpPr/>
          <p:nvPr/>
        </p:nvGrpSpPr>
        <p:grpSpPr>
          <a:xfrm>
            <a:off x="6769100" y="3935413"/>
            <a:ext cx="911225" cy="935037"/>
            <a:chOff x="6769100" y="3935413"/>
            <a:chExt cx="911225" cy="935037"/>
          </a:xfrm>
        </p:grpSpPr>
        <p:sp>
          <p:nvSpPr>
            <p:cNvPr id="44045" name="Oval 156">
              <a:extLst>
                <a:ext uri="{FF2B5EF4-FFF2-40B4-BE49-F238E27FC236}">
                  <a16:creationId xmlns:a16="http://schemas.microsoft.com/office/drawing/2014/main" id="{F63325B8-541D-433C-982E-B02632497B58}"/>
                </a:ext>
              </a:extLst>
            </p:cNvPr>
            <p:cNvSpPr>
              <a:spLocks noChangeArrowheads="1"/>
            </p:cNvSpPr>
            <p:nvPr/>
          </p:nvSpPr>
          <p:spPr bwMode="auto">
            <a:xfrm>
              <a:off x="6837363" y="4002088"/>
              <a:ext cx="776287" cy="80010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4046" name="Freeform 157">
              <a:extLst>
                <a:ext uri="{FF2B5EF4-FFF2-40B4-BE49-F238E27FC236}">
                  <a16:creationId xmlns:a16="http://schemas.microsoft.com/office/drawing/2014/main" id="{D9A75387-CBDE-449E-9EE9-E38DCCFA6E61}"/>
                </a:ext>
              </a:extLst>
            </p:cNvPr>
            <p:cNvSpPr>
              <a:spLocks noEditPoints="1"/>
            </p:cNvSpPr>
            <p:nvPr/>
          </p:nvSpPr>
          <p:spPr bwMode="auto">
            <a:xfrm>
              <a:off x="6769100" y="3935413"/>
              <a:ext cx="911225" cy="935037"/>
            </a:xfrm>
            <a:custGeom>
              <a:avLst/>
              <a:gdLst>
                <a:gd name="T0" fmla="*/ 2147483646 w 54"/>
                <a:gd name="T1" fmla="*/ 2147483646 h 55"/>
                <a:gd name="T2" fmla="*/ 0 w 54"/>
                <a:gd name="T3" fmla="*/ 2147483646 h 55"/>
                <a:gd name="T4" fmla="*/ 2147483646 w 54"/>
                <a:gd name="T5" fmla="*/ 0 h 55"/>
                <a:gd name="T6" fmla="*/ 2147483646 w 54"/>
                <a:gd name="T7" fmla="*/ 2147483646 h 55"/>
                <a:gd name="T8" fmla="*/ 2147483646 w 54"/>
                <a:gd name="T9" fmla="*/ 2147483646 h 55"/>
                <a:gd name="T10" fmla="*/ 2147483646 w 54"/>
                <a:gd name="T11" fmla="*/ 2147483646 h 55"/>
                <a:gd name="T12" fmla="*/ 2147483646 w 54"/>
                <a:gd name="T13" fmla="*/ 2147483646 h 55"/>
                <a:gd name="T14" fmla="*/ 2147483646 w 54"/>
                <a:gd name="T15" fmla="*/ 2147483646 h 55"/>
                <a:gd name="T16" fmla="*/ 2147483646 w 54"/>
                <a:gd name="T17" fmla="*/ 2147483646 h 55"/>
                <a:gd name="T18" fmla="*/ 2147483646 w 54"/>
                <a:gd name="T19" fmla="*/ 2147483646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4" h="55">
                  <a:moveTo>
                    <a:pt x="27" y="55"/>
                  </a:moveTo>
                  <a:cubicBezTo>
                    <a:pt x="12" y="55"/>
                    <a:pt x="0" y="43"/>
                    <a:pt x="0" y="28"/>
                  </a:cubicBezTo>
                  <a:cubicBezTo>
                    <a:pt x="0" y="13"/>
                    <a:pt x="12" y="0"/>
                    <a:pt x="27" y="0"/>
                  </a:cubicBezTo>
                  <a:cubicBezTo>
                    <a:pt x="42" y="0"/>
                    <a:pt x="54" y="13"/>
                    <a:pt x="54" y="28"/>
                  </a:cubicBezTo>
                  <a:cubicBezTo>
                    <a:pt x="54" y="43"/>
                    <a:pt x="42" y="55"/>
                    <a:pt x="27" y="55"/>
                  </a:cubicBezTo>
                  <a:close/>
                  <a:moveTo>
                    <a:pt x="27" y="8"/>
                  </a:moveTo>
                  <a:cubicBezTo>
                    <a:pt x="16" y="8"/>
                    <a:pt x="8" y="17"/>
                    <a:pt x="8" y="28"/>
                  </a:cubicBezTo>
                  <a:cubicBezTo>
                    <a:pt x="8" y="38"/>
                    <a:pt x="16" y="47"/>
                    <a:pt x="27" y="47"/>
                  </a:cubicBezTo>
                  <a:cubicBezTo>
                    <a:pt x="37" y="47"/>
                    <a:pt x="46" y="38"/>
                    <a:pt x="46" y="28"/>
                  </a:cubicBezTo>
                  <a:cubicBezTo>
                    <a:pt x="46" y="17"/>
                    <a:pt x="37" y="8"/>
                    <a:pt x="27" y="8"/>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12" name="Группа 11">
            <a:extLst>
              <a:ext uri="{FF2B5EF4-FFF2-40B4-BE49-F238E27FC236}">
                <a16:creationId xmlns:a16="http://schemas.microsoft.com/office/drawing/2014/main" id="{F36FA754-FD49-4896-9B39-0868F971DA3F}"/>
              </a:ext>
            </a:extLst>
          </p:cNvPr>
          <p:cNvGrpSpPr/>
          <p:nvPr/>
        </p:nvGrpSpPr>
        <p:grpSpPr>
          <a:xfrm>
            <a:off x="10868025" y="3935413"/>
            <a:ext cx="912813" cy="935037"/>
            <a:chOff x="10868025" y="3935413"/>
            <a:chExt cx="912813" cy="935037"/>
          </a:xfrm>
        </p:grpSpPr>
        <p:sp>
          <p:nvSpPr>
            <p:cNvPr id="44047" name="Oval 158">
              <a:extLst>
                <a:ext uri="{FF2B5EF4-FFF2-40B4-BE49-F238E27FC236}">
                  <a16:creationId xmlns:a16="http://schemas.microsoft.com/office/drawing/2014/main" id="{85110728-3BE4-4B8A-960D-09886D1D24D2}"/>
                </a:ext>
              </a:extLst>
            </p:cNvPr>
            <p:cNvSpPr>
              <a:spLocks noChangeArrowheads="1"/>
            </p:cNvSpPr>
            <p:nvPr/>
          </p:nvSpPr>
          <p:spPr bwMode="auto">
            <a:xfrm>
              <a:off x="10936288" y="4002088"/>
              <a:ext cx="776287" cy="80010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4048" name="Freeform 159">
              <a:extLst>
                <a:ext uri="{FF2B5EF4-FFF2-40B4-BE49-F238E27FC236}">
                  <a16:creationId xmlns:a16="http://schemas.microsoft.com/office/drawing/2014/main" id="{9C6B7833-7441-480E-971B-09B16D794828}"/>
                </a:ext>
              </a:extLst>
            </p:cNvPr>
            <p:cNvSpPr>
              <a:spLocks noEditPoints="1"/>
            </p:cNvSpPr>
            <p:nvPr/>
          </p:nvSpPr>
          <p:spPr bwMode="auto">
            <a:xfrm>
              <a:off x="10868025" y="3935413"/>
              <a:ext cx="912813" cy="935037"/>
            </a:xfrm>
            <a:custGeom>
              <a:avLst/>
              <a:gdLst>
                <a:gd name="T0" fmla="*/ 2147483646 w 54"/>
                <a:gd name="T1" fmla="*/ 2147483646 h 55"/>
                <a:gd name="T2" fmla="*/ 0 w 54"/>
                <a:gd name="T3" fmla="*/ 2147483646 h 55"/>
                <a:gd name="T4" fmla="*/ 2147483646 w 54"/>
                <a:gd name="T5" fmla="*/ 0 h 55"/>
                <a:gd name="T6" fmla="*/ 2147483646 w 54"/>
                <a:gd name="T7" fmla="*/ 2147483646 h 55"/>
                <a:gd name="T8" fmla="*/ 2147483646 w 54"/>
                <a:gd name="T9" fmla="*/ 2147483646 h 55"/>
                <a:gd name="T10" fmla="*/ 2147483646 w 54"/>
                <a:gd name="T11" fmla="*/ 2147483646 h 55"/>
                <a:gd name="T12" fmla="*/ 2147483646 w 54"/>
                <a:gd name="T13" fmla="*/ 2147483646 h 55"/>
                <a:gd name="T14" fmla="*/ 2147483646 w 54"/>
                <a:gd name="T15" fmla="*/ 2147483646 h 55"/>
                <a:gd name="T16" fmla="*/ 2147483646 w 54"/>
                <a:gd name="T17" fmla="*/ 2147483646 h 55"/>
                <a:gd name="T18" fmla="*/ 2147483646 w 54"/>
                <a:gd name="T19" fmla="*/ 2147483646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4" h="55">
                  <a:moveTo>
                    <a:pt x="27" y="55"/>
                  </a:moveTo>
                  <a:cubicBezTo>
                    <a:pt x="12" y="55"/>
                    <a:pt x="0" y="43"/>
                    <a:pt x="0" y="28"/>
                  </a:cubicBezTo>
                  <a:cubicBezTo>
                    <a:pt x="0" y="13"/>
                    <a:pt x="12" y="0"/>
                    <a:pt x="27" y="0"/>
                  </a:cubicBezTo>
                  <a:cubicBezTo>
                    <a:pt x="42" y="0"/>
                    <a:pt x="54" y="13"/>
                    <a:pt x="54" y="28"/>
                  </a:cubicBezTo>
                  <a:cubicBezTo>
                    <a:pt x="54" y="43"/>
                    <a:pt x="42" y="55"/>
                    <a:pt x="27" y="55"/>
                  </a:cubicBezTo>
                  <a:close/>
                  <a:moveTo>
                    <a:pt x="27" y="8"/>
                  </a:moveTo>
                  <a:cubicBezTo>
                    <a:pt x="17" y="8"/>
                    <a:pt x="8" y="17"/>
                    <a:pt x="8" y="28"/>
                  </a:cubicBezTo>
                  <a:cubicBezTo>
                    <a:pt x="8" y="38"/>
                    <a:pt x="17" y="47"/>
                    <a:pt x="27" y="47"/>
                  </a:cubicBezTo>
                  <a:cubicBezTo>
                    <a:pt x="38" y="47"/>
                    <a:pt x="46" y="38"/>
                    <a:pt x="46" y="28"/>
                  </a:cubicBezTo>
                  <a:cubicBezTo>
                    <a:pt x="46" y="17"/>
                    <a:pt x="38" y="8"/>
                    <a:pt x="27" y="8"/>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7" name="Группа 6">
            <a:extLst>
              <a:ext uri="{FF2B5EF4-FFF2-40B4-BE49-F238E27FC236}">
                <a16:creationId xmlns:a16="http://schemas.microsoft.com/office/drawing/2014/main" id="{E98471A1-7309-41B1-A5C9-A521A11EFBED}"/>
              </a:ext>
            </a:extLst>
          </p:cNvPr>
          <p:cNvGrpSpPr/>
          <p:nvPr/>
        </p:nvGrpSpPr>
        <p:grpSpPr>
          <a:xfrm>
            <a:off x="2335213" y="2112963"/>
            <a:ext cx="1584325" cy="2263775"/>
            <a:chOff x="2335213" y="2112963"/>
            <a:chExt cx="1584325" cy="2263775"/>
          </a:xfrm>
        </p:grpSpPr>
        <p:sp>
          <p:nvSpPr>
            <p:cNvPr id="44050" name="Freeform 161">
              <a:extLst>
                <a:ext uri="{FF2B5EF4-FFF2-40B4-BE49-F238E27FC236}">
                  <a16:creationId xmlns:a16="http://schemas.microsoft.com/office/drawing/2014/main" id="{42F33EB0-9711-4628-8659-01DB5EC18E87}"/>
                </a:ext>
              </a:extLst>
            </p:cNvPr>
            <p:cNvSpPr>
              <a:spLocks noEditPoints="1"/>
            </p:cNvSpPr>
            <p:nvPr/>
          </p:nvSpPr>
          <p:spPr bwMode="auto">
            <a:xfrm>
              <a:off x="2335213" y="2112963"/>
              <a:ext cx="1450975" cy="2263775"/>
            </a:xfrm>
            <a:custGeom>
              <a:avLst/>
              <a:gdLst>
                <a:gd name="T0" fmla="*/ 2147483646 w 86"/>
                <a:gd name="T1" fmla="*/ 2147483646 h 133"/>
                <a:gd name="T2" fmla="*/ 2147483646 w 86"/>
                <a:gd name="T3" fmla="*/ 2147483646 h 133"/>
                <a:gd name="T4" fmla="*/ 2147483646 w 86"/>
                <a:gd name="T5" fmla="*/ 2147483646 h 133"/>
                <a:gd name="T6" fmla="*/ 0 w 86"/>
                <a:gd name="T7" fmla="*/ 2147483646 h 133"/>
                <a:gd name="T8" fmla="*/ 0 w 86"/>
                <a:gd name="T9" fmla="*/ 2147483646 h 133"/>
                <a:gd name="T10" fmla="*/ 2147483646 w 86"/>
                <a:gd name="T11" fmla="*/ 0 h 133"/>
                <a:gd name="T12" fmla="*/ 2147483646 w 86"/>
                <a:gd name="T13" fmla="*/ 0 h 133"/>
                <a:gd name="T14" fmla="*/ 2147483646 w 86"/>
                <a:gd name="T15" fmla="*/ 2147483646 h 133"/>
                <a:gd name="T16" fmla="*/ 2147483646 w 86"/>
                <a:gd name="T17" fmla="*/ 2147483646 h 133"/>
                <a:gd name="T18" fmla="*/ 2147483646 w 86"/>
                <a:gd name="T19" fmla="*/ 2147483646 h 133"/>
                <a:gd name="T20" fmla="*/ 2147483646 w 86"/>
                <a:gd name="T21" fmla="*/ 2147483646 h 133"/>
                <a:gd name="T22" fmla="*/ 2147483646 w 86"/>
                <a:gd name="T23" fmla="*/ 2147483646 h 133"/>
                <a:gd name="T24" fmla="*/ 2147483646 w 86"/>
                <a:gd name="T25" fmla="*/ 1158865570 h 133"/>
                <a:gd name="T26" fmla="*/ 1138121169 w 86"/>
                <a:gd name="T27" fmla="*/ 2147483646 h 133"/>
                <a:gd name="T28" fmla="*/ 1138121169 w 86"/>
                <a:gd name="T29" fmla="*/ 2147483646 h 133"/>
                <a:gd name="T30" fmla="*/ 2147483646 w 86"/>
                <a:gd name="T31" fmla="*/ 2147483646 h 133"/>
                <a:gd name="T32" fmla="*/ 2147483646 w 86"/>
                <a:gd name="T33" fmla="*/ 2147483646 h 133"/>
                <a:gd name="T34" fmla="*/ 2147483646 w 86"/>
                <a:gd name="T35" fmla="*/ 2147483646 h 133"/>
                <a:gd name="T36" fmla="*/ 2147483646 w 86"/>
                <a:gd name="T37" fmla="*/ 2147483646 h 133"/>
                <a:gd name="T38" fmla="*/ 2147483646 w 86"/>
                <a:gd name="T39" fmla="*/ 2147483646 h 133"/>
                <a:gd name="T40" fmla="*/ 2147483646 w 86"/>
                <a:gd name="T41" fmla="*/ 2147483646 h 133"/>
                <a:gd name="T42" fmla="*/ 2147483646 w 86"/>
                <a:gd name="T43" fmla="*/ 2147483646 h 133"/>
                <a:gd name="T44" fmla="*/ 2147483646 w 86"/>
                <a:gd name="T45" fmla="*/ 1158865570 h 133"/>
                <a:gd name="T46" fmla="*/ 2147483646 w 86"/>
                <a:gd name="T47" fmla="*/ 1158865570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6" h="133">
                  <a:moveTo>
                    <a:pt x="43" y="133"/>
                  </a:moveTo>
                  <a:cubicBezTo>
                    <a:pt x="25" y="67"/>
                    <a:pt x="25" y="67"/>
                    <a:pt x="25" y="67"/>
                  </a:cubicBezTo>
                  <a:cubicBezTo>
                    <a:pt x="12" y="67"/>
                    <a:pt x="12" y="67"/>
                    <a:pt x="12" y="67"/>
                  </a:cubicBezTo>
                  <a:cubicBezTo>
                    <a:pt x="6" y="67"/>
                    <a:pt x="0" y="62"/>
                    <a:pt x="0" y="55"/>
                  </a:cubicBezTo>
                  <a:cubicBezTo>
                    <a:pt x="0" y="12"/>
                    <a:pt x="0" y="12"/>
                    <a:pt x="0" y="12"/>
                  </a:cubicBezTo>
                  <a:cubicBezTo>
                    <a:pt x="0" y="5"/>
                    <a:pt x="6" y="0"/>
                    <a:pt x="12" y="0"/>
                  </a:cubicBezTo>
                  <a:cubicBezTo>
                    <a:pt x="74" y="0"/>
                    <a:pt x="74" y="0"/>
                    <a:pt x="74" y="0"/>
                  </a:cubicBezTo>
                  <a:cubicBezTo>
                    <a:pt x="80" y="0"/>
                    <a:pt x="86" y="5"/>
                    <a:pt x="86" y="12"/>
                  </a:cubicBezTo>
                  <a:cubicBezTo>
                    <a:pt x="86" y="55"/>
                    <a:pt x="86" y="55"/>
                    <a:pt x="86" y="55"/>
                  </a:cubicBezTo>
                  <a:cubicBezTo>
                    <a:pt x="86" y="62"/>
                    <a:pt x="80" y="67"/>
                    <a:pt x="74" y="67"/>
                  </a:cubicBezTo>
                  <a:cubicBezTo>
                    <a:pt x="61" y="67"/>
                    <a:pt x="61" y="67"/>
                    <a:pt x="61" y="67"/>
                  </a:cubicBezTo>
                  <a:lnTo>
                    <a:pt x="43" y="133"/>
                  </a:lnTo>
                  <a:close/>
                  <a:moveTo>
                    <a:pt x="12" y="4"/>
                  </a:moveTo>
                  <a:cubicBezTo>
                    <a:pt x="8" y="4"/>
                    <a:pt x="4" y="7"/>
                    <a:pt x="4" y="12"/>
                  </a:cubicBezTo>
                  <a:cubicBezTo>
                    <a:pt x="4" y="55"/>
                    <a:pt x="4" y="55"/>
                    <a:pt x="4" y="55"/>
                  </a:cubicBezTo>
                  <a:cubicBezTo>
                    <a:pt x="4" y="59"/>
                    <a:pt x="8" y="63"/>
                    <a:pt x="12" y="63"/>
                  </a:cubicBezTo>
                  <a:cubicBezTo>
                    <a:pt x="28" y="63"/>
                    <a:pt x="28" y="63"/>
                    <a:pt x="28" y="63"/>
                  </a:cubicBezTo>
                  <a:cubicBezTo>
                    <a:pt x="43" y="118"/>
                    <a:pt x="43" y="118"/>
                    <a:pt x="43" y="118"/>
                  </a:cubicBezTo>
                  <a:cubicBezTo>
                    <a:pt x="58" y="63"/>
                    <a:pt x="58" y="63"/>
                    <a:pt x="58" y="63"/>
                  </a:cubicBezTo>
                  <a:cubicBezTo>
                    <a:pt x="74" y="63"/>
                    <a:pt x="74" y="63"/>
                    <a:pt x="74" y="63"/>
                  </a:cubicBezTo>
                  <a:cubicBezTo>
                    <a:pt x="78" y="63"/>
                    <a:pt x="82" y="59"/>
                    <a:pt x="82" y="55"/>
                  </a:cubicBezTo>
                  <a:cubicBezTo>
                    <a:pt x="82" y="12"/>
                    <a:pt x="82" y="12"/>
                    <a:pt x="82" y="12"/>
                  </a:cubicBezTo>
                  <a:cubicBezTo>
                    <a:pt x="82" y="7"/>
                    <a:pt x="78" y="4"/>
                    <a:pt x="74" y="4"/>
                  </a:cubicBezTo>
                  <a:lnTo>
                    <a:pt x="12" y="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4057" name="Rectangle 168">
              <a:extLst>
                <a:ext uri="{FF2B5EF4-FFF2-40B4-BE49-F238E27FC236}">
                  <a16:creationId xmlns:a16="http://schemas.microsoft.com/office/drawing/2014/main" id="{57B83550-32FC-4810-AD7A-DDF58AD9E324}"/>
                </a:ext>
              </a:extLst>
            </p:cNvPr>
            <p:cNvSpPr>
              <a:spLocks noChangeArrowheads="1"/>
            </p:cNvSpPr>
            <p:nvPr/>
          </p:nvSpPr>
          <p:spPr bwMode="auto">
            <a:xfrm>
              <a:off x="2638425" y="2266950"/>
              <a:ext cx="1281113"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5300" b="1" dirty="0">
                  <a:solidFill>
                    <a:srgbClr val="73848D"/>
                  </a:solidFill>
                  <a:latin typeface="Arial" panose="020B0604020202020204" pitchFamily="34" charset="0"/>
                </a:rPr>
                <a:t>01</a:t>
              </a:r>
              <a:endParaRPr lang="ru-RU" altLang="ru-RU" sz="1800" dirty="0"/>
            </a:p>
          </p:txBody>
        </p:sp>
      </p:grpSp>
      <p:grpSp>
        <p:nvGrpSpPr>
          <p:cNvPr id="3" name="Группа 2">
            <a:extLst>
              <a:ext uri="{FF2B5EF4-FFF2-40B4-BE49-F238E27FC236}">
                <a16:creationId xmlns:a16="http://schemas.microsoft.com/office/drawing/2014/main" id="{49F6F936-1DCA-49D7-8A36-F7B54929CE3A}"/>
              </a:ext>
            </a:extLst>
          </p:cNvPr>
          <p:cNvGrpSpPr/>
          <p:nvPr/>
        </p:nvGrpSpPr>
        <p:grpSpPr>
          <a:xfrm>
            <a:off x="4459288" y="3509963"/>
            <a:ext cx="1568450" cy="2344737"/>
            <a:chOff x="4459288" y="3509963"/>
            <a:chExt cx="1568450" cy="2344737"/>
          </a:xfrm>
        </p:grpSpPr>
        <p:sp>
          <p:nvSpPr>
            <p:cNvPr id="44051" name="Freeform 162">
              <a:extLst>
                <a:ext uri="{FF2B5EF4-FFF2-40B4-BE49-F238E27FC236}">
                  <a16:creationId xmlns:a16="http://schemas.microsoft.com/office/drawing/2014/main" id="{DA8CC04A-C669-4CBA-885E-2AC4110670CA}"/>
                </a:ext>
              </a:extLst>
            </p:cNvPr>
            <p:cNvSpPr>
              <a:spLocks/>
            </p:cNvSpPr>
            <p:nvPr/>
          </p:nvSpPr>
          <p:spPr bwMode="auto">
            <a:xfrm>
              <a:off x="4494213" y="3644900"/>
              <a:ext cx="1365250" cy="2093913"/>
            </a:xfrm>
            <a:custGeom>
              <a:avLst/>
              <a:gdLst>
                <a:gd name="T0" fmla="*/ 2147483646 w 81"/>
                <a:gd name="T1" fmla="*/ 2147483646 h 123"/>
                <a:gd name="T2" fmla="*/ 2147483646 w 81"/>
                <a:gd name="T3" fmla="*/ 2147483646 h 123"/>
                <a:gd name="T4" fmla="*/ 2147483646 w 81"/>
                <a:gd name="T5" fmla="*/ 2147483646 h 123"/>
                <a:gd name="T6" fmla="*/ 2147483646 w 81"/>
                <a:gd name="T7" fmla="*/ 2147483646 h 123"/>
                <a:gd name="T8" fmla="*/ 2147483646 w 81"/>
                <a:gd name="T9" fmla="*/ 2147483646 h 123"/>
                <a:gd name="T10" fmla="*/ 2147483646 w 81"/>
                <a:gd name="T11" fmla="*/ 2147483646 h 123"/>
                <a:gd name="T12" fmla="*/ 2147483646 w 81"/>
                <a:gd name="T13" fmla="*/ 0 h 123"/>
                <a:gd name="T14" fmla="*/ 2147483646 w 81"/>
                <a:gd name="T15" fmla="*/ 2147483646 h 123"/>
                <a:gd name="T16" fmla="*/ 2147483646 w 81"/>
                <a:gd name="T17" fmla="*/ 2147483646 h 123"/>
                <a:gd name="T18" fmla="*/ 0 w 81"/>
                <a:gd name="T19" fmla="*/ 2147483646 h 123"/>
                <a:gd name="T20" fmla="*/ 0 w 81"/>
                <a:gd name="T21" fmla="*/ 2147483646 h 123"/>
                <a:gd name="T22" fmla="*/ 2147483646 w 81"/>
                <a:gd name="T23" fmla="*/ 214748364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1" h="123">
                  <a:moveTo>
                    <a:pt x="9" y="123"/>
                  </a:moveTo>
                  <a:cubicBezTo>
                    <a:pt x="71" y="123"/>
                    <a:pt x="71" y="123"/>
                    <a:pt x="71" y="123"/>
                  </a:cubicBezTo>
                  <a:cubicBezTo>
                    <a:pt x="76" y="123"/>
                    <a:pt x="81" y="118"/>
                    <a:pt x="81" y="113"/>
                  </a:cubicBezTo>
                  <a:cubicBezTo>
                    <a:pt x="81" y="70"/>
                    <a:pt x="81" y="70"/>
                    <a:pt x="81" y="70"/>
                  </a:cubicBezTo>
                  <a:cubicBezTo>
                    <a:pt x="81" y="64"/>
                    <a:pt x="76" y="60"/>
                    <a:pt x="71" y="60"/>
                  </a:cubicBezTo>
                  <a:cubicBezTo>
                    <a:pt x="57" y="60"/>
                    <a:pt x="57" y="60"/>
                    <a:pt x="57" y="60"/>
                  </a:cubicBezTo>
                  <a:cubicBezTo>
                    <a:pt x="40" y="0"/>
                    <a:pt x="40" y="0"/>
                    <a:pt x="40" y="0"/>
                  </a:cubicBezTo>
                  <a:cubicBezTo>
                    <a:pt x="24" y="60"/>
                    <a:pt x="24" y="60"/>
                    <a:pt x="24" y="60"/>
                  </a:cubicBezTo>
                  <a:cubicBezTo>
                    <a:pt x="9" y="60"/>
                    <a:pt x="9" y="60"/>
                    <a:pt x="9" y="60"/>
                  </a:cubicBezTo>
                  <a:cubicBezTo>
                    <a:pt x="4" y="60"/>
                    <a:pt x="0" y="64"/>
                    <a:pt x="0" y="70"/>
                  </a:cubicBezTo>
                  <a:cubicBezTo>
                    <a:pt x="0" y="113"/>
                    <a:pt x="0" y="113"/>
                    <a:pt x="0" y="113"/>
                  </a:cubicBezTo>
                  <a:cubicBezTo>
                    <a:pt x="0" y="118"/>
                    <a:pt x="4" y="123"/>
                    <a:pt x="9"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4052" name="Freeform 163">
              <a:extLst>
                <a:ext uri="{FF2B5EF4-FFF2-40B4-BE49-F238E27FC236}">
                  <a16:creationId xmlns:a16="http://schemas.microsoft.com/office/drawing/2014/main" id="{A281BE8D-4C7A-4DA0-93D8-B6176544D2B0}"/>
                </a:ext>
              </a:extLst>
            </p:cNvPr>
            <p:cNvSpPr>
              <a:spLocks noEditPoints="1"/>
            </p:cNvSpPr>
            <p:nvPr/>
          </p:nvSpPr>
          <p:spPr bwMode="auto">
            <a:xfrm>
              <a:off x="4459288" y="3509963"/>
              <a:ext cx="1435100" cy="2260600"/>
            </a:xfrm>
            <a:custGeom>
              <a:avLst/>
              <a:gdLst>
                <a:gd name="T0" fmla="*/ 2147483646 w 85"/>
                <a:gd name="T1" fmla="*/ 2147483646 h 133"/>
                <a:gd name="T2" fmla="*/ 2147483646 w 85"/>
                <a:gd name="T3" fmla="*/ 2147483646 h 133"/>
                <a:gd name="T4" fmla="*/ 0 w 85"/>
                <a:gd name="T5" fmla="*/ 2147483646 h 133"/>
                <a:gd name="T6" fmla="*/ 0 w 85"/>
                <a:gd name="T7" fmla="*/ 2147483646 h 133"/>
                <a:gd name="T8" fmla="*/ 2147483646 w 85"/>
                <a:gd name="T9" fmla="*/ 2147483646 h 133"/>
                <a:gd name="T10" fmla="*/ 2147483646 w 85"/>
                <a:gd name="T11" fmla="*/ 2147483646 h 133"/>
                <a:gd name="T12" fmla="*/ 2147483646 w 85"/>
                <a:gd name="T13" fmla="*/ 0 h 133"/>
                <a:gd name="T14" fmla="*/ 2147483646 w 85"/>
                <a:gd name="T15" fmla="*/ 2147483646 h 133"/>
                <a:gd name="T16" fmla="*/ 2147483646 w 85"/>
                <a:gd name="T17" fmla="*/ 2147483646 h 133"/>
                <a:gd name="T18" fmla="*/ 2147483646 w 85"/>
                <a:gd name="T19" fmla="*/ 2147483646 h 133"/>
                <a:gd name="T20" fmla="*/ 2147483646 w 85"/>
                <a:gd name="T21" fmla="*/ 2147483646 h 133"/>
                <a:gd name="T22" fmla="*/ 2147483646 w 85"/>
                <a:gd name="T23" fmla="*/ 2147483646 h 133"/>
                <a:gd name="T24" fmla="*/ 2147483646 w 85"/>
                <a:gd name="T25" fmla="*/ 2147483646 h 133"/>
                <a:gd name="T26" fmla="*/ 1139975906 w 85"/>
                <a:gd name="T27" fmla="*/ 2147483646 h 133"/>
                <a:gd name="T28" fmla="*/ 1139975906 w 85"/>
                <a:gd name="T29" fmla="*/ 2147483646 h 133"/>
                <a:gd name="T30" fmla="*/ 2147483646 w 85"/>
                <a:gd name="T31" fmla="*/ 2147483646 h 133"/>
                <a:gd name="T32" fmla="*/ 2147483646 w 85"/>
                <a:gd name="T33" fmla="*/ 2147483646 h 133"/>
                <a:gd name="T34" fmla="*/ 2147483646 w 85"/>
                <a:gd name="T35" fmla="*/ 2147483646 h 133"/>
                <a:gd name="T36" fmla="*/ 2147483646 w 85"/>
                <a:gd name="T37" fmla="*/ 2147483646 h 133"/>
                <a:gd name="T38" fmla="*/ 2147483646 w 85"/>
                <a:gd name="T39" fmla="*/ 2147483646 h 133"/>
                <a:gd name="T40" fmla="*/ 2147483646 w 85"/>
                <a:gd name="T41" fmla="*/ 2147483646 h 133"/>
                <a:gd name="T42" fmla="*/ 2147483646 w 85"/>
                <a:gd name="T43" fmla="*/ 2147483646 h 133"/>
                <a:gd name="T44" fmla="*/ 2147483646 w 85"/>
                <a:gd name="T45" fmla="*/ 2147483646 h 133"/>
                <a:gd name="T46" fmla="*/ 2147483646 w 85"/>
                <a:gd name="T47" fmla="*/ 2147483646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5" h="133">
                  <a:moveTo>
                    <a:pt x="73" y="133"/>
                  </a:moveTo>
                  <a:cubicBezTo>
                    <a:pt x="11" y="133"/>
                    <a:pt x="11" y="133"/>
                    <a:pt x="11" y="133"/>
                  </a:cubicBezTo>
                  <a:cubicBezTo>
                    <a:pt x="5" y="133"/>
                    <a:pt x="0" y="128"/>
                    <a:pt x="0" y="121"/>
                  </a:cubicBezTo>
                  <a:cubicBezTo>
                    <a:pt x="0" y="78"/>
                    <a:pt x="0" y="78"/>
                    <a:pt x="0" y="78"/>
                  </a:cubicBezTo>
                  <a:cubicBezTo>
                    <a:pt x="0" y="71"/>
                    <a:pt x="5" y="66"/>
                    <a:pt x="11" y="66"/>
                  </a:cubicBezTo>
                  <a:cubicBezTo>
                    <a:pt x="24" y="66"/>
                    <a:pt x="24" y="66"/>
                    <a:pt x="24" y="66"/>
                  </a:cubicBezTo>
                  <a:cubicBezTo>
                    <a:pt x="42" y="0"/>
                    <a:pt x="42" y="0"/>
                    <a:pt x="42" y="0"/>
                  </a:cubicBezTo>
                  <a:cubicBezTo>
                    <a:pt x="60" y="66"/>
                    <a:pt x="60" y="66"/>
                    <a:pt x="60" y="66"/>
                  </a:cubicBezTo>
                  <a:cubicBezTo>
                    <a:pt x="73" y="66"/>
                    <a:pt x="73" y="66"/>
                    <a:pt x="73" y="66"/>
                  </a:cubicBezTo>
                  <a:cubicBezTo>
                    <a:pt x="79" y="66"/>
                    <a:pt x="85" y="71"/>
                    <a:pt x="85" y="78"/>
                  </a:cubicBezTo>
                  <a:cubicBezTo>
                    <a:pt x="85" y="121"/>
                    <a:pt x="85" y="121"/>
                    <a:pt x="85" y="121"/>
                  </a:cubicBezTo>
                  <a:cubicBezTo>
                    <a:pt x="85" y="128"/>
                    <a:pt x="79" y="133"/>
                    <a:pt x="73" y="133"/>
                  </a:cubicBezTo>
                  <a:close/>
                  <a:moveTo>
                    <a:pt x="11" y="70"/>
                  </a:moveTo>
                  <a:cubicBezTo>
                    <a:pt x="7" y="70"/>
                    <a:pt x="4" y="74"/>
                    <a:pt x="4" y="78"/>
                  </a:cubicBezTo>
                  <a:cubicBezTo>
                    <a:pt x="4" y="121"/>
                    <a:pt x="4" y="121"/>
                    <a:pt x="4" y="121"/>
                  </a:cubicBezTo>
                  <a:cubicBezTo>
                    <a:pt x="4" y="125"/>
                    <a:pt x="7" y="129"/>
                    <a:pt x="11" y="129"/>
                  </a:cubicBezTo>
                  <a:cubicBezTo>
                    <a:pt x="73" y="129"/>
                    <a:pt x="73" y="129"/>
                    <a:pt x="73" y="129"/>
                  </a:cubicBezTo>
                  <a:cubicBezTo>
                    <a:pt x="77" y="129"/>
                    <a:pt x="81" y="125"/>
                    <a:pt x="81" y="121"/>
                  </a:cubicBezTo>
                  <a:cubicBezTo>
                    <a:pt x="81" y="78"/>
                    <a:pt x="81" y="78"/>
                    <a:pt x="81" y="78"/>
                  </a:cubicBezTo>
                  <a:cubicBezTo>
                    <a:pt x="81" y="74"/>
                    <a:pt x="77" y="70"/>
                    <a:pt x="73" y="70"/>
                  </a:cubicBezTo>
                  <a:cubicBezTo>
                    <a:pt x="57" y="70"/>
                    <a:pt x="57" y="70"/>
                    <a:pt x="57" y="70"/>
                  </a:cubicBezTo>
                  <a:cubicBezTo>
                    <a:pt x="42" y="15"/>
                    <a:pt x="42" y="15"/>
                    <a:pt x="42" y="15"/>
                  </a:cubicBezTo>
                  <a:cubicBezTo>
                    <a:pt x="27" y="70"/>
                    <a:pt x="27" y="70"/>
                    <a:pt x="27" y="70"/>
                  </a:cubicBezTo>
                  <a:lnTo>
                    <a:pt x="11" y="7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4058" name="Rectangle 169">
              <a:extLst>
                <a:ext uri="{FF2B5EF4-FFF2-40B4-BE49-F238E27FC236}">
                  <a16:creationId xmlns:a16="http://schemas.microsoft.com/office/drawing/2014/main" id="{2470C29F-6161-44A0-8498-B95E55F6B636}"/>
                </a:ext>
              </a:extLst>
            </p:cNvPr>
            <p:cNvSpPr>
              <a:spLocks noChangeArrowheads="1"/>
            </p:cNvSpPr>
            <p:nvPr/>
          </p:nvSpPr>
          <p:spPr bwMode="auto">
            <a:xfrm>
              <a:off x="4746625" y="4749800"/>
              <a:ext cx="1281113"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5300" b="1">
                  <a:solidFill>
                    <a:srgbClr val="73848D"/>
                  </a:solidFill>
                  <a:latin typeface="Arial" panose="020B0604020202020204" pitchFamily="34" charset="0"/>
                </a:rPr>
                <a:t>02</a:t>
              </a:r>
              <a:endParaRPr lang="ru-RU" altLang="ru-RU" sz="1800"/>
            </a:p>
          </p:txBody>
        </p:sp>
      </p:grpSp>
      <p:grpSp>
        <p:nvGrpSpPr>
          <p:cNvPr id="5" name="Группа 4">
            <a:extLst>
              <a:ext uri="{FF2B5EF4-FFF2-40B4-BE49-F238E27FC236}">
                <a16:creationId xmlns:a16="http://schemas.microsoft.com/office/drawing/2014/main" id="{68054D12-91C9-4762-9F2D-1158004A88BD}"/>
              </a:ext>
            </a:extLst>
          </p:cNvPr>
          <p:cNvGrpSpPr/>
          <p:nvPr/>
        </p:nvGrpSpPr>
        <p:grpSpPr>
          <a:xfrm>
            <a:off x="6499225" y="2112963"/>
            <a:ext cx="1570038" cy="2263775"/>
            <a:chOff x="6499225" y="2112963"/>
            <a:chExt cx="1570038" cy="2263775"/>
          </a:xfrm>
        </p:grpSpPr>
        <p:sp>
          <p:nvSpPr>
            <p:cNvPr id="44053" name="Freeform 164">
              <a:extLst>
                <a:ext uri="{FF2B5EF4-FFF2-40B4-BE49-F238E27FC236}">
                  <a16:creationId xmlns:a16="http://schemas.microsoft.com/office/drawing/2014/main" id="{68237D6E-12E7-4C0F-AF62-BF4174C7FB71}"/>
                </a:ext>
              </a:extLst>
            </p:cNvPr>
            <p:cNvSpPr>
              <a:spLocks/>
            </p:cNvSpPr>
            <p:nvPr/>
          </p:nvSpPr>
          <p:spPr bwMode="auto">
            <a:xfrm>
              <a:off x="6534150" y="2147888"/>
              <a:ext cx="1365250" cy="2093912"/>
            </a:xfrm>
            <a:custGeom>
              <a:avLst/>
              <a:gdLst>
                <a:gd name="T0" fmla="*/ 2147483646 w 81"/>
                <a:gd name="T1" fmla="*/ 0 h 123"/>
                <a:gd name="T2" fmla="*/ 2147483646 w 81"/>
                <a:gd name="T3" fmla="*/ 0 h 123"/>
                <a:gd name="T4" fmla="*/ 0 w 81"/>
                <a:gd name="T5" fmla="*/ 2147483646 h 123"/>
                <a:gd name="T6" fmla="*/ 0 w 81"/>
                <a:gd name="T7" fmla="*/ 2147483646 h 123"/>
                <a:gd name="T8" fmla="*/ 2147483646 w 81"/>
                <a:gd name="T9" fmla="*/ 2147483646 h 123"/>
                <a:gd name="T10" fmla="*/ 2147483646 w 81"/>
                <a:gd name="T11" fmla="*/ 2147483646 h 123"/>
                <a:gd name="T12" fmla="*/ 2147483646 w 81"/>
                <a:gd name="T13" fmla="*/ 2147483646 h 123"/>
                <a:gd name="T14" fmla="*/ 2147483646 w 81"/>
                <a:gd name="T15" fmla="*/ 2147483646 h 123"/>
                <a:gd name="T16" fmla="*/ 2147483646 w 81"/>
                <a:gd name="T17" fmla="*/ 2147483646 h 123"/>
                <a:gd name="T18" fmla="*/ 2147483646 w 81"/>
                <a:gd name="T19" fmla="*/ 2147483646 h 123"/>
                <a:gd name="T20" fmla="*/ 2147483646 w 81"/>
                <a:gd name="T21" fmla="*/ 2147483646 h 123"/>
                <a:gd name="T22" fmla="*/ 2147483646 w 81"/>
                <a:gd name="T23" fmla="*/ 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1" h="123">
                  <a:moveTo>
                    <a:pt x="72" y="0"/>
                  </a:moveTo>
                  <a:cubicBezTo>
                    <a:pt x="10" y="0"/>
                    <a:pt x="10" y="0"/>
                    <a:pt x="10" y="0"/>
                  </a:cubicBezTo>
                  <a:cubicBezTo>
                    <a:pt x="5" y="0"/>
                    <a:pt x="0" y="4"/>
                    <a:pt x="0" y="10"/>
                  </a:cubicBezTo>
                  <a:cubicBezTo>
                    <a:pt x="0" y="53"/>
                    <a:pt x="0" y="53"/>
                    <a:pt x="0" y="53"/>
                  </a:cubicBezTo>
                  <a:cubicBezTo>
                    <a:pt x="0" y="58"/>
                    <a:pt x="5" y="63"/>
                    <a:pt x="10" y="63"/>
                  </a:cubicBezTo>
                  <a:cubicBezTo>
                    <a:pt x="24" y="63"/>
                    <a:pt x="24" y="63"/>
                    <a:pt x="24" y="63"/>
                  </a:cubicBezTo>
                  <a:cubicBezTo>
                    <a:pt x="41" y="123"/>
                    <a:pt x="41" y="123"/>
                    <a:pt x="41" y="123"/>
                  </a:cubicBezTo>
                  <a:cubicBezTo>
                    <a:pt x="57" y="63"/>
                    <a:pt x="57" y="63"/>
                    <a:pt x="57" y="63"/>
                  </a:cubicBezTo>
                  <a:cubicBezTo>
                    <a:pt x="72" y="63"/>
                    <a:pt x="72" y="63"/>
                    <a:pt x="72" y="63"/>
                  </a:cubicBezTo>
                  <a:cubicBezTo>
                    <a:pt x="77" y="63"/>
                    <a:pt x="81" y="58"/>
                    <a:pt x="81" y="53"/>
                  </a:cubicBezTo>
                  <a:cubicBezTo>
                    <a:pt x="81" y="10"/>
                    <a:pt x="81" y="10"/>
                    <a:pt x="81" y="10"/>
                  </a:cubicBezTo>
                  <a:cubicBezTo>
                    <a:pt x="81" y="4"/>
                    <a:pt x="77" y="0"/>
                    <a:pt x="7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4054" name="Freeform 165">
              <a:extLst>
                <a:ext uri="{FF2B5EF4-FFF2-40B4-BE49-F238E27FC236}">
                  <a16:creationId xmlns:a16="http://schemas.microsoft.com/office/drawing/2014/main" id="{B5B60314-3E54-42C3-8CFD-89925391884C}"/>
                </a:ext>
              </a:extLst>
            </p:cNvPr>
            <p:cNvSpPr>
              <a:spLocks noEditPoints="1"/>
            </p:cNvSpPr>
            <p:nvPr/>
          </p:nvSpPr>
          <p:spPr bwMode="auto">
            <a:xfrm>
              <a:off x="6499225" y="2112963"/>
              <a:ext cx="1435100" cy="2263775"/>
            </a:xfrm>
            <a:custGeom>
              <a:avLst/>
              <a:gdLst>
                <a:gd name="T0" fmla="*/ 2147483646 w 85"/>
                <a:gd name="T1" fmla="*/ 2147483646 h 133"/>
                <a:gd name="T2" fmla="*/ 2147483646 w 85"/>
                <a:gd name="T3" fmla="*/ 2147483646 h 133"/>
                <a:gd name="T4" fmla="*/ 2147483646 w 85"/>
                <a:gd name="T5" fmla="*/ 2147483646 h 133"/>
                <a:gd name="T6" fmla="*/ 0 w 85"/>
                <a:gd name="T7" fmla="*/ 2147483646 h 133"/>
                <a:gd name="T8" fmla="*/ 0 w 85"/>
                <a:gd name="T9" fmla="*/ 2147483646 h 133"/>
                <a:gd name="T10" fmla="*/ 2147483646 w 85"/>
                <a:gd name="T11" fmla="*/ 0 h 133"/>
                <a:gd name="T12" fmla="*/ 2147483646 w 85"/>
                <a:gd name="T13" fmla="*/ 0 h 133"/>
                <a:gd name="T14" fmla="*/ 2147483646 w 85"/>
                <a:gd name="T15" fmla="*/ 2147483646 h 133"/>
                <a:gd name="T16" fmla="*/ 2147483646 w 85"/>
                <a:gd name="T17" fmla="*/ 2147483646 h 133"/>
                <a:gd name="T18" fmla="*/ 2147483646 w 85"/>
                <a:gd name="T19" fmla="*/ 2147483646 h 133"/>
                <a:gd name="T20" fmla="*/ 2147483646 w 85"/>
                <a:gd name="T21" fmla="*/ 2147483646 h 133"/>
                <a:gd name="T22" fmla="*/ 2147483646 w 85"/>
                <a:gd name="T23" fmla="*/ 2147483646 h 133"/>
                <a:gd name="T24" fmla="*/ 2147483646 w 85"/>
                <a:gd name="T25" fmla="*/ 1158865570 h 133"/>
                <a:gd name="T26" fmla="*/ 1139975906 w 85"/>
                <a:gd name="T27" fmla="*/ 2147483646 h 133"/>
                <a:gd name="T28" fmla="*/ 1139975906 w 85"/>
                <a:gd name="T29" fmla="*/ 2147483646 h 133"/>
                <a:gd name="T30" fmla="*/ 2147483646 w 85"/>
                <a:gd name="T31" fmla="*/ 2147483646 h 133"/>
                <a:gd name="T32" fmla="*/ 2147483646 w 85"/>
                <a:gd name="T33" fmla="*/ 2147483646 h 133"/>
                <a:gd name="T34" fmla="*/ 2147483646 w 85"/>
                <a:gd name="T35" fmla="*/ 2147483646 h 133"/>
                <a:gd name="T36" fmla="*/ 2147483646 w 85"/>
                <a:gd name="T37" fmla="*/ 2147483646 h 133"/>
                <a:gd name="T38" fmla="*/ 2147483646 w 85"/>
                <a:gd name="T39" fmla="*/ 2147483646 h 133"/>
                <a:gd name="T40" fmla="*/ 2147483646 w 85"/>
                <a:gd name="T41" fmla="*/ 2147483646 h 133"/>
                <a:gd name="T42" fmla="*/ 2147483646 w 85"/>
                <a:gd name="T43" fmla="*/ 2147483646 h 133"/>
                <a:gd name="T44" fmla="*/ 2147483646 w 85"/>
                <a:gd name="T45" fmla="*/ 1158865570 h 133"/>
                <a:gd name="T46" fmla="*/ 2147483646 w 85"/>
                <a:gd name="T47" fmla="*/ 1158865570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5" h="133">
                  <a:moveTo>
                    <a:pt x="43" y="133"/>
                  </a:moveTo>
                  <a:cubicBezTo>
                    <a:pt x="25" y="67"/>
                    <a:pt x="25" y="67"/>
                    <a:pt x="25" y="67"/>
                  </a:cubicBezTo>
                  <a:cubicBezTo>
                    <a:pt x="12" y="67"/>
                    <a:pt x="12" y="67"/>
                    <a:pt x="12" y="67"/>
                  </a:cubicBezTo>
                  <a:cubicBezTo>
                    <a:pt x="5" y="67"/>
                    <a:pt x="0" y="62"/>
                    <a:pt x="0" y="55"/>
                  </a:cubicBezTo>
                  <a:cubicBezTo>
                    <a:pt x="0" y="12"/>
                    <a:pt x="0" y="12"/>
                    <a:pt x="0" y="12"/>
                  </a:cubicBezTo>
                  <a:cubicBezTo>
                    <a:pt x="0" y="5"/>
                    <a:pt x="5" y="0"/>
                    <a:pt x="12" y="0"/>
                  </a:cubicBezTo>
                  <a:cubicBezTo>
                    <a:pt x="74" y="0"/>
                    <a:pt x="74" y="0"/>
                    <a:pt x="74" y="0"/>
                  </a:cubicBezTo>
                  <a:cubicBezTo>
                    <a:pt x="80" y="0"/>
                    <a:pt x="85" y="5"/>
                    <a:pt x="85" y="12"/>
                  </a:cubicBezTo>
                  <a:cubicBezTo>
                    <a:pt x="85" y="55"/>
                    <a:pt x="85" y="55"/>
                    <a:pt x="85" y="55"/>
                  </a:cubicBezTo>
                  <a:cubicBezTo>
                    <a:pt x="85" y="62"/>
                    <a:pt x="80" y="67"/>
                    <a:pt x="74" y="67"/>
                  </a:cubicBezTo>
                  <a:cubicBezTo>
                    <a:pt x="61" y="67"/>
                    <a:pt x="61" y="67"/>
                    <a:pt x="61" y="67"/>
                  </a:cubicBezTo>
                  <a:lnTo>
                    <a:pt x="43" y="133"/>
                  </a:lnTo>
                  <a:close/>
                  <a:moveTo>
                    <a:pt x="12" y="4"/>
                  </a:moveTo>
                  <a:cubicBezTo>
                    <a:pt x="8" y="4"/>
                    <a:pt x="4" y="7"/>
                    <a:pt x="4" y="12"/>
                  </a:cubicBezTo>
                  <a:cubicBezTo>
                    <a:pt x="4" y="55"/>
                    <a:pt x="4" y="55"/>
                    <a:pt x="4" y="55"/>
                  </a:cubicBezTo>
                  <a:cubicBezTo>
                    <a:pt x="4" y="59"/>
                    <a:pt x="8" y="63"/>
                    <a:pt x="12" y="63"/>
                  </a:cubicBezTo>
                  <a:cubicBezTo>
                    <a:pt x="28" y="63"/>
                    <a:pt x="28" y="63"/>
                    <a:pt x="28" y="63"/>
                  </a:cubicBezTo>
                  <a:cubicBezTo>
                    <a:pt x="43" y="118"/>
                    <a:pt x="43" y="118"/>
                    <a:pt x="43" y="118"/>
                  </a:cubicBezTo>
                  <a:cubicBezTo>
                    <a:pt x="58" y="63"/>
                    <a:pt x="58" y="63"/>
                    <a:pt x="58" y="63"/>
                  </a:cubicBezTo>
                  <a:cubicBezTo>
                    <a:pt x="74" y="63"/>
                    <a:pt x="74" y="63"/>
                    <a:pt x="74" y="63"/>
                  </a:cubicBezTo>
                  <a:cubicBezTo>
                    <a:pt x="78" y="63"/>
                    <a:pt x="81" y="59"/>
                    <a:pt x="81" y="55"/>
                  </a:cubicBezTo>
                  <a:cubicBezTo>
                    <a:pt x="81" y="12"/>
                    <a:pt x="81" y="12"/>
                    <a:pt x="81" y="12"/>
                  </a:cubicBezTo>
                  <a:cubicBezTo>
                    <a:pt x="81" y="7"/>
                    <a:pt x="78" y="4"/>
                    <a:pt x="74" y="4"/>
                  </a:cubicBezTo>
                  <a:lnTo>
                    <a:pt x="12" y="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4059" name="Rectangle 170">
              <a:extLst>
                <a:ext uri="{FF2B5EF4-FFF2-40B4-BE49-F238E27FC236}">
                  <a16:creationId xmlns:a16="http://schemas.microsoft.com/office/drawing/2014/main" id="{A9279308-A7CE-4F15-BF5B-CC823E5BC14E}"/>
                </a:ext>
              </a:extLst>
            </p:cNvPr>
            <p:cNvSpPr>
              <a:spLocks noChangeArrowheads="1"/>
            </p:cNvSpPr>
            <p:nvPr/>
          </p:nvSpPr>
          <p:spPr bwMode="auto">
            <a:xfrm>
              <a:off x="6786563" y="2266950"/>
              <a:ext cx="1282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5300" b="1">
                  <a:solidFill>
                    <a:srgbClr val="73848D"/>
                  </a:solidFill>
                  <a:latin typeface="Arial" panose="020B0604020202020204" pitchFamily="34" charset="0"/>
                </a:rPr>
                <a:t>03</a:t>
              </a:r>
              <a:endParaRPr lang="ru-RU" altLang="ru-RU" sz="1800"/>
            </a:p>
          </p:txBody>
        </p:sp>
      </p:grpSp>
      <p:grpSp>
        <p:nvGrpSpPr>
          <p:cNvPr id="4" name="Группа 3">
            <a:extLst>
              <a:ext uri="{FF2B5EF4-FFF2-40B4-BE49-F238E27FC236}">
                <a16:creationId xmlns:a16="http://schemas.microsoft.com/office/drawing/2014/main" id="{2A3BA443-719A-4CFF-ADA7-9D67FF77C7F0}"/>
              </a:ext>
            </a:extLst>
          </p:cNvPr>
          <p:cNvGrpSpPr/>
          <p:nvPr/>
        </p:nvGrpSpPr>
        <p:grpSpPr>
          <a:xfrm>
            <a:off x="8558213" y="3509963"/>
            <a:ext cx="1568450" cy="2344737"/>
            <a:chOff x="8558213" y="3509963"/>
            <a:chExt cx="1568450" cy="2344737"/>
          </a:xfrm>
        </p:grpSpPr>
        <p:sp>
          <p:nvSpPr>
            <p:cNvPr id="44055" name="Freeform 166">
              <a:extLst>
                <a:ext uri="{FF2B5EF4-FFF2-40B4-BE49-F238E27FC236}">
                  <a16:creationId xmlns:a16="http://schemas.microsoft.com/office/drawing/2014/main" id="{BC4549E8-8F90-4E49-8E28-EF9D13100438}"/>
                </a:ext>
              </a:extLst>
            </p:cNvPr>
            <p:cNvSpPr>
              <a:spLocks/>
            </p:cNvSpPr>
            <p:nvPr/>
          </p:nvSpPr>
          <p:spPr bwMode="auto">
            <a:xfrm>
              <a:off x="8593138" y="3644900"/>
              <a:ext cx="1365250" cy="2093913"/>
            </a:xfrm>
            <a:custGeom>
              <a:avLst/>
              <a:gdLst>
                <a:gd name="T0" fmla="*/ 2147483646 w 81"/>
                <a:gd name="T1" fmla="*/ 2147483646 h 123"/>
                <a:gd name="T2" fmla="*/ 2147483646 w 81"/>
                <a:gd name="T3" fmla="*/ 2147483646 h 123"/>
                <a:gd name="T4" fmla="*/ 2147483646 w 81"/>
                <a:gd name="T5" fmla="*/ 2147483646 h 123"/>
                <a:gd name="T6" fmla="*/ 2147483646 w 81"/>
                <a:gd name="T7" fmla="*/ 2147483646 h 123"/>
                <a:gd name="T8" fmla="*/ 2147483646 w 81"/>
                <a:gd name="T9" fmla="*/ 2147483646 h 123"/>
                <a:gd name="T10" fmla="*/ 2147483646 w 81"/>
                <a:gd name="T11" fmla="*/ 2147483646 h 123"/>
                <a:gd name="T12" fmla="*/ 2147483646 w 81"/>
                <a:gd name="T13" fmla="*/ 0 h 123"/>
                <a:gd name="T14" fmla="*/ 2147483646 w 81"/>
                <a:gd name="T15" fmla="*/ 2147483646 h 123"/>
                <a:gd name="T16" fmla="*/ 2147483646 w 81"/>
                <a:gd name="T17" fmla="*/ 2147483646 h 123"/>
                <a:gd name="T18" fmla="*/ 0 w 81"/>
                <a:gd name="T19" fmla="*/ 2147483646 h 123"/>
                <a:gd name="T20" fmla="*/ 0 w 81"/>
                <a:gd name="T21" fmla="*/ 2147483646 h 123"/>
                <a:gd name="T22" fmla="*/ 2147483646 w 81"/>
                <a:gd name="T23" fmla="*/ 2147483646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1" h="123">
                  <a:moveTo>
                    <a:pt x="10" y="123"/>
                  </a:moveTo>
                  <a:cubicBezTo>
                    <a:pt x="71" y="123"/>
                    <a:pt x="71" y="123"/>
                    <a:pt x="71" y="123"/>
                  </a:cubicBezTo>
                  <a:cubicBezTo>
                    <a:pt x="77" y="123"/>
                    <a:pt x="81" y="118"/>
                    <a:pt x="81" y="113"/>
                  </a:cubicBezTo>
                  <a:cubicBezTo>
                    <a:pt x="81" y="70"/>
                    <a:pt x="81" y="70"/>
                    <a:pt x="81" y="70"/>
                  </a:cubicBezTo>
                  <a:cubicBezTo>
                    <a:pt x="81" y="64"/>
                    <a:pt x="77" y="60"/>
                    <a:pt x="71" y="60"/>
                  </a:cubicBezTo>
                  <a:cubicBezTo>
                    <a:pt x="57" y="60"/>
                    <a:pt x="57" y="60"/>
                    <a:pt x="57" y="60"/>
                  </a:cubicBezTo>
                  <a:cubicBezTo>
                    <a:pt x="40" y="0"/>
                    <a:pt x="40" y="0"/>
                    <a:pt x="40" y="0"/>
                  </a:cubicBezTo>
                  <a:cubicBezTo>
                    <a:pt x="24" y="60"/>
                    <a:pt x="24" y="60"/>
                    <a:pt x="24" y="60"/>
                  </a:cubicBezTo>
                  <a:cubicBezTo>
                    <a:pt x="10" y="60"/>
                    <a:pt x="10" y="60"/>
                    <a:pt x="10" y="60"/>
                  </a:cubicBezTo>
                  <a:cubicBezTo>
                    <a:pt x="4" y="60"/>
                    <a:pt x="0" y="64"/>
                    <a:pt x="0" y="70"/>
                  </a:cubicBezTo>
                  <a:cubicBezTo>
                    <a:pt x="0" y="113"/>
                    <a:pt x="0" y="113"/>
                    <a:pt x="0" y="113"/>
                  </a:cubicBezTo>
                  <a:cubicBezTo>
                    <a:pt x="0" y="118"/>
                    <a:pt x="4" y="123"/>
                    <a:pt x="10"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4056" name="Freeform 167">
              <a:extLst>
                <a:ext uri="{FF2B5EF4-FFF2-40B4-BE49-F238E27FC236}">
                  <a16:creationId xmlns:a16="http://schemas.microsoft.com/office/drawing/2014/main" id="{6CD36B2E-78E5-43E3-88BC-A293E179C595}"/>
                </a:ext>
              </a:extLst>
            </p:cNvPr>
            <p:cNvSpPr>
              <a:spLocks noEditPoints="1"/>
            </p:cNvSpPr>
            <p:nvPr/>
          </p:nvSpPr>
          <p:spPr bwMode="auto">
            <a:xfrm>
              <a:off x="8558213" y="3509963"/>
              <a:ext cx="1435100" cy="2260600"/>
            </a:xfrm>
            <a:custGeom>
              <a:avLst/>
              <a:gdLst>
                <a:gd name="T0" fmla="*/ 2147483646 w 85"/>
                <a:gd name="T1" fmla="*/ 2147483646 h 133"/>
                <a:gd name="T2" fmla="*/ 2147483646 w 85"/>
                <a:gd name="T3" fmla="*/ 2147483646 h 133"/>
                <a:gd name="T4" fmla="*/ 0 w 85"/>
                <a:gd name="T5" fmla="*/ 2147483646 h 133"/>
                <a:gd name="T6" fmla="*/ 0 w 85"/>
                <a:gd name="T7" fmla="*/ 2147483646 h 133"/>
                <a:gd name="T8" fmla="*/ 2147483646 w 85"/>
                <a:gd name="T9" fmla="*/ 2147483646 h 133"/>
                <a:gd name="T10" fmla="*/ 2147483646 w 85"/>
                <a:gd name="T11" fmla="*/ 2147483646 h 133"/>
                <a:gd name="T12" fmla="*/ 2147483646 w 85"/>
                <a:gd name="T13" fmla="*/ 0 h 133"/>
                <a:gd name="T14" fmla="*/ 2147483646 w 85"/>
                <a:gd name="T15" fmla="*/ 2147483646 h 133"/>
                <a:gd name="T16" fmla="*/ 2147483646 w 85"/>
                <a:gd name="T17" fmla="*/ 2147483646 h 133"/>
                <a:gd name="T18" fmla="*/ 2147483646 w 85"/>
                <a:gd name="T19" fmla="*/ 2147483646 h 133"/>
                <a:gd name="T20" fmla="*/ 2147483646 w 85"/>
                <a:gd name="T21" fmla="*/ 2147483646 h 133"/>
                <a:gd name="T22" fmla="*/ 2147483646 w 85"/>
                <a:gd name="T23" fmla="*/ 2147483646 h 133"/>
                <a:gd name="T24" fmla="*/ 2147483646 w 85"/>
                <a:gd name="T25" fmla="*/ 2147483646 h 133"/>
                <a:gd name="T26" fmla="*/ 1139975906 w 85"/>
                <a:gd name="T27" fmla="*/ 2147483646 h 133"/>
                <a:gd name="T28" fmla="*/ 1139975906 w 85"/>
                <a:gd name="T29" fmla="*/ 2147483646 h 133"/>
                <a:gd name="T30" fmla="*/ 2147483646 w 85"/>
                <a:gd name="T31" fmla="*/ 2147483646 h 133"/>
                <a:gd name="T32" fmla="*/ 2147483646 w 85"/>
                <a:gd name="T33" fmla="*/ 2147483646 h 133"/>
                <a:gd name="T34" fmla="*/ 2147483646 w 85"/>
                <a:gd name="T35" fmla="*/ 2147483646 h 133"/>
                <a:gd name="T36" fmla="*/ 2147483646 w 85"/>
                <a:gd name="T37" fmla="*/ 2147483646 h 133"/>
                <a:gd name="T38" fmla="*/ 2147483646 w 85"/>
                <a:gd name="T39" fmla="*/ 2147483646 h 133"/>
                <a:gd name="T40" fmla="*/ 2147483646 w 85"/>
                <a:gd name="T41" fmla="*/ 2147483646 h 133"/>
                <a:gd name="T42" fmla="*/ 2147483646 w 85"/>
                <a:gd name="T43" fmla="*/ 2147483646 h 133"/>
                <a:gd name="T44" fmla="*/ 2147483646 w 85"/>
                <a:gd name="T45" fmla="*/ 2147483646 h 133"/>
                <a:gd name="T46" fmla="*/ 2147483646 w 85"/>
                <a:gd name="T47" fmla="*/ 2147483646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5" h="133">
                  <a:moveTo>
                    <a:pt x="73" y="133"/>
                  </a:moveTo>
                  <a:cubicBezTo>
                    <a:pt x="12" y="133"/>
                    <a:pt x="12" y="133"/>
                    <a:pt x="12" y="133"/>
                  </a:cubicBezTo>
                  <a:cubicBezTo>
                    <a:pt x="5" y="133"/>
                    <a:pt x="0" y="128"/>
                    <a:pt x="0" y="121"/>
                  </a:cubicBezTo>
                  <a:cubicBezTo>
                    <a:pt x="0" y="78"/>
                    <a:pt x="0" y="78"/>
                    <a:pt x="0" y="78"/>
                  </a:cubicBezTo>
                  <a:cubicBezTo>
                    <a:pt x="0" y="71"/>
                    <a:pt x="5" y="66"/>
                    <a:pt x="12" y="66"/>
                  </a:cubicBezTo>
                  <a:cubicBezTo>
                    <a:pt x="24" y="66"/>
                    <a:pt x="24" y="66"/>
                    <a:pt x="24" y="66"/>
                  </a:cubicBezTo>
                  <a:cubicBezTo>
                    <a:pt x="42" y="0"/>
                    <a:pt x="42" y="0"/>
                    <a:pt x="42" y="0"/>
                  </a:cubicBezTo>
                  <a:cubicBezTo>
                    <a:pt x="61" y="66"/>
                    <a:pt x="61" y="66"/>
                    <a:pt x="61" y="66"/>
                  </a:cubicBezTo>
                  <a:cubicBezTo>
                    <a:pt x="73" y="66"/>
                    <a:pt x="73" y="66"/>
                    <a:pt x="73" y="66"/>
                  </a:cubicBezTo>
                  <a:cubicBezTo>
                    <a:pt x="80" y="66"/>
                    <a:pt x="85" y="71"/>
                    <a:pt x="85" y="78"/>
                  </a:cubicBezTo>
                  <a:cubicBezTo>
                    <a:pt x="85" y="121"/>
                    <a:pt x="85" y="121"/>
                    <a:pt x="85" y="121"/>
                  </a:cubicBezTo>
                  <a:cubicBezTo>
                    <a:pt x="85" y="128"/>
                    <a:pt x="80" y="133"/>
                    <a:pt x="73" y="133"/>
                  </a:cubicBezTo>
                  <a:close/>
                  <a:moveTo>
                    <a:pt x="12" y="70"/>
                  </a:moveTo>
                  <a:cubicBezTo>
                    <a:pt x="7" y="70"/>
                    <a:pt x="4" y="74"/>
                    <a:pt x="4" y="78"/>
                  </a:cubicBezTo>
                  <a:cubicBezTo>
                    <a:pt x="4" y="121"/>
                    <a:pt x="4" y="121"/>
                    <a:pt x="4" y="121"/>
                  </a:cubicBezTo>
                  <a:cubicBezTo>
                    <a:pt x="4" y="125"/>
                    <a:pt x="7" y="129"/>
                    <a:pt x="12" y="129"/>
                  </a:cubicBezTo>
                  <a:cubicBezTo>
                    <a:pt x="73" y="129"/>
                    <a:pt x="73" y="129"/>
                    <a:pt x="73" y="129"/>
                  </a:cubicBezTo>
                  <a:cubicBezTo>
                    <a:pt x="78" y="129"/>
                    <a:pt x="81" y="125"/>
                    <a:pt x="81" y="121"/>
                  </a:cubicBezTo>
                  <a:cubicBezTo>
                    <a:pt x="81" y="78"/>
                    <a:pt x="81" y="78"/>
                    <a:pt x="81" y="78"/>
                  </a:cubicBezTo>
                  <a:cubicBezTo>
                    <a:pt x="81" y="74"/>
                    <a:pt x="78" y="70"/>
                    <a:pt x="73" y="70"/>
                  </a:cubicBezTo>
                  <a:cubicBezTo>
                    <a:pt x="58" y="70"/>
                    <a:pt x="58" y="70"/>
                    <a:pt x="58" y="70"/>
                  </a:cubicBezTo>
                  <a:cubicBezTo>
                    <a:pt x="42" y="15"/>
                    <a:pt x="42" y="15"/>
                    <a:pt x="42" y="15"/>
                  </a:cubicBezTo>
                  <a:cubicBezTo>
                    <a:pt x="27" y="70"/>
                    <a:pt x="27" y="70"/>
                    <a:pt x="27" y="70"/>
                  </a:cubicBezTo>
                  <a:lnTo>
                    <a:pt x="12" y="7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4060" name="Rectangle 171">
              <a:extLst>
                <a:ext uri="{FF2B5EF4-FFF2-40B4-BE49-F238E27FC236}">
                  <a16:creationId xmlns:a16="http://schemas.microsoft.com/office/drawing/2014/main" id="{D9EA5EB9-A893-479A-8084-07DCB08B5724}"/>
                </a:ext>
              </a:extLst>
            </p:cNvPr>
            <p:cNvSpPr>
              <a:spLocks noChangeArrowheads="1"/>
            </p:cNvSpPr>
            <p:nvPr/>
          </p:nvSpPr>
          <p:spPr bwMode="auto">
            <a:xfrm>
              <a:off x="8845550" y="4749800"/>
              <a:ext cx="1281113"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5300" b="1">
                  <a:solidFill>
                    <a:srgbClr val="73848D"/>
                  </a:solidFill>
                  <a:latin typeface="Arial" panose="020B0604020202020204" pitchFamily="34" charset="0"/>
                </a:rPr>
                <a:t>04</a:t>
              </a:r>
              <a:endParaRPr lang="ru-RU" altLang="ru-RU" sz="1800"/>
            </a:p>
          </p:txBody>
        </p:sp>
      </p:grpSp>
      <p:sp>
        <p:nvSpPr>
          <p:cNvPr id="44061" name="TextBox 115">
            <a:extLst>
              <a:ext uri="{FF2B5EF4-FFF2-40B4-BE49-F238E27FC236}">
                <a16:creationId xmlns:a16="http://schemas.microsoft.com/office/drawing/2014/main" id="{B278DC4D-234A-441A-BED3-3448B553A75D}"/>
              </a:ext>
            </a:extLst>
          </p:cNvPr>
          <p:cNvSpPr txBox="1">
            <a:spLocks noChangeArrowheads="1"/>
          </p:cNvSpPr>
          <p:nvPr/>
        </p:nvSpPr>
        <p:spPr bwMode="auto">
          <a:xfrm>
            <a:off x="3995738" y="1135063"/>
            <a:ext cx="23447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8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a:t>
            </a:r>
            <a:endParaRPr lang="ru-RU" altLang="ru-RU" sz="1600" i="1">
              <a:solidFill>
                <a:srgbClr val="73858E"/>
              </a:solidFill>
              <a:latin typeface="Arial" panose="020B0604020202020204" pitchFamily="34" charset="0"/>
              <a:cs typeface="Arial" panose="020B0604020202020204" pitchFamily="34" charset="0"/>
            </a:endParaRPr>
          </a:p>
        </p:txBody>
      </p:sp>
      <p:sp>
        <p:nvSpPr>
          <p:cNvPr id="44062" name="TextBox 115">
            <a:extLst>
              <a:ext uri="{FF2B5EF4-FFF2-40B4-BE49-F238E27FC236}">
                <a16:creationId xmlns:a16="http://schemas.microsoft.com/office/drawing/2014/main" id="{52DE20FA-C1CB-4E6C-B485-F5FD221A14C2}"/>
              </a:ext>
            </a:extLst>
          </p:cNvPr>
          <p:cNvSpPr txBox="1">
            <a:spLocks noChangeArrowheads="1"/>
          </p:cNvSpPr>
          <p:nvPr/>
        </p:nvSpPr>
        <p:spPr bwMode="auto">
          <a:xfrm>
            <a:off x="8043863" y="1135063"/>
            <a:ext cx="23447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8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a:t>
            </a:r>
            <a:endParaRPr lang="ru-RU" altLang="ru-RU" sz="1600" i="1">
              <a:solidFill>
                <a:srgbClr val="73858E"/>
              </a:solidFill>
              <a:latin typeface="Arial" panose="020B0604020202020204" pitchFamily="34" charset="0"/>
              <a:cs typeface="Arial" panose="020B0604020202020204" pitchFamily="34" charset="0"/>
            </a:endParaRPr>
          </a:p>
        </p:txBody>
      </p:sp>
      <p:sp>
        <p:nvSpPr>
          <p:cNvPr id="44063" name="TextBox 115">
            <a:extLst>
              <a:ext uri="{FF2B5EF4-FFF2-40B4-BE49-F238E27FC236}">
                <a16:creationId xmlns:a16="http://schemas.microsoft.com/office/drawing/2014/main" id="{8D036EA1-AE54-4760-BE37-455890F8A2C5}"/>
              </a:ext>
            </a:extLst>
          </p:cNvPr>
          <p:cNvSpPr txBox="1">
            <a:spLocks noChangeArrowheads="1"/>
          </p:cNvSpPr>
          <p:nvPr/>
        </p:nvSpPr>
        <p:spPr bwMode="auto">
          <a:xfrm>
            <a:off x="1928813" y="5159375"/>
            <a:ext cx="2325687"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8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a:t>
            </a:r>
            <a:endParaRPr lang="ru-RU" altLang="ru-RU" sz="1600" i="1">
              <a:solidFill>
                <a:srgbClr val="73858E"/>
              </a:solidFill>
              <a:latin typeface="Arial" panose="020B0604020202020204" pitchFamily="34" charset="0"/>
              <a:cs typeface="Arial" panose="020B0604020202020204" pitchFamily="34" charset="0"/>
            </a:endParaRPr>
          </a:p>
        </p:txBody>
      </p:sp>
      <p:sp>
        <p:nvSpPr>
          <p:cNvPr id="44064" name="TextBox 115">
            <a:extLst>
              <a:ext uri="{FF2B5EF4-FFF2-40B4-BE49-F238E27FC236}">
                <a16:creationId xmlns:a16="http://schemas.microsoft.com/office/drawing/2014/main" id="{F3A2C48F-D933-426A-AB7A-5637288EDB83}"/>
              </a:ext>
            </a:extLst>
          </p:cNvPr>
          <p:cNvSpPr txBox="1">
            <a:spLocks noChangeArrowheads="1"/>
          </p:cNvSpPr>
          <p:nvPr/>
        </p:nvSpPr>
        <p:spPr bwMode="auto">
          <a:xfrm>
            <a:off x="6069013" y="5159375"/>
            <a:ext cx="2325687"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8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a:t>
            </a:r>
            <a:endParaRPr lang="ru-RU" altLang="ru-RU" sz="1600" i="1">
              <a:solidFill>
                <a:srgbClr val="73858E"/>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ppt_x"/>
                                          </p:val>
                                        </p:tav>
                                        <p:tav tm="100000">
                                          <p:val>
                                            <p:strVal val="#ppt_x"/>
                                          </p:val>
                                        </p:tav>
                                      </p:tavLst>
                                    </p:anim>
                                    <p:anim calcmode="lin" valueType="num">
                                      <p:cBhvr additive="base">
                                        <p:cTn id="8" dur="500" fill="hold"/>
                                        <p:tgtEl>
                                          <p:spTgt spid="440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par>
                                <p:cTn id="14" presetID="23" presetClass="entr" presetSubtype="16" fill="hold" nodeType="withEffect">
                                  <p:stCondLst>
                                    <p:cond delay="25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25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250"/>
                                  </p:stCondLst>
                                  <p:childTnLst>
                                    <p:set>
                                      <p:cBhvr>
                                        <p:cTn id="23" dur="1" fill="hold">
                                          <p:stCondLst>
                                            <p:cond delay="0"/>
                                          </p:stCondLst>
                                        </p:cTn>
                                        <p:tgtEl>
                                          <p:spTgt spid="44063"/>
                                        </p:tgtEl>
                                        <p:attrNameLst>
                                          <p:attrName>style.visibility</p:attrName>
                                        </p:attrNameLst>
                                      </p:cBhvr>
                                      <p:to>
                                        <p:strVal val="visible"/>
                                      </p:to>
                                    </p:set>
                                    <p:anim calcmode="lin" valueType="num">
                                      <p:cBhvr>
                                        <p:cTn id="24" dur="500" fill="hold"/>
                                        <p:tgtEl>
                                          <p:spTgt spid="44063"/>
                                        </p:tgtEl>
                                        <p:attrNameLst>
                                          <p:attrName>ppt_w</p:attrName>
                                        </p:attrNameLst>
                                      </p:cBhvr>
                                      <p:tavLst>
                                        <p:tav tm="0">
                                          <p:val>
                                            <p:fltVal val="0"/>
                                          </p:val>
                                        </p:tav>
                                        <p:tav tm="100000">
                                          <p:val>
                                            <p:strVal val="#ppt_w"/>
                                          </p:val>
                                        </p:tav>
                                      </p:tavLst>
                                    </p:anim>
                                    <p:anim calcmode="lin" valueType="num">
                                      <p:cBhvr>
                                        <p:cTn id="25" dur="500" fill="hold"/>
                                        <p:tgtEl>
                                          <p:spTgt spid="44063"/>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5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50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500"/>
                                  </p:stCondLst>
                                  <p:childTnLst>
                                    <p:set>
                                      <p:cBhvr>
                                        <p:cTn id="35" dur="1" fill="hold">
                                          <p:stCondLst>
                                            <p:cond delay="0"/>
                                          </p:stCondLst>
                                        </p:cTn>
                                        <p:tgtEl>
                                          <p:spTgt spid="44061"/>
                                        </p:tgtEl>
                                        <p:attrNameLst>
                                          <p:attrName>style.visibility</p:attrName>
                                        </p:attrNameLst>
                                      </p:cBhvr>
                                      <p:to>
                                        <p:strVal val="visible"/>
                                      </p:to>
                                    </p:set>
                                    <p:anim calcmode="lin" valueType="num">
                                      <p:cBhvr>
                                        <p:cTn id="36" dur="500" fill="hold"/>
                                        <p:tgtEl>
                                          <p:spTgt spid="44061"/>
                                        </p:tgtEl>
                                        <p:attrNameLst>
                                          <p:attrName>ppt_w</p:attrName>
                                        </p:attrNameLst>
                                      </p:cBhvr>
                                      <p:tavLst>
                                        <p:tav tm="0">
                                          <p:val>
                                            <p:fltVal val="0"/>
                                          </p:val>
                                        </p:tav>
                                        <p:tav tm="100000">
                                          <p:val>
                                            <p:strVal val="#ppt_w"/>
                                          </p:val>
                                        </p:tav>
                                      </p:tavLst>
                                    </p:anim>
                                    <p:anim calcmode="lin" valueType="num">
                                      <p:cBhvr>
                                        <p:cTn id="37" dur="500" fill="hold"/>
                                        <p:tgtEl>
                                          <p:spTgt spid="44061"/>
                                        </p:tgtEl>
                                        <p:attrNameLst>
                                          <p:attrName>ppt_h</p:attrName>
                                        </p:attrNameLst>
                                      </p:cBhvr>
                                      <p:tavLst>
                                        <p:tav tm="0">
                                          <p:val>
                                            <p:fltVal val="0"/>
                                          </p:val>
                                        </p:tav>
                                        <p:tav tm="100000">
                                          <p:val>
                                            <p:strVal val="#ppt_h"/>
                                          </p:val>
                                        </p:tav>
                                      </p:tavLst>
                                    </p:anim>
                                  </p:childTnLst>
                                </p:cTn>
                              </p:par>
                              <p:par>
                                <p:cTn id="38" presetID="23" presetClass="entr" presetSubtype="16" fill="hold" nodeType="withEffect">
                                  <p:stCondLst>
                                    <p:cond delay="75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75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750"/>
                                  </p:stCondLst>
                                  <p:childTnLst>
                                    <p:set>
                                      <p:cBhvr>
                                        <p:cTn id="47" dur="1" fill="hold">
                                          <p:stCondLst>
                                            <p:cond delay="0"/>
                                          </p:stCondLst>
                                        </p:cTn>
                                        <p:tgtEl>
                                          <p:spTgt spid="44064"/>
                                        </p:tgtEl>
                                        <p:attrNameLst>
                                          <p:attrName>style.visibility</p:attrName>
                                        </p:attrNameLst>
                                      </p:cBhvr>
                                      <p:to>
                                        <p:strVal val="visible"/>
                                      </p:to>
                                    </p:set>
                                    <p:anim calcmode="lin" valueType="num">
                                      <p:cBhvr>
                                        <p:cTn id="48" dur="500" fill="hold"/>
                                        <p:tgtEl>
                                          <p:spTgt spid="44064"/>
                                        </p:tgtEl>
                                        <p:attrNameLst>
                                          <p:attrName>ppt_w</p:attrName>
                                        </p:attrNameLst>
                                      </p:cBhvr>
                                      <p:tavLst>
                                        <p:tav tm="0">
                                          <p:val>
                                            <p:fltVal val="0"/>
                                          </p:val>
                                        </p:tav>
                                        <p:tav tm="100000">
                                          <p:val>
                                            <p:strVal val="#ppt_w"/>
                                          </p:val>
                                        </p:tav>
                                      </p:tavLst>
                                    </p:anim>
                                    <p:anim calcmode="lin" valueType="num">
                                      <p:cBhvr>
                                        <p:cTn id="49" dur="500" fill="hold"/>
                                        <p:tgtEl>
                                          <p:spTgt spid="44064"/>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100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1000"/>
                                  </p:stCondLst>
                                  <p:childTnLst>
                                    <p:set>
                                      <p:cBhvr>
                                        <p:cTn id="59" dur="1" fill="hold">
                                          <p:stCondLst>
                                            <p:cond delay="0"/>
                                          </p:stCondLst>
                                        </p:cTn>
                                        <p:tgtEl>
                                          <p:spTgt spid="44062"/>
                                        </p:tgtEl>
                                        <p:attrNameLst>
                                          <p:attrName>style.visibility</p:attrName>
                                        </p:attrNameLst>
                                      </p:cBhvr>
                                      <p:to>
                                        <p:strVal val="visible"/>
                                      </p:to>
                                    </p:set>
                                    <p:anim calcmode="lin" valueType="num">
                                      <p:cBhvr>
                                        <p:cTn id="60" dur="500" fill="hold"/>
                                        <p:tgtEl>
                                          <p:spTgt spid="44062"/>
                                        </p:tgtEl>
                                        <p:attrNameLst>
                                          <p:attrName>ppt_w</p:attrName>
                                        </p:attrNameLst>
                                      </p:cBhvr>
                                      <p:tavLst>
                                        <p:tav tm="0">
                                          <p:val>
                                            <p:fltVal val="0"/>
                                          </p:val>
                                        </p:tav>
                                        <p:tav tm="100000">
                                          <p:val>
                                            <p:strVal val="#ppt_w"/>
                                          </p:val>
                                        </p:tav>
                                      </p:tavLst>
                                    </p:anim>
                                    <p:anim calcmode="lin" valueType="num">
                                      <p:cBhvr>
                                        <p:cTn id="61" dur="500" fill="hold"/>
                                        <p:tgtEl>
                                          <p:spTgt spid="44062"/>
                                        </p:tgtEl>
                                        <p:attrNameLst>
                                          <p:attrName>ppt_h</p:attrName>
                                        </p:attrNameLst>
                                      </p:cBhvr>
                                      <p:tavLst>
                                        <p:tav tm="0">
                                          <p:val>
                                            <p:fltVal val="0"/>
                                          </p:val>
                                        </p:tav>
                                        <p:tav tm="100000">
                                          <p:val>
                                            <p:strVal val="#ppt_h"/>
                                          </p:val>
                                        </p:tav>
                                      </p:tavLst>
                                    </p:anim>
                                  </p:childTnLst>
                                </p:cTn>
                              </p:par>
                              <p:par>
                                <p:cTn id="62" presetID="23" presetClass="entr" presetSubtype="16" fill="hold" nodeType="withEffect">
                                  <p:stCondLst>
                                    <p:cond delay="125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ppt_w</p:attrName>
                                        </p:attrNameLst>
                                      </p:cBhvr>
                                      <p:tavLst>
                                        <p:tav tm="0">
                                          <p:val>
                                            <p:fltVal val="0"/>
                                          </p:val>
                                        </p:tav>
                                        <p:tav tm="100000">
                                          <p:val>
                                            <p:strVal val="#ppt_w"/>
                                          </p:val>
                                        </p:tav>
                                      </p:tavLst>
                                    </p:anim>
                                    <p:anim calcmode="lin" valueType="num">
                                      <p:cBhvr>
                                        <p:cTn id="65" dur="500" fill="hold"/>
                                        <p:tgtEl>
                                          <p:spTgt spid="12"/>
                                        </p:tgtEl>
                                        <p:attrNameLst>
                                          <p:attrName>ppt_h</p:attrName>
                                        </p:attrNameLst>
                                      </p:cBhvr>
                                      <p:tavLst>
                                        <p:tav tm="0">
                                          <p:val>
                                            <p:fltVal val="0"/>
                                          </p:val>
                                        </p:tav>
                                        <p:tav tm="100000">
                                          <p:val>
                                            <p:strVal val="#ppt_h"/>
                                          </p:val>
                                        </p:tav>
                                      </p:tavLst>
                                    </p:anim>
                                  </p:childTnLst>
                                </p:cTn>
                              </p:par>
                            </p:childTnLst>
                          </p:cTn>
                        </p:par>
                        <p:par>
                          <p:cTn id="66" fill="hold">
                            <p:stCondLst>
                              <p:cond delay="2250"/>
                            </p:stCondLst>
                            <p:childTnLst>
                              <p:par>
                                <p:cTn id="67" presetID="22" presetClass="entr" presetSubtype="8" fill="hold" grpId="0" nodeType="afterEffect">
                                  <p:stCondLst>
                                    <p:cond delay="0"/>
                                  </p:stCondLst>
                                  <p:childTnLst>
                                    <p:set>
                                      <p:cBhvr>
                                        <p:cTn id="68" dur="1" fill="hold">
                                          <p:stCondLst>
                                            <p:cond delay="0"/>
                                          </p:stCondLst>
                                        </p:cTn>
                                        <p:tgtEl>
                                          <p:spTgt spid="44036"/>
                                        </p:tgtEl>
                                        <p:attrNameLst>
                                          <p:attrName>style.visibility</p:attrName>
                                        </p:attrNameLst>
                                      </p:cBhvr>
                                      <p:to>
                                        <p:strVal val="visible"/>
                                      </p:to>
                                    </p:set>
                                    <p:animEffect transition="in" filter="wipe(left)">
                                      <p:cBhvr>
                                        <p:cTn id="69" dur="500"/>
                                        <p:tgtEl>
                                          <p:spTgt spid="44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P spid="44036" grpId="0" animBg="1"/>
      <p:bldP spid="44061" grpId="0"/>
      <p:bldP spid="44062" grpId="0"/>
      <p:bldP spid="44063" grpId="0"/>
      <p:bldP spid="4406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a:extLst>
              <a:ext uri="{FF2B5EF4-FFF2-40B4-BE49-F238E27FC236}">
                <a16:creationId xmlns:a16="http://schemas.microsoft.com/office/drawing/2014/main" id="{67FF056F-D73B-41A0-AFE8-4AD504C2E83C}"/>
              </a:ext>
            </a:extLst>
          </p:cNvPr>
          <p:cNvGrpSpPr/>
          <p:nvPr/>
        </p:nvGrpSpPr>
        <p:grpSpPr>
          <a:xfrm>
            <a:off x="884238" y="1955800"/>
            <a:ext cx="7088187" cy="4646613"/>
            <a:chOff x="884238" y="1955800"/>
            <a:chExt cx="7088187" cy="4646613"/>
          </a:xfrm>
        </p:grpSpPr>
        <p:sp>
          <p:nvSpPr>
            <p:cNvPr id="45060" name="Freeform 48">
              <a:extLst>
                <a:ext uri="{FF2B5EF4-FFF2-40B4-BE49-F238E27FC236}">
                  <a16:creationId xmlns:a16="http://schemas.microsoft.com/office/drawing/2014/main" id="{DA9ACAA7-58FA-4645-A5E7-39C418EA1A96}"/>
                </a:ext>
              </a:extLst>
            </p:cNvPr>
            <p:cNvSpPr>
              <a:spLocks/>
            </p:cNvSpPr>
            <p:nvPr/>
          </p:nvSpPr>
          <p:spPr bwMode="auto">
            <a:xfrm>
              <a:off x="1511300" y="2081213"/>
              <a:ext cx="36513" cy="3976687"/>
            </a:xfrm>
            <a:custGeom>
              <a:avLst/>
              <a:gdLst>
                <a:gd name="T0" fmla="*/ 148133241 w 3"/>
                <a:gd name="T1" fmla="*/ 2147483646 h 316"/>
                <a:gd name="T2" fmla="*/ 0 w 3"/>
                <a:gd name="T3" fmla="*/ 2147483646 h 316"/>
                <a:gd name="T4" fmla="*/ 0 w 3"/>
                <a:gd name="T5" fmla="*/ 158362751 h 316"/>
                <a:gd name="T6" fmla="*/ 148133241 w 3"/>
                <a:gd name="T7" fmla="*/ 0 h 316"/>
                <a:gd name="T8" fmla="*/ 444399723 w 3"/>
                <a:gd name="T9" fmla="*/ 158362751 h 316"/>
                <a:gd name="T10" fmla="*/ 444399723 w 3"/>
                <a:gd name="T11" fmla="*/ 2147483646 h 316"/>
                <a:gd name="T12" fmla="*/ 148133241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1" y="316"/>
                  </a:moveTo>
                  <a:cubicBezTo>
                    <a:pt x="0" y="316"/>
                    <a:pt x="0" y="315"/>
                    <a:pt x="0" y="314"/>
                  </a:cubicBezTo>
                  <a:cubicBezTo>
                    <a:pt x="0" y="1"/>
                    <a:pt x="0" y="1"/>
                    <a:pt x="0" y="1"/>
                  </a:cubicBezTo>
                  <a:cubicBezTo>
                    <a:pt x="0" y="1"/>
                    <a:pt x="0" y="0"/>
                    <a:pt x="1" y="0"/>
                  </a:cubicBezTo>
                  <a:cubicBezTo>
                    <a:pt x="2" y="0"/>
                    <a:pt x="3" y="1"/>
                    <a:pt x="3" y="1"/>
                  </a:cubicBezTo>
                  <a:cubicBezTo>
                    <a:pt x="3" y="314"/>
                    <a:pt x="3" y="314"/>
                    <a:pt x="3" y="314"/>
                  </a:cubicBezTo>
                  <a:cubicBezTo>
                    <a:pt x="3" y="315"/>
                    <a:pt x="2" y="316"/>
                    <a:pt x="1"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61" name="Freeform 49">
              <a:extLst>
                <a:ext uri="{FF2B5EF4-FFF2-40B4-BE49-F238E27FC236}">
                  <a16:creationId xmlns:a16="http://schemas.microsoft.com/office/drawing/2014/main" id="{575A5F92-D275-4A25-9EAA-607D8D79A569}"/>
                </a:ext>
              </a:extLst>
            </p:cNvPr>
            <p:cNvSpPr>
              <a:spLocks/>
            </p:cNvSpPr>
            <p:nvPr/>
          </p:nvSpPr>
          <p:spPr bwMode="auto">
            <a:xfrm>
              <a:off x="2000250" y="2081213"/>
              <a:ext cx="38100" cy="3976687"/>
            </a:xfrm>
            <a:custGeom>
              <a:avLst/>
              <a:gdLst>
                <a:gd name="T0" fmla="*/ 322580000 w 3"/>
                <a:gd name="T1" fmla="*/ 2147483646 h 316"/>
                <a:gd name="T2" fmla="*/ 0 w 3"/>
                <a:gd name="T3" fmla="*/ 2147483646 h 316"/>
                <a:gd name="T4" fmla="*/ 0 w 3"/>
                <a:gd name="T5" fmla="*/ 158362751 h 316"/>
                <a:gd name="T6" fmla="*/ 322580000 w 3"/>
                <a:gd name="T7" fmla="*/ 0 h 316"/>
                <a:gd name="T8" fmla="*/ 483870000 w 3"/>
                <a:gd name="T9" fmla="*/ 158362751 h 316"/>
                <a:gd name="T10" fmla="*/ 483870000 w 3"/>
                <a:gd name="T11" fmla="*/ 2147483646 h 316"/>
                <a:gd name="T12" fmla="*/ 322580000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2" y="316"/>
                  </a:moveTo>
                  <a:cubicBezTo>
                    <a:pt x="1" y="316"/>
                    <a:pt x="0" y="315"/>
                    <a:pt x="0" y="314"/>
                  </a:cubicBezTo>
                  <a:cubicBezTo>
                    <a:pt x="0" y="1"/>
                    <a:pt x="0" y="1"/>
                    <a:pt x="0" y="1"/>
                  </a:cubicBezTo>
                  <a:cubicBezTo>
                    <a:pt x="0" y="1"/>
                    <a:pt x="1" y="0"/>
                    <a:pt x="2" y="0"/>
                  </a:cubicBezTo>
                  <a:cubicBezTo>
                    <a:pt x="2" y="0"/>
                    <a:pt x="3" y="1"/>
                    <a:pt x="3" y="1"/>
                  </a:cubicBezTo>
                  <a:cubicBezTo>
                    <a:pt x="3" y="314"/>
                    <a:pt x="3" y="314"/>
                    <a:pt x="3" y="314"/>
                  </a:cubicBezTo>
                  <a:cubicBezTo>
                    <a:pt x="3" y="315"/>
                    <a:pt x="2" y="316"/>
                    <a:pt x="2"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62" name="Freeform 50">
              <a:extLst>
                <a:ext uri="{FF2B5EF4-FFF2-40B4-BE49-F238E27FC236}">
                  <a16:creationId xmlns:a16="http://schemas.microsoft.com/office/drawing/2014/main" id="{E09031E0-81D8-497A-9511-BD7BF91FB855}"/>
                </a:ext>
              </a:extLst>
            </p:cNvPr>
            <p:cNvSpPr>
              <a:spLocks/>
            </p:cNvSpPr>
            <p:nvPr/>
          </p:nvSpPr>
          <p:spPr bwMode="auto">
            <a:xfrm>
              <a:off x="2489200" y="2081213"/>
              <a:ext cx="50800" cy="3976687"/>
            </a:xfrm>
            <a:custGeom>
              <a:avLst/>
              <a:gdLst>
                <a:gd name="T0" fmla="*/ 322580000 w 4"/>
                <a:gd name="T1" fmla="*/ 2147483646 h 316"/>
                <a:gd name="T2" fmla="*/ 0 w 4"/>
                <a:gd name="T3" fmla="*/ 2147483646 h 316"/>
                <a:gd name="T4" fmla="*/ 0 w 4"/>
                <a:gd name="T5" fmla="*/ 158362751 h 316"/>
                <a:gd name="T6" fmla="*/ 322580000 w 4"/>
                <a:gd name="T7" fmla="*/ 0 h 316"/>
                <a:gd name="T8" fmla="*/ 645160000 w 4"/>
                <a:gd name="T9" fmla="*/ 158362751 h 316"/>
                <a:gd name="T10" fmla="*/ 645160000 w 4"/>
                <a:gd name="T11" fmla="*/ 2147483646 h 316"/>
                <a:gd name="T12" fmla="*/ 322580000 w 4"/>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316">
                  <a:moveTo>
                    <a:pt x="2" y="316"/>
                  </a:moveTo>
                  <a:cubicBezTo>
                    <a:pt x="1" y="316"/>
                    <a:pt x="0" y="315"/>
                    <a:pt x="0" y="314"/>
                  </a:cubicBezTo>
                  <a:cubicBezTo>
                    <a:pt x="0" y="1"/>
                    <a:pt x="0" y="1"/>
                    <a:pt x="0" y="1"/>
                  </a:cubicBezTo>
                  <a:cubicBezTo>
                    <a:pt x="0" y="1"/>
                    <a:pt x="1" y="0"/>
                    <a:pt x="2" y="0"/>
                  </a:cubicBezTo>
                  <a:cubicBezTo>
                    <a:pt x="3" y="0"/>
                    <a:pt x="4" y="1"/>
                    <a:pt x="4" y="1"/>
                  </a:cubicBezTo>
                  <a:cubicBezTo>
                    <a:pt x="4" y="314"/>
                    <a:pt x="4" y="314"/>
                    <a:pt x="4" y="314"/>
                  </a:cubicBezTo>
                  <a:cubicBezTo>
                    <a:pt x="4" y="315"/>
                    <a:pt x="3" y="316"/>
                    <a:pt x="2"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63" name="Freeform 51">
              <a:extLst>
                <a:ext uri="{FF2B5EF4-FFF2-40B4-BE49-F238E27FC236}">
                  <a16:creationId xmlns:a16="http://schemas.microsoft.com/office/drawing/2014/main" id="{241D913D-2812-444F-8BCC-688C82CA60B8}"/>
                </a:ext>
              </a:extLst>
            </p:cNvPr>
            <p:cNvSpPr>
              <a:spLocks/>
            </p:cNvSpPr>
            <p:nvPr/>
          </p:nvSpPr>
          <p:spPr bwMode="auto">
            <a:xfrm>
              <a:off x="2990850" y="2081213"/>
              <a:ext cx="38100" cy="3976687"/>
            </a:xfrm>
            <a:custGeom>
              <a:avLst/>
              <a:gdLst>
                <a:gd name="T0" fmla="*/ 161290000 w 3"/>
                <a:gd name="T1" fmla="*/ 2147483646 h 316"/>
                <a:gd name="T2" fmla="*/ 0 w 3"/>
                <a:gd name="T3" fmla="*/ 2147483646 h 316"/>
                <a:gd name="T4" fmla="*/ 0 w 3"/>
                <a:gd name="T5" fmla="*/ 158362751 h 316"/>
                <a:gd name="T6" fmla="*/ 161290000 w 3"/>
                <a:gd name="T7" fmla="*/ 0 h 316"/>
                <a:gd name="T8" fmla="*/ 483870000 w 3"/>
                <a:gd name="T9" fmla="*/ 158362751 h 316"/>
                <a:gd name="T10" fmla="*/ 483870000 w 3"/>
                <a:gd name="T11" fmla="*/ 2147483646 h 316"/>
                <a:gd name="T12" fmla="*/ 161290000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1" y="316"/>
                  </a:moveTo>
                  <a:cubicBezTo>
                    <a:pt x="0" y="316"/>
                    <a:pt x="0" y="315"/>
                    <a:pt x="0" y="314"/>
                  </a:cubicBezTo>
                  <a:cubicBezTo>
                    <a:pt x="0" y="1"/>
                    <a:pt x="0" y="1"/>
                    <a:pt x="0" y="1"/>
                  </a:cubicBezTo>
                  <a:cubicBezTo>
                    <a:pt x="0" y="1"/>
                    <a:pt x="0" y="0"/>
                    <a:pt x="1" y="0"/>
                  </a:cubicBezTo>
                  <a:cubicBezTo>
                    <a:pt x="2" y="0"/>
                    <a:pt x="3" y="1"/>
                    <a:pt x="3" y="1"/>
                  </a:cubicBezTo>
                  <a:cubicBezTo>
                    <a:pt x="3" y="314"/>
                    <a:pt x="3" y="314"/>
                    <a:pt x="3" y="314"/>
                  </a:cubicBezTo>
                  <a:cubicBezTo>
                    <a:pt x="3" y="315"/>
                    <a:pt x="2" y="316"/>
                    <a:pt x="1"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64" name="Freeform 52">
              <a:extLst>
                <a:ext uri="{FF2B5EF4-FFF2-40B4-BE49-F238E27FC236}">
                  <a16:creationId xmlns:a16="http://schemas.microsoft.com/office/drawing/2014/main" id="{6CE70CD8-D9FE-425C-8F05-2EF1F081C739}"/>
                </a:ext>
              </a:extLst>
            </p:cNvPr>
            <p:cNvSpPr>
              <a:spLocks/>
            </p:cNvSpPr>
            <p:nvPr/>
          </p:nvSpPr>
          <p:spPr bwMode="auto">
            <a:xfrm>
              <a:off x="3481388" y="2081213"/>
              <a:ext cx="36512" cy="3976687"/>
            </a:xfrm>
            <a:custGeom>
              <a:avLst/>
              <a:gdLst>
                <a:gd name="T0" fmla="*/ 296258368 w 3"/>
                <a:gd name="T1" fmla="*/ 2147483646 h 316"/>
                <a:gd name="T2" fmla="*/ 0 w 3"/>
                <a:gd name="T3" fmla="*/ 2147483646 h 316"/>
                <a:gd name="T4" fmla="*/ 0 w 3"/>
                <a:gd name="T5" fmla="*/ 158362751 h 316"/>
                <a:gd name="T6" fmla="*/ 296258368 w 3"/>
                <a:gd name="T7" fmla="*/ 0 h 316"/>
                <a:gd name="T8" fmla="*/ 444387552 w 3"/>
                <a:gd name="T9" fmla="*/ 158362751 h 316"/>
                <a:gd name="T10" fmla="*/ 444387552 w 3"/>
                <a:gd name="T11" fmla="*/ 2147483646 h 316"/>
                <a:gd name="T12" fmla="*/ 296258368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2" y="316"/>
                  </a:moveTo>
                  <a:cubicBezTo>
                    <a:pt x="1" y="316"/>
                    <a:pt x="0" y="315"/>
                    <a:pt x="0" y="314"/>
                  </a:cubicBezTo>
                  <a:cubicBezTo>
                    <a:pt x="0" y="1"/>
                    <a:pt x="0" y="1"/>
                    <a:pt x="0" y="1"/>
                  </a:cubicBezTo>
                  <a:cubicBezTo>
                    <a:pt x="0" y="1"/>
                    <a:pt x="1" y="0"/>
                    <a:pt x="2" y="0"/>
                  </a:cubicBezTo>
                  <a:cubicBezTo>
                    <a:pt x="3" y="0"/>
                    <a:pt x="3" y="1"/>
                    <a:pt x="3" y="1"/>
                  </a:cubicBezTo>
                  <a:cubicBezTo>
                    <a:pt x="3" y="314"/>
                    <a:pt x="3" y="314"/>
                    <a:pt x="3" y="314"/>
                  </a:cubicBezTo>
                  <a:cubicBezTo>
                    <a:pt x="3" y="315"/>
                    <a:pt x="3" y="316"/>
                    <a:pt x="2"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65" name="Freeform 53">
              <a:extLst>
                <a:ext uri="{FF2B5EF4-FFF2-40B4-BE49-F238E27FC236}">
                  <a16:creationId xmlns:a16="http://schemas.microsoft.com/office/drawing/2014/main" id="{F5D63EAC-9DBC-43E1-BECA-680CF0452AFC}"/>
                </a:ext>
              </a:extLst>
            </p:cNvPr>
            <p:cNvSpPr>
              <a:spLocks/>
            </p:cNvSpPr>
            <p:nvPr/>
          </p:nvSpPr>
          <p:spPr bwMode="auto">
            <a:xfrm>
              <a:off x="3970338" y="2081213"/>
              <a:ext cx="50800" cy="3976687"/>
            </a:xfrm>
            <a:custGeom>
              <a:avLst/>
              <a:gdLst>
                <a:gd name="T0" fmla="*/ 322580000 w 4"/>
                <a:gd name="T1" fmla="*/ 2147483646 h 316"/>
                <a:gd name="T2" fmla="*/ 0 w 4"/>
                <a:gd name="T3" fmla="*/ 2147483646 h 316"/>
                <a:gd name="T4" fmla="*/ 0 w 4"/>
                <a:gd name="T5" fmla="*/ 158362751 h 316"/>
                <a:gd name="T6" fmla="*/ 322580000 w 4"/>
                <a:gd name="T7" fmla="*/ 0 h 316"/>
                <a:gd name="T8" fmla="*/ 645160000 w 4"/>
                <a:gd name="T9" fmla="*/ 158362751 h 316"/>
                <a:gd name="T10" fmla="*/ 645160000 w 4"/>
                <a:gd name="T11" fmla="*/ 2147483646 h 316"/>
                <a:gd name="T12" fmla="*/ 322580000 w 4"/>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316">
                  <a:moveTo>
                    <a:pt x="2" y="316"/>
                  </a:moveTo>
                  <a:cubicBezTo>
                    <a:pt x="1" y="316"/>
                    <a:pt x="0" y="315"/>
                    <a:pt x="0" y="314"/>
                  </a:cubicBezTo>
                  <a:cubicBezTo>
                    <a:pt x="0" y="1"/>
                    <a:pt x="0" y="1"/>
                    <a:pt x="0" y="1"/>
                  </a:cubicBezTo>
                  <a:cubicBezTo>
                    <a:pt x="0" y="1"/>
                    <a:pt x="1" y="0"/>
                    <a:pt x="2" y="0"/>
                  </a:cubicBezTo>
                  <a:cubicBezTo>
                    <a:pt x="3" y="0"/>
                    <a:pt x="4" y="1"/>
                    <a:pt x="4" y="1"/>
                  </a:cubicBezTo>
                  <a:cubicBezTo>
                    <a:pt x="4" y="314"/>
                    <a:pt x="4" y="314"/>
                    <a:pt x="4" y="314"/>
                  </a:cubicBezTo>
                  <a:cubicBezTo>
                    <a:pt x="4" y="315"/>
                    <a:pt x="3" y="316"/>
                    <a:pt x="2"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66" name="Freeform 54">
              <a:extLst>
                <a:ext uri="{FF2B5EF4-FFF2-40B4-BE49-F238E27FC236}">
                  <a16:creationId xmlns:a16="http://schemas.microsoft.com/office/drawing/2014/main" id="{CD3D9007-E212-487E-8E80-4E5586111416}"/>
                </a:ext>
              </a:extLst>
            </p:cNvPr>
            <p:cNvSpPr>
              <a:spLocks/>
            </p:cNvSpPr>
            <p:nvPr/>
          </p:nvSpPr>
          <p:spPr bwMode="auto">
            <a:xfrm>
              <a:off x="4471988" y="2081213"/>
              <a:ext cx="38100" cy="3976687"/>
            </a:xfrm>
            <a:custGeom>
              <a:avLst/>
              <a:gdLst>
                <a:gd name="T0" fmla="*/ 161290000 w 3"/>
                <a:gd name="T1" fmla="*/ 2147483646 h 316"/>
                <a:gd name="T2" fmla="*/ 0 w 3"/>
                <a:gd name="T3" fmla="*/ 2147483646 h 316"/>
                <a:gd name="T4" fmla="*/ 0 w 3"/>
                <a:gd name="T5" fmla="*/ 158362751 h 316"/>
                <a:gd name="T6" fmla="*/ 161290000 w 3"/>
                <a:gd name="T7" fmla="*/ 0 h 316"/>
                <a:gd name="T8" fmla="*/ 483870000 w 3"/>
                <a:gd name="T9" fmla="*/ 158362751 h 316"/>
                <a:gd name="T10" fmla="*/ 483870000 w 3"/>
                <a:gd name="T11" fmla="*/ 2147483646 h 316"/>
                <a:gd name="T12" fmla="*/ 161290000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1" y="316"/>
                  </a:moveTo>
                  <a:cubicBezTo>
                    <a:pt x="1" y="316"/>
                    <a:pt x="0" y="315"/>
                    <a:pt x="0" y="314"/>
                  </a:cubicBezTo>
                  <a:cubicBezTo>
                    <a:pt x="0" y="1"/>
                    <a:pt x="0" y="1"/>
                    <a:pt x="0" y="1"/>
                  </a:cubicBezTo>
                  <a:cubicBezTo>
                    <a:pt x="0" y="1"/>
                    <a:pt x="1" y="0"/>
                    <a:pt x="1" y="0"/>
                  </a:cubicBezTo>
                  <a:cubicBezTo>
                    <a:pt x="2" y="0"/>
                    <a:pt x="3" y="1"/>
                    <a:pt x="3" y="1"/>
                  </a:cubicBezTo>
                  <a:cubicBezTo>
                    <a:pt x="3" y="314"/>
                    <a:pt x="3" y="314"/>
                    <a:pt x="3" y="314"/>
                  </a:cubicBezTo>
                  <a:cubicBezTo>
                    <a:pt x="3" y="315"/>
                    <a:pt x="2" y="316"/>
                    <a:pt x="1"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67" name="Freeform 55">
              <a:extLst>
                <a:ext uri="{FF2B5EF4-FFF2-40B4-BE49-F238E27FC236}">
                  <a16:creationId xmlns:a16="http://schemas.microsoft.com/office/drawing/2014/main" id="{BDF2B39F-05BE-4773-89AE-838217FACBD2}"/>
                </a:ext>
              </a:extLst>
            </p:cNvPr>
            <p:cNvSpPr>
              <a:spLocks/>
            </p:cNvSpPr>
            <p:nvPr/>
          </p:nvSpPr>
          <p:spPr bwMode="auto">
            <a:xfrm>
              <a:off x="4960938" y="2081213"/>
              <a:ext cx="38100" cy="3976687"/>
            </a:xfrm>
            <a:custGeom>
              <a:avLst/>
              <a:gdLst>
                <a:gd name="T0" fmla="*/ 322580000 w 3"/>
                <a:gd name="T1" fmla="*/ 2147483646 h 316"/>
                <a:gd name="T2" fmla="*/ 0 w 3"/>
                <a:gd name="T3" fmla="*/ 2147483646 h 316"/>
                <a:gd name="T4" fmla="*/ 0 w 3"/>
                <a:gd name="T5" fmla="*/ 158362751 h 316"/>
                <a:gd name="T6" fmla="*/ 322580000 w 3"/>
                <a:gd name="T7" fmla="*/ 0 h 316"/>
                <a:gd name="T8" fmla="*/ 483870000 w 3"/>
                <a:gd name="T9" fmla="*/ 158362751 h 316"/>
                <a:gd name="T10" fmla="*/ 483870000 w 3"/>
                <a:gd name="T11" fmla="*/ 2147483646 h 316"/>
                <a:gd name="T12" fmla="*/ 322580000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2" y="316"/>
                  </a:moveTo>
                  <a:cubicBezTo>
                    <a:pt x="1" y="316"/>
                    <a:pt x="0" y="315"/>
                    <a:pt x="0" y="314"/>
                  </a:cubicBezTo>
                  <a:cubicBezTo>
                    <a:pt x="0" y="1"/>
                    <a:pt x="0" y="1"/>
                    <a:pt x="0" y="1"/>
                  </a:cubicBezTo>
                  <a:cubicBezTo>
                    <a:pt x="0" y="1"/>
                    <a:pt x="1" y="0"/>
                    <a:pt x="2" y="0"/>
                  </a:cubicBezTo>
                  <a:cubicBezTo>
                    <a:pt x="3" y="0"/>
                    <a:pt x="3" y="1"/>
                    <a:pt x="3" y="1"/>
                  </a:cubicBezTo>
                  <a:cubicBezTo>
                    <a:pt x="3" y="314"/>
                    <a:pt x="3" y="314"/>
                    <a:pt x="3" y="314"/>
                  </a:cubicBezTo>
                  <a:cubicBezTo>
                    <a:pt x="3" y="315"/>
                    <a:pt x="3" y="316"/>
                    <a:pt x="2"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68" name="Freeform 56">
              <a:extLst>
                <a:ext uri="{FF2B5EF4-FFF2-40B4-BE49-F238E27FC236}">
                  <a16:creationId xmlns:a16="http://schemas.microsoft.com/office/drawing/2014/main" id="{E858AC8C-6988-47E6-AAAA-DF343670F160}"/>
                </a:ext>
              </a:extLst>
            </p:cNvPr>
            <p:cNvSpPr>
              <a:spLocks/>
            </p:cNvSpPr>
            <p:nvPr/>
          </p:nvSpPr>
          <p:spPr bwMode="auto">
            <a:xfrm>
              <a:off x="5464175" y="2081213"/>
              <a:ext cx="36513" cy="3976687"/>
            </a:xfrm>
            <a:custGeom>
              <a:avLst/>
              <a:gdLst>
                <a:gd name="T0" fmla="*/ 148133241 w 3"/>
                <a:gd name="T1" fmla="*/ 2147483646 h 316"/>
                <a:gd name="T2" fmla="*/ 0 w 3"/>
                <a:gd name="T3" fmla="*/ 2147483646 h 316"/>
                <a:gd name="T4" fmla="*/ 0 w 3"/>
                <a:gd name="T5" fmla="*/ 158362751 h 316"/>
                <a:gd name="T6" fmla="*/ 148133241 w 3"/>
                <a:gd name="T7" fmla="*/ 0 h 316"/>
                <a:gd name="T8" fmla="*/ 444399723 w 3"/>
                <a:gd name="T9" fmla="*/ 158362751 h 316"/>
                <a:gd name="T10" fmla="*/ 444399723 w 3"/>
                <a:gd name="T11" fmla="*/ 2147483646 h 316"/>
                <a:gd name="T12" fmla="*/ 148133241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1" y="316"/>
                  </a:moveTo>
                  <a:cubicBezTo>
                    <a:pt x="0" y="316"/>
                    <a:pt x="0" y="315"/>
                    <a:pt x="0" y="314"/>
                  </a:cubicBezTo>
                  <a:cubicBezTo>
                    <a:pt x="0" y="1"/>
                    <a:pt x="0" y="1"/>
                    <a:pt x="0" y="1"/>
                  </a:cubicBezTo>
                  <a:cubicBezTo>
                    <a:pt x="0" y="1"/>
                    <a:pt x="0" y="0"/>
                    <a:pt x="1" y="0"/>
                  </a:cubicBezTo>
                  <a:cubicBezTo>
                    <a:pt x="2" y="0"/>
                    <a:pt x="3" y="1"/>
                    <a:pt x="3" y="1"/>
                  </a:cubicBezTo>
                  <a:cubicBezTo>
                    <a:pt x="3" y="314"/>
                    <a:pt x="3" y="314"/>
                    <a:pt x="3" y="314"/>
                  </a:cubicBezTo>
                  <a:cubicBezTo>
                    <a:pt x="3" y="315"/>
                    <a:pt x="2" y="316"/>
                    <a:pt x="1"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69" name="Freeform 57">
              <a:extLst>
                <a:ext uri="{FF2B5EF4-FFF2-40B4-BE49-F238E27FC236}">
                  <a16:creationId xmlns:a16="http://schemas.microsoft.com/office/drawing/2014/main" id="{FD43A469-D577-499D-9049-F992134CF096}"/>
                </a:ext>
              </a:extLst>
            </p:cNvPr>
            <p:cNvSpPr>
              <a:spLocks/>
            </p:cNvSpPr>
            <p:nvPr/>
          </p:nvSpPr>
          <p:spPr bwMode="auto">
            <a:xfrm>
              <a:off x="5953125" y="2081213"/>
              <a:ext cx="38100" cy="3976687"/>
            </a:xfrm>
            <a:custGeom>
              <a:avLst/>
              <a:gdLst>
                <a:gd name="T0" fmla="*/ 322580000 w 3"/>
                <a:gd name="T1" fmla="*/ 2147483646 h 316"/>
                <a:gd name="T2" fmla="*/ 0 w 3"/>
                <a:gd name="T3" fmla="*/ 2147483646 h 316"/>
                <a:gd name="T4" fmla="*/ 0 w 3"/>
                <a:gd name="T5" fmla="*/ 158362751 h 316"/>
                <a:gd name="T6" fmla="*/ 322580000 w 3"/>
                <a:gd name="T7" fmla="*/ 0 h 316"/>
                <a:gd name="T8" fmla="*/ 483870000 w 3"/>
                <a:gd name="T9" fmla="*/ 158362751 h 316"/>
                <a:gd name="T10" fmla="*/ 483870000 w 3"/>
                <a:gd name="T11" fmla="*/ 2147483646 h 316"/>
                <a:gd name="T12" fmla="*/ 322580000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2" y="316"/>
                  </a:moveTo>
                  <a:cubicBezTo>
                    <a:pt x="1" y="316"/>
                    <a:pt x="0" y="315"/>
                    <a:pt x="0" y="314"/>
                  </a:cubicBezTo>
                  <a:cubicBezTo>
                    <a:pt x="0" y="1"/>
                    <a:pt x="0" y="1"/>
                    <a:pt x="0" y="1"/>
                  </a:cubicBezTo>
                  <a:cubicBezTo>
                    <a:pt x="0" y="1"/>
                    <a:pt x="1" y="0"/>
                    <a:pt x="2" y="0"/>
                  </a:cubicBezTo>
                  <a:cubicBezTo>
                    <a:pt x="2" y="0"/>
                    <a:pt x="3" y="1"/>
                    <a:pt x="3" y="1"/>
                  </a:cubicBezTo>
                  <a:cubicBezTo>
                    <a:pt x="3" y="314"/>
                    <a:pt x="3" y="314"/>
                    <a:pt x="3" y="314"/>
                  </a:cubicBezTo>
                  <a:cubicBezTo>
                    <a:pt x="3" y="315"/>
                    <a:pt x="2" y="316"/>
                    <a:pt x="2"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0" name="Freeform 58">
              <a:extLst>
                <a:ext uri="{FF2B5EF4-FFF2-40B4-BE49-F238E27FC236}">
                  <a16:creationId xmlns:a16="http://schemas.microsoft.com/office/drawing/2014/main" id="{245188A4-3CD2-4523-B1D4-1C1CC72F0D35}"/>
                </a:ext>
              </a:extLst>
            </p:cNvPr>
            <p:cNvSpPr>
              <a:spLocks/>
            </p:cNvSpPr>
            <p:nvPr/>
          </p:nvSpPr>
          <p:spPr bwMode="auto">
            <a:xfrm>
              <a:off x="6442075" y="2081213"/>
              <a:ext cx="50800" cy="3976687"/>
            </a:xfrm>
            <a:custGeom>
              <a:avLst/>
              <a:gdLst>
                <a:gd name="T0" fmla="*/ 322580000 w 4"/>
                <a:gd name="T1" fmla="*/ 2147483646 h 316"/>
                <a:gd name="T2" fmla="*/ 0 w 4"/>
                <a:gd name="T3" fmla="*/ 2147483646 h 316"/>
                <a:gd name="T4" fmla="*/ 0 w 4"/>
                <a:gd name="T5" fmla="*/ 158362751 h 316"/>
                <a:gd name="T6" fmla="*/ 322580000 w 4"/>
                <a:gd name="T7" fmla="*/ 0 h 316"/>
                <a:gd name="T8" fmla="*/ 645160000 w 4"/>
                <a:gd name="T9" fmla="*/ 158362751 h 316"/>
                <a:gd name="T10" fmla="*/ 645160000 w 4"/>
                <a:gd name="T11" fmla="*/ 2147483646 h 316"/>
                <a:gd name="T12" fmla="*/ 322580000 w 4"/>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316">
                  <a:moveTo>
                    <a:pt x="2" y="316"/>
                  </a:moveTo>
                  <a:cubicBezTo>
                    <a:pt x="1" y="316"/>
                    <a:pt x="0" y="315"/>
                    <a:pt x="0" y="314"/>
                  </a:cubicBezTo>
                  <a:cubicBezTo>
                    <a:pt x="0" y="1"/>
                    <a:pt x="0" y="1"/>
                    <a:pt x="0" y="1"/>
                  </a:cubicBezTo>
                  <a:cubicBezTo>
                    <a:pt x="0" y="1"/>
                    <a:pt x="1" y="0"/>
                    <a:pt x="2" y="0"/>
                  </a:cubicBezTo>
                  <a:cubicBezTo>
                    <a:pt x="3" y="0"/>
                    <a:pt x="4" y="1"/>
                    <a:pt x="4" y="1"/>
                  </a:cubicBezTo>
                  <a:cubicBezTo>
                    <a:pt x="4" y="314"/>
                    <a:pt x="4" y="314"/>
                    <a:pt x="4" y="314"/>
                  </a:cubicBezTo>
                  <a:cubicBezTo>
                    <a:pt x="4" y="315"/>
                    <a:pt x="3" y="316"/>
                    <a:pt x="2"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1" name="Freeform 59">
              <a:extLst>
                <a:ext uri="{FF2B5EF4-FFF2-40B4-BE49-F238E27FC236}">
                  <a16:creationId xmlns:a16="http://schemas.microsoft.com/office/drawing/2014/main" id="{E825A244-485B-44BB-BAF6-B705D40FFAC2}"/>
                </a:ext>
              </a:extLst>
            </p:cNvPr>
            <p:cNvSpPr>
              <a:spLocks/>
            </p:cNvSpPr>
            <p:nvPr/>
          </p:nvSpPr>
          <p:spPr bwMode="auto">
            <a:xfrm>
              <a:off x="6943725" y="2081213"/>
              <a:ext cx="38100" cy="3976687"/>
            </a:xfrm>
            <a:custGeom>
              <a:avLst/>
              <a:gdLst>
                <a:gd name="T0" fmla="*/ 161290000 w 3"/>
                <a:gd name="T1" fmla="*/ 2147483646 h 316"/>
                <a:gd name="T2" fmla="*/ 0 w 3"/>
                <a:gd name="T3" fmla="*/ 2147483646 h 316"/>
                <a:gd name="T4" fmla="*/ 0 w 3"/>
                <a:gd name="T5" fmla="*/ 158362751 h 316"/>
                <a:gd name="T6" fmla="*/ 161290000 w 3"/>
                <a:gd name="T7" fmla="*/ 0 h 316"/>
                <a:gd name="T8" fmla="*/ 483870000 w 3"/>
                <a:gd name="T9" fmla="*/ 158362751 h 316"/>
                <a:gd name="T10" fmla="*/ 483870000 w 3"/>
                <a:gd name="T11" fmla="*/ 2147483646 h 316"/>
                <a:gd name="T12" fmla="*/ 161290000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1" y="316"/>
                  </a:moveTo>
                  <a:cubicBezTo>
                    <a:pt x="0" y="316"/>
                    <a:pt x="0" y="315"/>
                    <a:pt x="0" y="314"/>
                  </a:cubicBezTo>
                  <a:cubicBezTo>
                    <a:pt x="0" y="1"/>
                    <a:pt x="0" y="1"/>
                    <a:pt x="0" y="1"/>
                  </a:cubicBezTo>
                  <a:cubicBezTo>
                    <a:pt x="0" y="1"/>
                    <a:pt x="0" y="0"/>
                    <a:pt x="1" y="0"/>
                  </a:cubicBezTo>
                  <a:cubicBezTo>
                    <a:pt x="2" y="0"/>
                    <a:pt x="3" y="1"/>
                    <a:pt x="3" y="1"/>
                  </a:cubicBezTo>
                  <a:cubicBezTo>
                    <a:pt x="3" y="314"/>
                    <a:pt x="3" y="314"/>
                    <a:pt x="3" y="314"/>
                  </a:cubicBezTo>
                  <a:cubicBezTo>
                    <a:pt x="3" y="315"/>
                    <a:pt x="2" y="316"/>
                    <a:pt x="1"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2" name="Freeform 60">
              <a:extLst>
                <a:ext uri="{FF2B5EF4-FFF2-40B4-BE49-F238E27FC236}">
                  <a16:creationId xmlns:a16="http://schemas.microsoft.com/office/drawing/2014/main" id="{9224C4BA-611E-47C6-9CEF-E6A69188E13D}"/>
                </a:ext>
              </a:extLst>
            </p:cNvPr>
            <p:cNvSpPr>
              <a:spLocks/>
            </p:cNvSpPr>
            <p:nvPr/>
          </p:nvSpPr>
          <p:spPr bwMode="auto">
            <a:xfrm>
              <a:off x="7434263" y="2081213"/>
              <a:ext cx="36512" cy="3976687"/>
            </a:xfrm>
            <a:custGeom>
              <a:avLst/>
              <a:gdLst>
                <a:gd name="T0" fmla="*/ 296258368 w 3"/>
                <a:gd name="T1" fmla="*/ 2147483646 h 316"/>
                <a:gd name="T2" fmla="*/ 0 w 3"/>
                <a:gd name="T3" fmla="*/ 2147483646 h 316"/>
                <a:gd name="T4" fmla="*/ 0 w 3"/>
                <a:gd name="T5" fmla="*/ 158362751 h 316"/>
                <a:gd name="T6" fmla="*/ 296258368 w 3"/>
                <a:gd name="T7" fmla="*/ 0 h 316"/>
                <a:gd name="T8" fmla="*/ 444387552 w 3"/>
                <a:gd name="T9" fmla="*/ 158362751 h 316"/>
                <a:gd name="T10" fmla="*/ 444387552 w 3"/>
                <a:gd name="T11" fmla="*/ 2147483646 h 316"/>
                <a:gd name="T12" fmla="*/ 296258368 w 3"/>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316">
                  <a:moveTo>
                    <a:pt x="2" y="316"/>
                  </a:moveTo>
                  <a:cubicBezTo>
                    <a:pt x="1" y="316"/>
                    <a:pt x="0" y="315"/>
                    <a:pt x="0" y="314"/>
                  </a:cubicBezTo>
                  <a:cubicBezTo>
                    <a:pt x="0" y="1"/>
                    <a:pt x="0" y="1"/>
                    <a:pt x="0" y="1"/>
                  </a:cubicBezTo>
                  <a:cubicBezTo>
                    <a:pt x="0" y="1"/>
                    <a:pt x="1" y="0"/>
                    <a:pt x="2" y="0"/>
                  </a:cubicBezTo>
                  <a:cubicBezTo>
                    <a:pt x="3" y="0"/>
                    <a:pt x="3" y="1"/>
                    <a:pt x="3" y="1"/>
                  </a:cubicBezTo>
                  <a:cubicBezTo>
                    <a:pt x="3" y="314"/>
                    <a:pt x="3" y="314"/>
                    <a:pt x="3" y="314"/>
                  </a:cubicBezTo>
                  <a:cubicBezTo>
                    <a:pt x="3" y="315"/>
                    <a:pt x="3" y="316"/>
                    <a:pt x="2"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3" name="Freeform 61">
              <a:extLst>
                <a:ext uri="{FF2B5EF4-FFF2-40B4-BE49-F238E27FC236}">
                  <a16:creationId xmlns:a16="http://schemas.microsoft.com/office/drawing/2014/main" id="{1B7D8ED1-2A39-482F-87FB-CD9FB9713B58}"/>
                </a:ext>
              </a:extLst>
            </p:cNvPr>
            <p:cNvSpPr>
              <a:spLocks/>
            </p:cNvSpPr>
            <p:nvPr/>
          </p:nvSpPr>
          <p:spPr bwMode="auto">
            <a:xfrm>
              <a:off x="7923213" y="2081213"/>
              <a:ext cx="49212" cy="3976687"/>
            </a:xfrm>
            <a:custGeom>
              <a:avLst/>
              <a:gdLst>
                <a:gd name="T0" fmla="*/ 302739921 w 4"/>
                <a:gd name="T1" fmla="*/ 2147483646 h 316"/>
                <a:gd name="T2" fmla="*/ 0 w 4"/>
                <a:gd name="T3" fmla="*/ 2147483646 h 316"/>
                <a:gd name="T4" fmla="*/ 0 w 4"/>
                <a:gd name="T5" fmla="*/ 158362751 h 316"/>
                <a:gd name="T6" fmla="*/ 302739921 w 4"/>
                <a:gd name="T7" fmla="*/ 0 h 316"/>
                <a:gd name="T8" fmla="*/ 605467539 w 4"/>
                <a:gd name="T9" fmla="*/ 158362751 h 316"/>
                <a:gd name="T10" fmla="*/ 605467539 w 4"/>
                <a:gd name="T11" fmla="*/ 2147483646 h 316"/>
                <a:gd name="T12" fmla="*/ 302739921 w 4"/>
                <a:gd name="T13" fmla="*/ 2147483646 h 3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316">
                  <a:moveTo>
                    <a:pt x="2" y="316"/>
                  </a:moveTo>
                  <a:cubicBezTo>
                    <a:pt x="1" y="316"/>
                    <a:pt x="0" y="315"/>
                    <a:pt x="0" y="314"/>
                  </a:cubicBezTo>
                  <a:cubicBezTo>
                    <a:pt x="0" y="1"/>
                    <a:pt x="0" y="1"/>
                    <a:pt x="0" y="1"/>
                  </a:cubicBezTo>
                  <a:cubicBezTo>
                    <a:pt x="0" y="1"/>
                    <a:pt x="1" y="0"/>
                    <a:pt x="2" y="0"/>
                  </a:cubicBezTo>
                  <a:cubicBezTo>
                    <a:pt x="3" y="0"/>
                    <a:pt x="4" y="1"/>
                    <a:pt x="4" y="1"/>
                  </a:cubicBezTo>
                  <a:cubicBezTo>
                    <a:pt x="4" y="314"/>
                    <a:pt x="4" y="314"/>
                    <a:pt x="4" y="314"/>
                  </a:cubicBezTo>
                  <a:cubicBezTo>
                    <a:pt x="4" y="315"/>
                    <a:pt x="3" y="316"/>
                    <a:pt x="2" y="316"/>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4" name="Freeform 62">
              <a:extLst>
                <a:ext uri="{FF2B5EF4-FFF2-40B4-BE49-F238E27FC236}">
                  <a16:creationId xmlns:a16="http://schemas.microsoft.com/office/drawing/2014/main" id="{E99F2B55-1631-4B05-83BD-BA5CB14F0D85}"/>
                </a:ext>
              </a:extLst>
            </p:cNvPr>
            <p:cNvSpPr>
              <a:spLocks/>
            </p:cNvSpPr>
            <p:nvPr/>
          </p:nvSpPr>
          <p:spPr bwMode="auto">
            <a:xfrm>
              <a:off x="1511300" y="2068513"/>
              <a:ext cx="6437313" cy="38100"/>
            </a:xfrm>
            <a:custGeom>
              <a:avLst/>
              <a:gdLst>
                <a:gd name="T0" fmla="*/ 2147483646 w 513"/>
                <a:gd name="T1" fmla="*/ 483870000 h 3"/>
                <a:gd name="T2" fmla="*/ 157456927 w 513"/>
                <a:gd name="T3" fmla="*/ 483870000 h 3"/>
                <a:gd name="T4" fmla="*/ 0 w 513"/>
                <a:gd name="T5" fmla="*/ 322580000 h 3"/>
                <a:gd name="T6" fmla="*/ 157456927 w 513"/>
                <a:gd name="T7" fmla="*/ 0 h 3"/>
                <a:gd name="T8" fmla="*/ 2147483646 w 513"/>
                <a:gd name="T9" fmla="*/ 0 h 3"/>
                <a:gd name="T10" fmla="*/ 2147483646 w 513"/>
                <a:gd name="T11" fmla="*/ 322580000 h 3"/>
                <a:gd name="T12" fmla="*/ 2147483646 w 513"/>
                <a:gd name="T13" fmla="*/ 48387000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3" h="3">
                  <a:moveTo>
                    <a:pt x="511" y="3"/>
                  </a:moveTo>
                  <a:cubicBezTo>
                    <a:pt x="1" y="3"/>
                    <a:pt x="1" y="3"/>
                    <a:pt x="1" y="3"/>
                  </a:cubicBezTo>
                  <a:cubicBezTo>
                    <a:pt x="0" y="3"/>
                    <a:pt x="0" y="2"/>
                    <a:pt x="0" y="2"/>
                  </a:cubicBezTo>
                  <a:cubicBezTo>
                    <a:pt x="0" y="1"/>
                    <a:pt x="0" y="0"/>
                    <a:pt x="1" y="0"/>
                  </a:cubicBezTo>
                  <a:cubicBezTo>
                    <a:pt x="511" y="0"/>
                    <a:pt x="511" y="0"/>
                    <a:pt x="511" y="0"/>
                  </a:cubicBezTo>
                  <a:cubicBezTo>
                    <a:pt x="512" y="0"/>
                    <a:pt x="513" y="1"/>
                    <a:pt x="513" y="2"/>
                  </a:cubicBezTo>
                  <a:cubicBezTo>
                    <a:pt x="513" y="2"/>
                    <a:pt x="512" y="3"/>
                    <a:pt x="511"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5" name="Freeform 63">
              <a:extLst>
                <a:ext uri="{FF2B5EF4-FFF2-40B4-BE49-F238E27FC236}">
                  <a16:creationId xmlns:a16="http://schemas.microsoft.com/office/drawing/2014/main" id="{7768A6A0-466F-4602-9C84-D336D9C0A83B}"/>
                </a:ext>
              </a:extLst>
            </p:cNvPr>
            <p:cNvSpPr>
              <a:spLocks/>
            </p:cNvSpPr>
            <p:nvPr/>
          </p:nvSpPr>
          <p:spPr bwMode="auto">
            <a:xfrm>
              <a:off x="1511300" y="2559050"/>
              <a:ext cx="6437313" cy="50800"/>
            </a:xfrm>
            <a:custGeom>
              <a:avLst/>
              <a:gdLst>
                <a:gd name="T0" fmla="*/ 2147483646 w 513"/>
                <a:gd name="T1" fmla="*/ 645160000 h 4"/>
                <a:gd name="T2" fmla="*/ 157456927 w 513"/>
                <a:gd name="T3" fmla="*/ 645160000 h 4"/>
                <a:gd name="T4" fmla="*/ 0 w 513"/>
                <a:gd name="T5" fmla="*/ 322580000 h 4"/>
                <a:gd name="T6" fmla="*/ 157456927 w 513"/>
                <a:gd name="T7" fmla="*/ 0 h 4"/>
                <a:gd name="T8" fmla="*/ 2147483646 w 513"/>
                <a:gd name="T9" fmla="*/ 0 h 4"/>
                <a:gd name="T10" fmla="*/ 2147483646 w 513"/>
                <a:gd name="T11" fmla="*/ 322580000 h 4"/>
                <a:gd name="T12" fmla="*/ 2147483646 w 513"/>
                <a:gd name="T13" fmla="*/ 6451600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3" h="4">
                  <a:moveTo>
                    <a:pt x="511" y="4"/>
                  </a:moveTo>
                  <a:cubicBezTo>
                    <a:pt x="1" y="4"/>
                    <a:pt x="1" y="4"/>
                    <a:pt x="1" y="4"/>
                  </a:cubicBezTo>
                  <a:cubicBezTo>
                    <a:pt x="0" y="4"/>
                    <a:pt x="0" y="3"/>
                    <a:pt x="0" y="2"/>
                  </a:cubicBezTo>
                  <a:cubicBezTo>
                    <a:pt x="0" y="1"/>
                    <a:pt x="0" y="0"/>
                    <a:pt x="1" y="0"/>
                  </a:cubicBezTo>
                  <a:cubicBezTo>
                    <a:pt x="511" y="0"/>
                    <a:pt x="511" y="0"/>
                    <a:pt x="511" y="0"/>
                  </a:cubicBezTo>
                  <a:cubicBezTo>
                    <a:pt x="512" y="0"/>
                    <a:pt x="513" y="1"/>
                    <a:pt x="513" y="2"/>
                  </a:cubicBezTo>
                  <a:cubicBezTo>
                    <a:pt x="513" y="3"/>
                    <a:pt x="512" y="4"/>
                    <a:pt x="511"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6" name="Freeform 64">
              <a:extLst>
                <a:ext uri="{FF2B5EF4-FFF2-40B4-BE49-F238E27FC236}">
                  <a16:creationId xmlns:a16="http://schemas.microsoft.com/office/drawing/2014/main" id="{515B8F2B-3FBA-4634-B32F-3BD7B3DAD479}"/>
                </a:ext>
              </a:extLst>
            </p:cNvPr>
            <p:cNvSpPr>
              <a:spLocks/>
            </p:cNvSpPr>
            <p:nvPr/>
          </p:nvSpPr>
          <p:spPr bwMode="auto">
            <a:xfrm>
              <a:off x="1511300" y="3063875"/>
              <a:ext cx="6437313" cy="36513"/>
            </a:xfrm>
            <a:custGeom>
              <a:avLst/>
              <a:gdLst>
                <a:gd name="T0" fmla="*/ 2147483646 w 513"/>
                <a:gd name="T1" fmla="*/ 444399723 h 3"/>
                <a:gd name="T2" fmla="*/ 157456927 w 513"/>
                <a:gd name="T3" fmla="*/ 444399723 h 3"/>
                <a:gd name="T4" fmla="*/ 0 w 513"/>
                <a:gd name="T5" fmla="*/ 148133241 h 3"/>
                <a:gd name="T6" fmla="*/ 157456927 w 513"/>
                <a:gd name="T7" fmla="*/ 0 h 3"/>
                <a:gd name="T8" fmla="*/ 2147483646 w 513"/>
                <a:gd name="T9" fmla="*/ 0 h 3"/>
                <a:gd name="T10" fmla="*/ 2147483646 w 513"/>
                <a:gd name="T11" fmla="*/ 148133241 h 3"/>
                <a:gd name="T12" fmla="*/ 2147483646 w 513"/>
                <a:gd name="T13" fmla="*/ 444399723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3" h="3">
                  <a:moveTo>
                    <a:pt x="511" y="3"/>
                  </a:moveTo>
                  <a:cubicBezTo>
                    <a:pt x="1" y="3"/>
                    <a:pt x="1" y="3"/>
                    <a:pt x="1" y="3"/>
                  </a:cubicBezTo>
                  <a:cubicBezTo>
                    <a:pt x="0" y="3"/>
                    <a:pt x="0" y="2"/>
                    <a:pt x="0" y="1"/>
                  </a:cubicBezTo>
                  <a:cubicBezTo>
                    <a:pt x="0" y="0"/>
                    <a:pt x="0" y="0"/>
                    <a:pt x="1" y="0"/>
                  </a:cubicBezTo>
                  <a:cubicBezTo>
                    <a:pt x="511" y="0"/>
                    <a:pt x="511" y="0"/>
                    <a:pt x="511" y="0"/>
                  </a:cubicBezTo>
                  <a:cubicBezTo>
                    <a:pt x="512" y="0"/>
                    <a:pt x="513" y="0"/>
                    <a:pt x="513" y="1"/>
                  </a:cubicBezTo>
                  <a:cubicBezTo>
                    <a:pt x="513" y="2"/>
                    <a:pt x="512" y="3"/>
                    <a:pt x="511"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7" name="Freeform 65">
              <a:extLst>
                <a:ext uri="{FF2B5EF4-FFF2-40B4-BE49-F238E27FC236}">
                  <a16:creationId xmlns:a16="http://schemas.microsoft.com/office/drawing/2014/main" id="{59F0CFED-F137-42E0-811C-4219B755BAE3}"/>
                </a:ext>
              </a:extLst>
            </p:cNvPr>
            <p:cNvSpPr>
              <a:spLocks/>
            </p:cNvSpPr>
            <p:nvPr/>
          </p:nvSpPr>
          <p:spPr bwMode="auto">
            <a:xfrm>
              <a:off x="1511300" y="3554413"/>
              <a:ext cx="6437313" cy="38100"/>
            </a:xfrm>
            <a:custGeom>
              <a:avLst/>
              <a:gdLst>
                <a:gd name="T0" fmla="*/ 2147483646 w 513"/>
                <a:gd name="T1" fmla="*/ 483870000 h 3"/>
                <a:gd name="T2" fmla="*/ 157456927 w 513"/>
                <a:gd name="T3" fmla="*/ 483870000 h 3"/>
                <a:gd name="T4" fmla="*/ 0 w 513"/>
                <a:gd name="T5" fmla="*/ 322580000 h 3"/>
                <a:gd name="T6" fmla="*/ 157456927 w 513"/>
                <a:gd name="T7" fmla="*/ 0 h 3"/>
                <a:gd name="T8" fmla="*/ 2147483646 w 513"/>
                <a:gd name="T9" fmla="*/ 0 h 3"/>
                <a:gd name="T10" fmla="*/ 2147483646 w 513"/>
                <a:gd name="T11" fmla="*/ 322580000 h 3"/>
                <a:gd name="T12" fmla="*/ 2147483646 w 513"/>
                <a:gd name="T13" fmla="*/ 48387000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3" h="3">
                  <a:moveTo>
                    <a:pt x="511" y="3"/>
                  </a:moveTo>
                  <a:cubicBezTo>
                    <a:pt x="1" y="3"/>
                    <a:pt x="1" y="3"/>
                    <a:pt x="1" y="3"/>
                  </a:cubicBezTo>
                  <a:cubicBezTo>
                    <a:pt x="0" y="3"/>
                    <a:pt x="0" y="3"/>
                    <a:pt x="0" y="2"/>
                  </a:cubicBezTo>
                  <a:cubicBezTo>
                    <a:pt x="0" y="1"/>
                    <a:pt x="0" y="0"/>
                    <a:pt x="1" y="0"/>
                  </a:cubicBezTo>
                  <a:cubicBezTo>
                    <a:pt x="511" y="0"/>
                    <a:pt x="511" y="0"/>
                    <a:pt x="511" y="0"/>
                  </a:cubicBezTo>
                  <a:cubicBezTo>
                    <a:pt x="512" y="0"/>
                    <a:pt x="513" y="1"/>
                    <a:pt x="513" y="2"/>
                  </a:cubicBezTo>
                  <a:cubicBezTo>
                    <a:pt x="513" y="3"/>
                    <a:pt x="512" y="3"/>
                    <a:pt x="511"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8" name="Freeform 66">
              <a:extLst>
                <a:ext uri="{FF2B5EF4-FFF2-40B4-BE49-F238E27FC236}">
                  <a16:creationId xmlns:a16="http://schemas.microsoft.com/office/drawing/2014/main" id="{75FC2DEC-3C42-4C36-A3DA-6835E4472887}"/>
                </a:ext>
              </a:extLst>
            </p:cNvPr>
            <p:cNvSpPr>
              <a:spLocks/>
            </p:cNvSpPr>
            <p:nvPr/>
          </p:nvSpPr>
          <p:spPr bwMode="auto">
            <a:xfrm>
              <a:off x="1511300" y="4044950"/>
              <a:ext cx="6437313" cy="50800"/>
            </a:xfrm>
            <a:custGeom>
              <a:avLst/>
              <a:gdLst>
                <a:gd name="T0" fmla="*/ 2147483646 w 513"/>
                <a:gd name="T1" fmla="*/ 645160000 h 4"/>
                <a:gd name="T2" fmla="*/ 157456927 w 513"/>
                <a:gd name="T3" fmla="*/ 645160000 h 4"/>
                <a:gd name="T4" fmla="*/ 0 w 513"/>
                <a:gd name="T5" fmla="*/ 322580000 h 4"/>
                <a:gd name="T6" fmla="*/ 157456927 w 513"/>
                <a:gd name="T7" fmla="*/ 0 h 4"/>
                <a:gd name="T8" fmla="*/ 2147483646 w 513"/>
                <a:gd name="T9" fmla="*/ 0 h 4"/>
                <a:gd name="T10" fmla="*/ 2147483646 w 513"/>
                <a:gd name="T11" fmla="*/ 322580000 h 4"/>
                <a:gd name="T12" fmla="*/ 2147483646 w 513"/>
                <a:gd name="T13" fmla="*/ 64516000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3" h="4">
                  <a:moveTo>
                    <a:pt x="511" y="4"/>
                  </a:moveTo>
                  <a:cubicBezTo>
                    <a:pt x="1" y="4"/>
                    <a:pt x="1" y="4"/>
                    <a:pt x="1" y="4"/>
                  </a:cubicBezTo>
                  <a:cubicBezTo>
                    <a:pt x="0" y="4"/>
                    <a:pt x="0" y="3"/>
                    <a:pt x="0" y="2"/>
                  </a:cubicBezTo>
                  <a:cubicBezTo>
                    <a:pt x="0" y="1"/>
                    <a:pt x="0" y="0"/>
                    <a:pt x="1" y="0"/>
                  </a:cubicBezTo>
                  <a:cubicBezTo>
                    <a:pt x="511" y="0"/>
                    <a:pt x="511" y="0"/>
                    <a:pt x="511" y="0"/>
                  </a:cubicBezTo>
                  <a:cubicBezTo>
                    <a:pt x="512" y="0"/>
                    <a:pt x="513" y="1"/>
                    <a:pt x="513" y="2"/>
                  </a:cubicBezTo>
                  <a:cubicBezTo>
                    <a:pt x="513" y="3"/>
                    <a:pt x="512" y="4"/>
                    <a:pt x="511" y="4"/>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79" name="Freeform 67">
              <a:extLst>
                <a:ext uri="{FF2B5EF4-FFF2-40B4-BE49-F238E27FC236}">
                  <a16:creationId xmlns:a16="http://schemas.microsoft.com/office/drawing/2014/main" id="{3207777C-5F7C-492F-A0DD-9BB9FAABB37D}"/>
                </a:ext>
              </a:extLst>
            </p:cNvPr>
            <p:cNvSpPr>
              <a:spLocks/>
            </p:cNvSpPr>
            <p:nvPr/>
          </p:nvSpPr>
          <p:spPr bwMode="auto">
            <a:xfrm>
              <a:off x="1511300" y="4548188"/>
              <a:ext cx="6437313" cy="38100"/>
            </a:xfrm>
            <a:custGeom>
              <a:avLst/>
              <a:gdLst>
                <a:gd name="T0" fmla="*/ 2147483646 w 513"/>
                <a:gd name="T1" fmla="*/ 483870000 h 3"/>
                <a:gd name="T2" fmla="*/ 157456927 w 513"/>
                <a:gd name="T3" fmla="*/ 483870000 h 3"/>
                <a:gd name="T4" fmla="*/ 0 w 513"/>
                <a:gd name="T5" fmla="*/ 161290000 h 3"/>
                <a:gd name="T6" fmla="*/ 157456927 w 513"/>
                <a:gd name="T7" fmla="*/ 0 h 3"/>
                <a:gd name="T8" fmla="*/ 2147483646 w 513"/>
                <a:gd name="T9" fmla="*/ 0 h 3"/>
                <a:gd name="T10" fmla="*/ 2147483646 w 513"/>
                <a:gd name="T11" fmla="*/ 161290000 h 3"/>
                <a:gd name="T12" fmla="*/ 2147483646 w 513"/>
                <a:gd name="T13" fmla="*/ 48387000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3" h="3">
                  <a:moveTo>
                    <a:pt x="511" y="3"/>
                  </a:moveTo>
                  <a:cubicBezTo>
                    <a:pt x="1" y="3"/>
                    <a:pt x="1" y="3"/>
                    <a:pt x="1" y="3"/>
                  </a:cubicBezTo>
                  <a:cubicBezTo>
                    <a:pt x="0" y="3"/>
                    <a:pt x="0" y="2"/>
                    <a:pt x="0" y="1"/>
                  </a:cubicBezTo>
                  <a:cubicBezTo>
                    <a:pt x="0" y="1"/>
                    <a:pt x="0" y="0"/>
                    <a:pt x="1" y="0"/>
                  </a:cubicBezTo>
                  <a:cubicBezTo>
                    <a:pt x="511" y="0"/>
                    <a:pt x="511" y="0"/>
                    <a:pt x="511" y="0"/>
                  </a:cubicBezTo>
                  <a:cubicBezTo>
                    <a:pt x="512" y="0"/>
                    <a:pt x="513" y="1"/>
                    <a:pt x="513" y="1"/>
                  </a:cubicBezTo>
                  <a:cubicBezTo>
                    <a:pt x="513" y="2"/>
                    <a:pt x="512" y="3"/>
                    <a:pt x="511"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80" name="Freeform 68">
              <a:extLst>
                <a:ext uri="{FF2B5EF4-FFF2-40B4-BE49-F238E27FC236}">
                  <a16:creationId xmlns:a16="http://schemas.microsoft.com/office/drawing/2014/main" id="{F9F18206-F632-4907-90D0-72F04A368968}"/>
                </a:ext>
              </a:extLst>
            </p:cNvPr>
            <p:cNvSpPr>
              <a:spLocks/>
            </p:cNvSpPr>
            <p:nvPr/>
          </p:nvSpPr>
          <p:spPr bwMode="auto">
            <a:xfrm>
              <a:off x="1511300" y="5038725"/>
              <a:ext cx="6437313" cy="38100"/>
            </a:xfrm>
            <a:custGeom>
              <a:avLst/>
              <a:gdLst>
                <a:gd name="T0" fmla="*/ 2147483646 w 513"/>
                <a:gd name="T1" fmla="*/ 483870000 h 3"/>
                <a:gd name="T2" fmla="*/ 157456927 w 513"/>
                <a:gd name="T3" fmla="*/ 483870000 h 3"/>
                <a:gd name="T4" fmla="*/ 0 w 513"/>
                <a:gd name="T5" fmla="*/ 322580000 h 3"/>
                <a:gd name="T6" fmla="*/ 157456927 w 513"/>
                <a:gd name="T7" fmla="*/ 0 h 3"/>
                <a:gd name="T8" fmla="*/ 2147483646 w 513"/>
                <a:gd name="T9" fmla="*/ 0 h 3"/>
                <a:gd name="T10" fmla="*/ 2147483646 w 513"/>
                <a:gd name="T11" fmla="*/ 322580000 h 3"/>
                <a:gd name="T12" fmla="*/ 2147483646 w 513"/>
                <a:gd name="T13" fmla="*/ 48387000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3" h="3">
                  <a:moveTo>
                    <a:pt x="511" y="3"/>
                  </a:moveTo>
                  <a:cubicBezTo>
                    <a:pt x="1" y="3"/>
                    <a:pt x="1" y="3"/>
                    <a:pt x="1" y="3"/>
                  </a:cubicBezTo>
                  <a:cubicBezTo>
                    <a:pt x="0" y="3"/>
                    <a:pt x="0" y="3"/>
                    <a:pt x="0" y="2"/>
                  </a:cubicBezTo>
                  <a:cubicBezTo>
                    <a:pt x="0" y="1"/>
                    <a:pt x="0" y="0"/>
                    <a:pt x="1" y="0"/>
                  </a:cubicBezTo>
                  <a:cubicBezTo>
                    <a:pt x="511" y="0"/>
                    <a:pt x="511" y="0"/>
                    <a:pt x="511" y="0"/>
                  </a:cubicBezTo>
                  <a:cubicBezTo>
                    <a:pt x="512" y="0"/>
                    <a:pt x="513" y="1"/>
                    <a:pt x="513" y="2"/>
                  </a:cubicBezTo>
                  <a:cubicBezTo>
                    <a:pt x="513" y="3"/>
                    <a:pt x="512" y="3"/>
                    <a:pt x="511"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81" name="Freeform 69">
              <a:extLst>
                <a:ext uri="{FF2B5EF4-FFF2-40B4-BE49-F238E27FC236}">
                  <a16:creationId xmlns:a16="http://schemas.microsoft.com/office/drawing/2014/main" id="{B63B112C-D0B1-4233-B57D-DE3D2BE6E0BC}"/>
                </a:ext>
              </a:extLst>
            </p:cNvPr>
            <p:cNvSpPr>
              <a:spLocks/>
            </p:cNvSpPr>
            <p:nvPr/>
          </p:nvSpPr>
          <p:spPr bwMode="auto">
            <a:xfrm>
              <a:off x="1511300" y="5541963"/>
              <a:ext cx="6437313" cy="38100"/>
            </a:xfrm>
            <a:custGeom>
              <a:avLst/>
              <a:gdLst>
                <a:gd name="T0" fmla="*/ 2147483646 w 513"/>
                <a:gd name="T1" fmla="*/ 483870000 h 3"/>
                <a:gd name="T2" fmla="*/ 157456927 w 513"/>
                <a:gd name="T3" fmla="*/ 483870000 h 3"/>
                <a:gd name="T4" fmla="*/ 0 w 513"/>
                <a:gd name="T5" fmla="*/ 161290000 h 3"/>
                <a:gd name="T6" fmla="*/ 157456927 w 513"/>
                <a:gd name="T7" fmla="*/ 0 h 3"/>
                <a:gd name="T8" fmla="*/ 2147483646 w 513"/>
                <a:gd name="T9" fmla="*/ 0 h 3"/>
                <a:gd name="T10" fmla="*/ 2147483646 w 513"/>
                <a:gd name="T11" fmla="*/ 161290000 h 3"/>
                <a:gd name="T12" fmla="*/ 2147483646 w 513"/>
                <a:gd name="T13" fmla="*/ 48387000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3" h="3">
                  <a:moveTo>
                    <a:pt x="511" y="3"/>
                  </a:moveTo>
                  <a:cubicBezTo>
                    <a:pt x="1" y="3"/>
                    <a:pt x="1" y="3"/>
                    <a:pt x="1" y="3"/>
                  </a:cubicBezTo>
                  <a:cubicBezTo>
                    <a:pt x="0" y="3"/>
                    <a:pt x="0" y="2"/>
                    <a:pt x="0" y="1"/>
                  </a:cubicBezTo>
                  <a:cubicBezTo>
                    <a:pt x="0" y="0"/>
                    <a:pt x="0" y="0"/>
                    <a:pt x="1" y="0"/>
                  </a:cubicBezTo>
                  <a:cubicBezTo>
                    <a:pt x="511" y="0"/>
                    <a:pt x="511" y="0"/>
                    <a:pt x="511" y="0"/>
                  </a:cubicBezTo>
                  <a:cubicBezTo>
                    <a:pt x="512" y="0"/>
                    <a:pt x="513" y="0"/>
                    <a:pt x="513" y="1"/>
                  </a:cubicBezTo>
                  <a:cubicBezTo>
                    <a:pt x="513" y="2"/>
                    <a:pt x="512" y="3"/>
                    <a:pt x="511"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82" name="Freeform 70">
              <a:extLst>
                <a:ext uri="{FF2B5EF4-FFF2-40B4-BE49-F238E27FC236}">
                  <a16:creationId xmlns:a16="http://schemas.microsoft.com/office/drawing/2014/main" id="{D46CE709-63F1-4F71-B94C-648D2CE48644}"/>
                </a:ext>
              </a:extLst>
            </p:cNvPr>
            <p:cNvSpPr>
              <a:spLocks/>
            </p:cNvSpPr>
            <p:nvPr/>
          </p:nvSpPr>
          <p:spPr bwMode="auto">
            <a:xfrm>
              <a:off x="1511300" y="6034088"/>
              <a:ext cx="6437313" cy="36512"/>
            </a:xfrm>
            <a:custGeom>
              <a:avLst/>
              <a:gdLst>
                <a:gd name="T0" fmla="*/ 2147483646 w 513"/>
                <a:gd name="T1" fmla="*/ 444387552 h 3"/>
                <a:gd name="T2" fmla="*/ 157456927 w 513"/>
                <a:gd name="T3" fmla="*/ 444387552 h 3"/>
                <a:gd name="T4" fmla="*/ 0 w 513"/>
                <a:gd name="T5" fmla="*/ 296258368 h 3"/>
                <a:gd name="T6" fmla="*/ 157456927 w 513"/>
                <a:gd name="T7" fmla="*/ 0 h 3"/>
                <a:gd name="T8" fmla="*/ 2147483646 w 513"/>
                <a:gd name="T9" fmla="*/ 0 h 3"/>
                <a:gd name="T10" fmla="*/ 2147483646 w 513"/>
                <a:gd name="T11" fmla="*/ 296258368 h 3"/>
                <a:gd name="T12" fmla="*/ 2147483646 w 513"/>
                <a:gd name="T13" fmla="*/ 444387552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3" h="3">
                  <a:moveTo>
                    <a:pt x="511" y="3"/>
                  </a:moveTo>
                  <a:cubicBezTo>
                    <a:pt x="1" y="3"/>
                    <a:pt x="1" y="3"/>
                    <a:pt x="1" y="3"/>
                  </a:cubicBezTo>
                  <a:cubicBezTo>
                    <a:pt x="0" y="3"/>
                    <a:pt x="0" y="2"/>
                    <a:pt x="0" y="2"/>
                  </a:cubicBezTo>
                  <a:cubicBezTo>
                    <a:pt x="0" y="1"/>
                    <a:pt x="0" y="0"/>
                    <a:pt x="1" y="0"/>
                  </a:cubicBezTo>
                  <a:cubicBezTo>
                    <a:pt x="511" y="0"/>
                    <a:pt x="511" y="0"/>
                    <a:pt x="511" y="0"/>
                  </a:cubicBezTo>
                  <a:cubicBezTo>
                    <a:pt x="512" y="0"/>
                    <a:pt x="513" y="1"/>
                    <a:pt x="513" y="2"/>
                  </a:cubicBezTo>
                  <a:cubicBezTo>
                    <a:pt x="513" y="2"/>
                    <a:pt x="512" y="3"/>
                    <a:pt x="511"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83" name="Rectangle 71">
              <a:extLst>
                <a:ext uri="{FF2B5EF4-FFF2-40B4-BE49-F238E27FC236}">
                  <a16:creationId xmlns:a16="http://schemas.microsoft.com/office/drawing/2014/main" id="{26D16FBE-B212-469C-9450-046D47714CD6}"/>
                </a:ext>
              </a:extLst>
            </p:cNvPr>
            <p:cNvSpPr>
              <a:spLocks noChangeArrowheads="1"/>
            </p:cNvSpPr>
            <p:nvPr/>
          </p:nvSpPr>
          <p:spPr bwMode="auto">
            <a:xfrm>
              <a:off x="1473200" y="2055813"/>
              <a:ext cx="100013" cy="4002087"/>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5086" name="Rectangle 74">
              <a:extLst>
                <a:ext uri="{FF2B5EF4-FFF2-40B4-BE49-F238E27FC236}">
                  <a16:creationId xmlns:a16="http://schemas.microsoft.com/office/drawing/2014/main" id="{14447C8B-C58F-461C-B01D-0B73C2DB0527}"/>
                </a:ext>
              </a:extLst>
            </p:cNvPr>
            <p:cNvSpPr>
              <a:spLocks noChangeArrowheads="1"/>
            </p:cNvSpPr>
            <p:nvPr/>
          </p:nvSpPr>
          <p:spPr bwMode="auto">
            <a:xfrm>
              <a:off x="1524000" y="3994150"/>
              <a:ext cx="6399213" cy="101600"/>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5087" name="Rectangle 75">
              <a:extLst>
                <a:ext uri="{FF2B5EF4-FFF2-40B4-BE49-F238E27FC236}">
                  <a16:creationId xmlns:a16="http://schemas.microsoft.com/office/drawing/2014/main" id="{0D05DD29-9C77-4F27-8832-C39131CF8D09}"/>
                </a:ext>
              </a:extLst>
            </p:cNvPr>
            <p:cNvSpPr>
              <a:spLocks noChangeArrowheads="1"/>
            </p:cNvSpPr>
            <p:nvPr/>
          </p:nvSpPr>
          <p:spPr bwMode="auto">
            <a:xfrm>
              <a:off x="884238" y="5329238"/>
              <a:ext cx="4000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10</a:t>
              </a:r>
              <a:endParaRPr lang="ru-RU" altLang="ru-RU" sz="1800"/>
            </a:p>
          </p:txBody>
        </p:sp>
        <p:sp>
          <p:nvSpPr>
            <p:cNvPr id="45088" name="Rectangle 76">
              <a:extLst>
                <a:ext uri="{FF2B5EF4-FFF2-40B4-BE49-F238E27FC236}">
                  <a16:creationId xmlns:a16="http://schemas.microsoft.com/office/drawing/2014/main" id="{CF9C8242-D99A-446F-9D1E-17CC7DB2D4AC}"/>
                </a:ext>
              </a:extLst>
            </p:cNvPr>
            <p:cNvSpPr>
              <a:spLocks noChangeArrowheads="1"/>
            </p:cNvSpPr>
            <p:nvPr/>
          </p:nvSpPr>
          <p:spPr bwMode="auto">
            <a:xfrm>
              <a:off x="884238" y="4849813"/>
              <a:ext cx="4000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20</a:t>
              </a:r>
              <a:endParaRPr lang="ru-RU" altLang="ru-RU" sz="1800"/>
            </a:p>
          </p:txBody>
        </p:sp>
        <p:sp>
          <p:nvSpPr>
            <p:cNvPr id="45089" name="Rectangle 77">
              <a:extLst>
                <a:ext uri="{FF2B5EF4-FFF2-40B4-BE49-F238E27FC236}">
                  <a16:creationId xmlns:a16="http://schemas.microsoft.com/office/drawing/2014/main" id="{4A792BE7-7698-4D4B-BE30-E8343139AB3F}"/>
                </a:ext>
              </a:extLst>
            </p:cNvPr>
            <p:cNvSpPr>
              <a:spLocks noChangeArrowheads="1"/>
            </p:cNvSpPr>
            <p:nvPr/>
          </p:nvSpPr>
          <p:spPr bwMode="auto">
            <a:xfrm>
              <a:off x="884238" y="4359275"/>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30</a:t>
              </a:r>
              <a:endParaRPr lang="ru-RU" altLang="ru-RU" sz="1800"/>
            </a:p>
          </p:txBody>
        </p:sp>
        <p:sp>
          <p:nvSpPr>
            <p:cNvPr id="45090" name="Rectangle 78">
              <a:extLst>
                <a:ext uri="{FF2B5EF4-FFF2-40B4-BE49-F238E27FC236}">
                  <a16:creationId xmlns:a16="http://schemas.microsoft.com/office/drawing/2014/main" id="{D3A3A9CE-B95A-4D6B-ABD0-2E0D951C72A9}"/>
                </a:ext>
              </a:extLst>
            </p:cNvPr>
            <p:cNvSpPr>
              <a:spLocks noChangeArrowheads="1"/>
            </p:cNvSpPr>
            <p:nvPr/>
          </p:nvSpPr>
          <p:spPr bwMode="auto">
            <a:xfrm>
              <a:off x="884238" y="3881438"/>
              <a:ext cx="4000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40</a:t>
              </a:r>
              <a:endParaRPr lang="ru-RU" altLang="ru-RU" sz="1800"/>
            </a:p>
          </p:txBody>
        </p:sp>
        <p:sp>
          <p:nvSpPr>
            <p:cNvPr id="45091" name="Rectangle 79">
              <a:extLst>
                <a:ext uri="{FF2B5EF4-FFF2-40B4-BE49-F238E27FC236}">
                  <a16:creationId xmlns:a16="http://schemas.microsoft.com/office/drawing/2014/main" id="{3A2D4932-C9A4-4D08-BD40-4351427A9E37}"/>
                </a:ext>
              </a:extLst>
            </p:cNvPr>
            <p:cNvSpPr>
              <a:spLocks noChangeArrowheads="1"/>
            </p:cNvSpPr>
            <p:nvPr/>
          </p:nvSpPr>
          <p:spPr bwMode="auto">
            <a:xfrm>
              <a:off x="884238" y="3403600"/>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50</a:t>
              </a:r>
              <a:endParaRPr lang="ru-RU" altLang="ru-RU" sz="1800"/>
            </a:p>
          </p:txBody>
        </p:sp>
        <p:sp>
          <p:nvSpPr>
            <p:cNvPr id="45092" name="Rectangle 80">
              <a:extLst>
                <a:ext uri="{FF2B5EF4-FFF2-40B4-BE49-F238E27FC236}">
                  <a16:creationId xmlns:a16="http://schemas.microsoft.com/office/drawing/2014/main" id="{5CC06735-2BB5-4E01-BC7E-67404892C60B}"/>
                </a:ext>
              </a:extLst>
            </p:cNvPr>
            <p:cNvSpPr>
              <a:spLocks noChangeArrowheads="1"/>
            </p:cNvSpPr>
            <p:nvPr/>
          </p:nvSpPr>
          <p:spPr bwMode="auto">
            <a:xfrm>
              <a:off x="884238" y="2924175"/>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60</a:t>
              </a:r>
              <a:endParaRPr lang="ru-RU" altLang="ru-RU" sz="1800"/>
            </a:p>
          </p:txBody>
        </p:sp>
        <p:sp>
          <p:nvSpPr>
            <p:cNvPr id="45093" name="Rectangle 81">
              <a:extLst>
                <a:ext uri="{FF2B5EF4-FFF2-40B4-BE49-F238E27FC236}">
                  <a16:creationId xmlns:a16="http://schemas.microsoft.com/office/drawing/2014/main" id="{1CD71A34-4420-4BB8-BE78-89E09AF4536F}"/>
                </a:ext>
              </a:extLst>
            </p:cNvPr>
            <p:cNvSpPr>
              <a:spLocks noChangeArrowheads="1"/>
            </p:cNvSpPr>
            <p:nvPr/>
          </p:nvSpPr>
          <p:spPr bwMode="auto">
            <a:xfrm>
              <a:off x="884238" y="2433638"/>
              <a:ext cx="4000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70</a:t>
              </a:r>
              <a:endParaRPr lang="ru-RU" altLang="ru-RU" sz="1800"/>
            </a:p>
          </p:txBody>
        </p:sp>
        <p:sp>
          <p:nvSpPr>
            <p:cNvPr id="45094" name="Rectangle 82">
              <a:extLst>
                <a:ext uri="{FF2B5EF4-FFF2-40B4-BE49-F238E27FC236}">
                  <a16:creationId xmlns:a16="http://schemas.microsoft.com/office/drawing/2014/main" id="{7D4CDE90-6F3A-4470-BC3B-8450F170EEB4}"/>
                </a:ext>
              </a:extLst>
            </p:cNvPr>
            <p:cNvSpPr>
              <a:spLocks noChangeArrowheads="1"/>
            </p:cNvSpPr>
            <p:nvPr/>
          </p:nvSpPr>
          <p:spPr bwMode="auto">
            <a:xfrm>
              <a:off x="884238" y="1955800"/>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80</a:t>
              </a:r>
              <a:endParaRPr lang="ru-RU" altLang="ru-RU" sz="1800"/>
            </a:p>
          </p:txBody>
        </p:sp>
        <p:sp>
          <p:nvSpPr>
            <p:cNvPr id="45095" name="Rectangle 83">
              <a:extLst>
                <a:ext uri="{FF2B5EF4-FFF2-40B4-BE49-F238E27FC236}">
                  <a16:creationId xmlns:a16="http://schemas.microsoft.com/office/drawing/2014/main" id="{73565D95-2AC6-418A-A39F-AA0171B37F47}"/>
                </a:ext>
              </a:extLst>
            </p:cNvPr>
            <p:cNvSpPr>
              <a:spLocks noChangeArrowheads="1"/>
            </p:cNvSpPr>
            <p:nvPr/>
          </p:nvSpPr>
          <p:spPr bwMode="auto">
            <a:xfrm>
              <a:off x="2100263" y="6172200"/>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10</a:t>
              </a:r>
              <a:endParaRPr lang="ru-RU" altLang="ru-RU" sz="1800"/>
            </a:p>
          </p:txBody>
        </p:sp>
        <p:sp>
          <p:nvSpPr>
            <p:cNvPr id="45096" name="Rectangle 84">
              <a:extLst>
                <a:ext uri="{FF2B5EF4-FFF2-40B4-BE49-F238E27FC236}">
                  <a16:creationId xmlns:a16="http://schemas.microsoft.com/office/drawing/2014/main" id="{B3FBBE5B-8861-4750-BF4E-FE85AA5B13A1}"/>
                </a:ext>
              </a:extLst>
            </p:cNvPr>
            <p:cNvSpPr>
              <a:spLocks noChangeArrowheads="1"/>
            </p:cNvSpPr>
            <p:nvPr/>
          </p:nvSpPr>
          <p:spPr bwMode="auto">
            <a:xfrm>
              <a:off x="3128963" y="6172200"/>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20</a:t>
              </a:r>
              <a:endParaRPr lang="ru-RU" altLang="ru-RU" sz="1800"/>
            </a:p>
          </p:txBody>
        </p:sp>
        <p:sp>
          <p:nvSpPr>
            <p:cNvPr id="45097" name="Rectangle 85">
              <a:extLst>
                <a:ext uri="{FF2B5EF4-FFF2-40B4-BE49-F238E27FC236}">
                  <a16:creationId xmlns:a16="http://schemas.microsoft.com/office/drawing/2014/main" id="{6BDB846B-0F3D-4BD3-8AFC-C8070C50EC55}"/>
                </a:ext>
              </a:extLst>
            </p:cNvPr>
            <p:cNvSpPr>
              <a:spLocks noChangeArrowheads="1"/>
            </p:cNvSpPr>
            <p:nvPr/>
          </p:nvSpPr>
          <p:spPr bwMode="auto">
            <a:xfrm>
              <a:off x="4146550" y="6172200"/>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30</a:t>
              </a:r>
              <a:endParaRPr lang="ru-RU" altLang="ru-RU" sz="1800"/>
            </a:p>
          </p:txBody>
        </p:sp>
        <p:sp>
          <p:nvSpPr>
            <p:cNvPr id="45098" name="Rectangle 86">
              <a:extLst>
                <a:ext uri="{FF2B5EF4-FFF2-40B4-BE49-F238E27FC236}">
                  <a16:creationId xmlns:a16="http://schemas.microsoft.com/office/drawing/2014/main" id="{33351521-9444-42EE-B6C6-0CD4C945F285}"/>
                </a:ext>
              </a:extLst>
            </p:cNvPr>
            <p:cNvSpPr>
              <a:spLocks noChangeArrowheads="1"/>
            </p:cNvSpPr>
            <p:nvPr/>
          </p:nvSpPr>
          <p:spPr bwMode="auto">
            <a:xfrm>
              <a:off x="5175250" y="6172200"/>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40</a:t>
              </a:r>
              <a:endParaRPr lang="ru-RU" altLang="ru-RU" sz="1800"/>
            </a:p>
          </p:txBody>
        </p:sp>
        <p:sp>
          <p:nvSpPr>
            <p:cNvPr id="45099" name="Rectangle 87">
              <a:extLst>
                <a:ext uri="{FF2B5EF4-FFF2-40B4-BE49-F238E27FC236}">
                  <a16:creationId xmlns:a16="http://schemas.microsoft.com/office/drawing/2014/main" id="{00074211-BA9E-4742-9192-87E64085E013}"/>
                </a:ext>
              </a:extLst>
            </p:cNvPr>
            <p:cNvSpPr>
              <a:spLocks noChangeArrowheads="1"/>
            </p:cNvSpPr>
            <p:nvPr/>
          </p:nvSpPr>
          <p:spPr bwMode="auto">
            <a:xfrm>
              <a:off x="6191250" y="6172200"/>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50</a:t>
              </a:r>
              <a:endParaRPr lang="ru-RU" altLang="ru-RU" sz="1800"/>
            </a:p>
          </p:txBody>
        </p:sp>
        <p:sp>
          <p:nvSpPr>
            <p:cNvPr id="45100" name="Rectangle 88">
              <a:extLst>
                <a:ext uri="{FF2B5EF4-FFF2-40B4-BE49-F238E27FC236}">
                  <a16:creationId xmlns:a16="http://schemas.microsoft.com/office/drawing/2014/main" id="{75CB9EB8-36A5-43F5-A535-B1496E64148F}"/>
                </a:ext>
              </a:extLst>
            </p:cNvPr>
            <p:cNvSpPr>
              <a:spLocks noChangeArrowheads="1"/>
            </p:cNvSpPr>
            <p:nvPr/>
          </p:nvSpPr>
          <p:spPr bwMode="auto">
            <a:xfrm>
              <a:off x="7219950" y="6172200"/>
              <a:ext cx="4000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a:solidFill>
                    <a:srgbClr val="73848D"/>
                  </a:solidFill>
                  <a:latin typeface="Arial" panose="020B0604020202020204" pitchFamily="34" charset="0"/>
                </a:rPr>
                <a:t>60</a:t>
              </a:r>
              <a:endParaRPr lang="ru-RU" altLang="ru-RU" sz="1800"/>
            </a:p>
          </p:txBody>
        </p:sp>
      </p:grpSp>
      <p:sp>
        <p:nvSpPr>
          <p:cNvPr id="45058" name="TextBox 112">
            <a:extLst>
              <a:ext uri="{FF2B5EF4-FFF2-40B4-BE49-F238E27FC236}">
                <a16:creationId xmlns:a16="http://schemas.microsoft.com/office/drawing/2014/main" id="{84E078F7-69CD-4AE2-BEFB-744BCBD5CA21}"/>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45059" name="TextBox 115">
            <a:extLst>
              <a:ext uri="{FF2B5EF4-FFF2-40B4-BE49-F238E27FC236}">
                <a16:creationId xmlns:a16="http://schemas.microsoft.com/office/drawing/2014/main" id="{1DBEB37F-FA27-44F2-9C8E-3379A3FD8C3B}"/>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45084" name="Freeform 72">
            <a:extLst>
              <a:ext uri="{FF2B5EF4-FFF2-40B4-BE49-F238E27FC236}">
                <a16:creationId xmlns:a16="http://schemas.microsoft.com/office/drawing/2014/main" id="{8003DD1B-98FF-4D2A-92A7-23C757BDC77F}"/>
              </a:ext>
            </a:extLst>
          </p:cNvPr>
          <p:cNvSpPr>
            <a:spLocks/>
          </p:cNvSpPr>
          <p:nvPr/>
        </p:nvSpPr>
        <p:spPr bwMode="auto">
          <a:xfrm>
            <a:off x="1524000" y="2395538"/>
            <a:ext cx="6399213" cy="1649412"/>
          </a:xfrm>
          <a:custGeom>
            <a:avLst/>
            <a:gdLst>
              <a:gd name="T0" fmla="*/ 2147483646 w 510"/>
              <a:gd name="T1" fmla="*/ 2147483646 h 131"/>
              <a:gd name="T2" fmla="*/ 2147483646 w 510"/>
              <a:gd name="T3" fmla="*/ 2147483646 h 131"/>
              <a:gd name="T4" fmla="*/ 0 w 510"/>
              <a:gd name="T5" fmla="*/ 2147483646 h 131"/>
              <a:gd name="T6" fmla="*/ 0 w 510"/>
              <a:gd name="T7" fmla="*/ 2147483646 h 131"/>
              <a:gd name="T8" fmla="*/ 0 w 510"/>
              <a:gd name="T9" fmla="*/ 2147483646 h 131"/>
              <a:gd name="T10" fmla="*/ 0 w 510"/>
              <a:gd name="T11" fmla="*/ 2147483646 h 131"/>
              <a:gd name="T12" fmla="*/ 314878922 w 510"/>
              <a:gd name="T13" fmla="*/ 2147483646 h 131"/>
              <a:gd name="T14" fmla="*/ 2147483646 w 510"/>
              <a:gd name="T15" fmla="*/ 158532416 h 131"/>
              <a:gd name="T16" fmla="*/ 2147483646 w 510"/>
              <a:gd name="T17" fmla="*/ 2147483646 h 131"/>
              <a:gd name="T18" fmla="*/ 2147483646 w 510"/>
              <a:gd name="T19" fmla="*/ 2147483646 h 131"/>
              <a:gd name="T20" fmla="*/ 2147483646 w 510"/>
              <a:gd name="T21" fmla="*/ 2147483646 h 131"/>
              <a:gd name="T22" fmla="*/ 2147483646 w 510"/>
              <a:gd name="T23" fmla="*/ 2147483646 h 131"/>
              <a:gd name="T24" fmla="*/ 2147483646 w 510"/>
              <a:gd name="T25" fmla="*/ 2147483646 h 131"/>
              <a:gd name="T26" fmla="*/ 2147483646 w 510"/>
              <a:gd name="T27" fmla="*/ 2147483646 h 13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10" h="131">
                <a:moveTo>
                  <a:pt x="510" y="56"/>
                </a:moveTo>
                <a:cubicBezTo>
                  <a:pt x="510" y="131"/>
                  <a:pt x="510" y="131"/>
                  <a:pt x="510" y="131"/>
                </a:cubicBezTo>
                <a:cubicBezTo>
                  <a:pt x="0" y="131"/>
                  <a:pt x="0" y="131"/>
                  <a:pt x="0" y="131"/>
                </a:cubicBezTo>
                <a:cubicBezTo>
                  <a:pt x="0" y="130"/>
                  <a:pt x="0" y="130"/>
                  <a:pt x="0" y="130"/>
                </a:cubicBezTo>
                <a:cubicBezTo>
                  <a:pt x="0" y="130"/>
                  <a:pt x="0" y="130"/>
                  <a:pt x="0" y="130"/>
                </a:cubicBezTo>
                <a:cubicBezTo>
                  <a:pt x="0" y="130"/>
                  <a:pt x="0" y="130"/>
                  <a:pt x="0" y="130"/>
                </a:cubicBezTo>
                <a:cubicBezTo>
                  <a:pt x="0" y="130"/>
                  <a:pt x="1" y="128"/>
                  <a:pt x="2" y="127"/>
                </a:cubicBezTo>
                <a:cubicBezTo>
                  <a:pt x="9" y="106"/>
                  <a:pt x="50" y="3"/>
                  <a:pt x="92" y="1"/>
                </a:cubicBezTo>
                <a:cubicBezTo>
                  <a:pt x="138" y="0"/>
                  <a:pt x="145" y="105"/>
                  <a:pt x="181" y="105"/>
                </a:cubicBezTo>
                <a:cubicBezTo>
                  <a:pt x="216" y="105"/>
                  <a:pt x="231" y="41"/>
                  <a:pt x="262" y="42"/>
                </a:cubicBezTo>
                <a:cubicBezTo>
                  <a:pt x="292" y="42"/>
                  <a:pt x="303" y="84"/>
                  <a:pt x="324" y="84"/>
                </a:cubicBezTo>
                <a:cubicBezTo>
                  <a:pt x="346" y="83"/>
                  <a:pt x="341" y="22"/>
                  <a:pt x="372" y="23"/>
                </a:cubicBezTo>
                <a:cubicBezTo>
                  <a:pt x="402" y="24"/>
                  <a:pt x="420" y="108"/>
                  <a:pt x="453" y="108"/>
                </a:cubicBezTo>
                <a:cubicBezTo>
                  <a:pt x="479" y="108"/>
                  <a:pt x="492" y="73"/>
                  <a:pt x="510" y="5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085" name="Freeform 73">
            <a:extLst>
              <a:ext uri="{FF2B5EF4-FFF2-40B4-BE49-F238E27FC236}">
                <a16:creationId xmlns:a16="http://schemas.microsoft.com/office/drawing/2014/main" id="{0EC6FBB5-0B2C-47DB-8774-64E321DED0F8}"/>
              </a:ext>
            </a:extLst>
          </p:cNvPr>
          <p:cNvSpPr>
            <a:spLocks/>
          </p:cNvSpPr>
          <p:nvPr/>
        </p:nvSpPr>
        <p:spPr bwMode="auto">
          <a:xfrm>
            <a:off x="1524000" y="4032250"/>
            <a:ext cx="6399213" cy="1787525"/>
          </a:xfrm>
          <a:custGeom>
            <a:avLst/>
            <a:gdLst>
              <a:gd name="T0" fmla="*/ 0 w 510"/>
              <a:gd name="T1" fmla="*/ 0 h 142"/>
              <a:gd name="T2" fmla="*/ 2147483646 w 510"/>
              <a:gd name="T3" fmla="*/ 158460315 h 142"/>
              <a:gd name="T4" fmla="*/ 2147483646 w 510"/>
              <a:gd name="T5" fmla="*/ 2147483646 h 142"/>
              <a:gd name="T6" fmla="*/ 2147483646 w 510"/>
              <a:gd name="T7" fmla="*/ 2147483646 h 142"/>
              <a:gd name="T8" fmla="*/ 2147483646 w 510"/>
              <a:gd name="T9" fmla="*/ 2147483646 h 142"/>
              <a:gd name="T10" fmla="*/ 2147483646 w 510"/>
              <a:gd name="T11" fmla="*/ 2147483646 h 142"/>
              <a:gd name="T12" fmla="*/ 2147483646 w 510"/>
              <a:gd name="T13" fmla="*/ 2147483646 h 142"/>
              <a:gd name="T14" fmla="*/ 2147483646 w 510"/>
              <a:gd name="T15" fmla="*/ 2147483646 h 142"/>
              <a:gd name="T16" fmla="*/ 2147483646 w 510"/>
              <a:gd name="T17" fmla="*/ 2147483646 h 142"/>
              <a:gd name="T18" fmla="*/ 2147483646 w 510"/>
              <a:gd name="T19" fmla="*/ 2147483646 h 142"/>
              <a:gd name="T20" fmla="*/ 2147483646 w 510"/>
              <a:gd name="T21" fmla="*/ 2147483646 h 142"/>
              <a:gd name="T22" fmla="*/ 2147483646 w 510"/>
              <a:gd name="T23" fmla="*/ 2147483646 h 142"/>
              <a:gd name="T24" fmla="*/ 629757844 w 510"/>
              <a:gd name="T25" fmla="*/ 792314162 h 142"/>
              <a:gd name="T26" fmla="*/ 157433187 w 510"/>
              <a:gd name="T27" fmla="*/ 158460315 h 142"/>
              <a:gd name="T28" fmla="*/ 0 w 510"/>
              <a:gd name="T29" fmla="*/ 0 h 142"/>
              <a:gd name="T30" fmla="*/ 0 w 510"/>
              <a:gd name="T31" fmla="*/ 0 h 1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10" h="142">
                <a:moveTo>
                  <a:pt x="0" y="0"/>
                </a:moveTo>
                <a:cubicBezTo>
                  <a:pt x="510" y="1"/>
                  <a:pt x="510" y="1"/>
                  <a:pt x="510" y="1"/>
                </a:cubicBezTo>
                <a:cubicBezTo>
                  <a:pt x="510" y="54"/>
                  <a:pt x="510" y="54"/>
                  <a:pt x="510" y="54"/>
                </a:cubicBezTo>
                <a:cubicBezTo>
                  <a:pt x="489" y="66"/>
                  <a:pt x="473" y="95"/>
                  <a:pt x="461" y="95"/>
                </a:cubicBezTo>
                <a:cubicBezTo>
                  <a:pt x="446" y="96"/>
                  <a:pt x="446" y="70"/>
                  <a:pt x="424" y="70"/>
                </a:cubicBezTo>
                <a:cubicBezTo>
                  <a:pt x="402" y="69"/>
                  <a:pt x="411" y="137"/>
                  <a:pt x="372" y="139"/>
                </a:cubicBezTo>
                <a:cubicBezTo>
                  <a:pt x="333" y="142"/>
                  <a:pt x="315" y="34"/>
                  <a:pt x="295" y="33"/>
                </a:cubicBezTo>
                <a:cubicBezTo>
                  <a:pt x="275" y="32"/>
                  <a:pt x="265" y="62"/>
                  <a:pt x="247" y="62"/>
                </a:cubicBezTo>
                <a:cubicBezTo>
                  <a:pt x="228" y="63"/>
                  <a:pt x="236" y="28"/>
                  <a:pt x="209" y="27"/>
                </a:cubicBezTo>
                <a:cubicBezTo>
                  <a:pt x="181" y="26"/>
                  <a:pt x="177" y="116"/>
                  <a:pt x="146" y="115"/>
                </a:cubicBezTo>
                <a:cubicBezTo>
                  <a:pt x="115" y="115"/>
                  <a:pt x="125" y="29"/>
                  <a:pt x="107" y="29"/>
                </a:cubicBezTo>
                <a:cubicBezTo>
                  <a:pt x="89" y="29"/>
                  <a:pt x="79" y="58"/>
                  <a:pt x="58" y="58"/>
                </a:cubicBezTo>
                <a:cubicBezTo>
                  <a:pt x="41" y="59"/>
                  <a:pt x="13" y="20"/>
                  <a:pt x="4" y="5"/>
                </a:cubicBezTo>
                <a:cubicBezTo>
                  <a:pt x="2" y="3"/>
                  <a:pt x="1" y="2"/>
                  <a:pt x="1" y="1"/>
                </a:cubicBezTo>
                <a:cubicBezTo>
                  <a:pt x="0" y="1"/>
                  <a:pt x="0" y="0"/>
                  <a:pt x="0" y="0"/>
                </a:cubicBezTo>
                <a:cubicBezTo>
                  <a:pt x="0" y="0"/>
                  <a:pt x="0" y="0"/>
                  <a:pt x="0"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3" name="Группа 2">
            <a:extLst>
              <a:ext uri="{FF2B5EF4-FFF2-40B4-BE49-F238E27FC236}">
                <a16:creationId xmlns:a16="http://schemas.microsoft.com/office/drawing/2014/main" id="{FC545956-BEF0-43AB-8652-FAE7A55DD2EE}"/>
              </a:ext>
            </a:extLst>
          </p:cNvPr>
          <p:cNvGrpSpPr/>
          <p:nvPr/>
        </p:nvGrpSpPr>
        <p:grpSpPr>
          <a:xfrm>
            <a:off x="8435975" y="2044700"/>
            <a:ext cx="2501900" cy="1919288"/>
            <a:chOff x="8435975" y="2044700"/>
            <a:chExt cx="2501900" cy="1919288"/>
          </a:xfrm>
        </p:grpSpPr>
        <p:sp>
          <p:nvSpPr>
            <p:cNvPr id="45101" name="Freeform 92">
              <a:extLst>
                <a:ext uri="{FF2B5EF4-FFF2-40B4-BE49-F238E27FC236}">
                  <a16:creationId xmlns:a16="http://schemas.microsoft.com/office/drawing/2014/main" id="{8BB73463-B9EE-438A-92E0-59DAF172E633}"/>
                </a:ext>
              </a:extLst>
            </p:cNvPr>
            <p:cNvSpPr>
              <a:spLocks noEditPoints="1"/>
            </p:cNvSpPr>
            <p:nvPr/>
          </p:nvSpPr>
          <p:spPr bwMode="auto">
            <a:xfrm>
              <a:off x="8435975" y="2044700"/>
              <a:ext cx="2501900" cy="1919288"/>
            </a:xfrm>
            <a:custGeom>
              <a:avLst/>
              <a:gdLst>
                <a:gd name="T0" fmla="*/ 2147483646 w 228"/>
                <a:gd name="T1" fmla="*/ 2147483646 h 173"/>
                <a:gd name="T2" fmla="*/ 2147483646 w 228"/>
                <a:gd name="T3" fmla="*/ 2147483646 h 173"/>
                <a:gd name="T4" fmla="*/ 0 w 228"/>
                <a:gd name="T5" fmla="*/ 2147483646 h 173"/>
                <a:gd name="T6" fmla="*/ 0 w 228"/>
                <a:gd name="T7" fmla="*/ 2147483646 h 173"/>
                <a:gd name="T8" fmla="*/ 2147483646 w 228"/>
                <a:gd name="T9" fmla="*/ 0 h 173"/>
                <a:gd name="T10" fmla="*/ 2147483646 w 228"/>
                <a:gd name="T11" fmla="*/ 0 h 173"/>
                <a:gd name="T12" fmla="*/ 2147483646 w 228"/>
                <a:gd name="T13" fmla="*/ 2147483646 h 173"/>
                <a:gd name="T14" fmla="*/ 2147483646 w 228"/>
                <a:gd name="T15" fmla="*/ 2147483646 h 173"/>
                <a:gd name="T16" fmla="*/ 2147483646 w 228"/>
                <a:gd name="T17" fmla="*/ 2147483646 h 173"/>
                <a:gd name="T18" fmla="*/ 2147483646 w 228"/>
                <a:gd name="T19" fmla="*/ 492325107 h 173"/>
                <a:gd name="T20" fmla="*/ 481648670 w 228"/>
                <a:gd name="T21" fmla="*/ 2147483646 h 173"/>
                <a:gd name="T22" fmla="*/ 481648670 w 228"/>
                <a:gd name="T23" fmla="*/ 2147483646 h 173"/>
                <a:gd name="T24" fmla="*/ 2147483646 w 228"/>
                <a:gd name="T25" fmla="*/ 2147483646 h 173"/>
                <a:gd name="T26" fmla="*/ 2147483646 w 228"/>
                <a:gd name="T27" fmla="*/ 2147483646 h 173"/>
                <a:gd name="T28" fmla="*/ 2147483646 w 228"/>
                <a:gd name="T29" fmla="*/ 2147483646 h 173"/>
                <a:gd name="T30" fmla="*/ 2147483646 w 228"/>
                <a:gd name="T31" fmla="*/ 2147483646 h 173"/>
                <a:gd name="T32" fmla="*/ 2147483646 w 228"/>
                <a:gd name="T33" fmla="*/ 492325107 h 173"/>
                <a:gd name="T34" fmla="*/ 2147483646 w 228"/>
                <a:gd name="T35" fmla="*/ 492325107 h 1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28" h="173">
                  <a:moveTo>
                    <a:pt x="202" y="173"/>
                  </a:moveTo>
                  <a:cubicBezTo>
                    <a:pt x="26" y="173"/>
                    <a:pt x="26" y="173"/>
                    <a:pt x="26" y="173"/>
                  </a:cubicBezTo>
                  <a:cubicBezTo>
                    <a:pt x="12" y="173"/>
                    <a:pt x="0" y="162"/>
                    <a:pt x="0" y="148"/>
                  </a:cubicBezTo>
                  <a:cubicBezTo>
                    <a:pt x="0" y="26"/>
                    <a:pt x="0" y="26"/>
                    <a:pt x="0" y="26"/>
                  </a:cubicBezTo>
                  <a:cubicBezTo>
                    <a:pt x="0" y="12"/>
                    <a:pt x="12" y="0"/>
                    <a:pt x="26" y="0"/>
                  </a:cubicBezTo>
                  <a:cubicBezTo>
                    <a:pt x="202" y="0"/>
                    <a:pt x="202" y="0"/>
                    <a:pt x="202" y="0"/>
                  </a:cubicBezTo>
                  <a:cubicBezTo>
                    <a:pt x="216" y="0"/>
                    <a:pt x="228" y="12"/>
                    <a:pt x="228" y="26"/>
                  </a:cubicBezTo>
                  <a:cubicBezTo>
                    <a:pt x="228" y="148"/>
                    <a:pt x="228" y="148"/>
                    <a:pt x="228" y="148"/>
                  </a:cubicBezTo>
                  <a:cubicBezTo>
                    <a:pt x="228" y="162"/>
                    <a:pt x="216" y="173"/>
                    <a:pt x="202" y="173"/>
                  </a:cubicBezTo>
                  <a:close/>
                  <a:moveTo>
                    <a:pt x="26" y="4"/>
                  </a:moveTo>
                  <a:cubicBezTo>
                    <a:pt x="14" y="4"/>
                    <a:pt x="4" y="14"/>
                    <a:pt x="4" y="26"/>
                  </a:cubicBezTo>
                  <a:cubicBezTo>
                    <a:pt x="4" y="148"/>
                    <a:pt x="4" y="148"/>
                    <a:pt x="4" y="148"/>
                  </a:cubicBezTo>
                  <a:cubicBezTo>
                    <a:pt x="4" y="160"/>
                    <a:pt x="14" y="169"/>
                    <a:pt x="26" y="169"/>
                  </a:cubicBezTo>
                  <a:cubicBezTo>
                    <a:pt x="202" y="169"/>
                    <a:pt x="202" y="169"/>
                    <a:pt x="202" y="169"/>
                  </a:cubicBezTo>
                  <a:cubicBezTo>
                    <a:pt x="214" y="169"/>
                    <a:pt x="224" y="160"/>
                    <a:pt x="224" y="148"/>
                  </a:cubicBezTo>
                  <a:cubicBezTo>
                    <a:pt x="224" y="26"/>
                    <a:pt x="224" y="26"/>
                    <a:pt x="224" y="26"/>
                  </a:cubicBezTo>
                  <a:cubicBezTo>
                    <a:pt x="224" y="14"/>
                    <a:pt x="214" y="4"/>
                    <a:pt x="202" y="4"/>
                  </a:cubicBezTo>
                  <a:lnTo>
                    <a:pt x="26" y="4"/>
                  </a:lnTo>
                  <a:close/>
                </a:path>
              </a:pathLst>
            </a:custGeom>
            <a:solidFill>
              <a:srgbClr val="FFC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102" name="Freeform 93">
              <a:extLst>
                <a:ext uri="{FF2B5EF4-FFF2-40B4-BE49-F238E27FC236}">
                  <a16:creationId xmlns:a16="http://schemas.microsoft.com/office/drawing/2014/main" id="{5ADBE019-E98A-4EEB-8254-4FEEBBE1FC70}"/>
                </a:ext>
              </a:extLst>
            </p:cNvPr>
            <p:cNvSpPr>
              <a:spLocks noEditPoints="1"/>
            </p:cNvSpPr>
            <p:nvPr/>
          </p:nvSpPr>
          <p:spPr bwMode="auto">
            <a:xfrm>
              <a:off x="8435975" y="2044700"/>
              <a:ext cx="2501900" cy="1919288"/>
            </a:xfrm>
            <a:custGeom>
              <a:avLst/>
              <a:gdLst>
                <a:gd name="T0" fmla="*/ 2147483646 w 228"/>
                <a:gd name="T1" fmla="*/ 2147483646 h 173"/>
                <a:gd name="T2" fmla="*/ 2147483646 w 228"/>
                <a:gd name="T3" fmla="*/ 2147483646 h 173"/>
                <a:gd name="T4" fmla="*/ 0 w 228"/>
                <a:gd name="T5" fmla="*/ 2147483646 h 173"/>
                <a:gd name="T6" fmla="*/ 0 w 228"/>
                <a:gd name="T7" fmla="*/ 2147483646 h 173"/>
                <a:gd name="T8" fmla="*/ 2147483646 w 228"/>
                <a:gd name="T9" fmla="*/ 0 h 173"/>
                <a:gd name="T10" fmla="*/ 2147483646 w 228"/>
                <a:gd name="T11" fmla="*/ 0 h 173"/>
                <a:gd name="T12" fmla="*/ 2147483646 w 228"/>
                <a:gd name="T13" fmla="*/ 2147483646 h 173"/>
                <a:gd name="T14" fmla="*/ 2147483646 w 228"/>
                <a:gd name="T15" fmla="*/ 2147483646 h 173"/>
                <a:gd name="T16" fmla="*/ 2147483646 w 228"/>
                <a:gd name="T17" fmla="*/ 2147483646 h 173"/>
                <a:gd name="T18" fmla="*/ 2147483646 w 228"/>
                <a:gd name="T19" fmla="*/ 492325107 h 173"/>
                <a:gd name="T20" fmla="*/ 481648670 w 228"/>
                <a:gd name="T21" fmla="*/ 2147483646 h 173"/>
                <a:gd name="T22" fmla="*/ 481648670 w 228"/>
                <a:gd name="T23" fmla="*/ 2147483646 h 173"/>
                <a:gd name="T24" fmla="*/ 2147483646 w 228"/>
                <a:gd name="T25" fmla="*/ 2147483646 h 173"/>
                <a:gd name="T26" fmla="*/ 2147483646 w 228"/>
                <a:gd name="T27" fmla="*/ 2147483646 h 173"/>
                <a:gd name="T28" fmla="*/ 2147483646 w 228"/>
                <a:gd name="T29" fmla="*/ 2147483646 h 173"/>
                <a:gd name="T30" fmla="*/ 2147483646 w 228"/>
                <a:gd name="T31" fmla="*/ 2147483646 h 173"/>
                <a:gd name="T32" fmla="*/ 2147483646 w 228"/>
                <a:gd name="T33" fmla="*/ 492325107 h 173"/>
                <a:gd name="T34" fmla="*/ 2147483646 w 228"/>
                <a:gd name="T35" fmla="*/ 492325107 h 1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28" h="173">
                  <a:moveTo>
                    <a:pt x="202" y="173"/>
                  </a:moveTo>
                  <a:cubicBezTo>
                    <a:pt x="26" y="173"/>
                    <a:pt x="26" y="173"/>
                    <a:pt x="26" y="173"/>
                  </a:cubicBezTo>
                  <a:cubicBezTo>
                    <a:pt x="12" y="173"/>
                    <a:pt x="0" y="162"/>
                    <a:pt x="0" y="148"/>
                  </a:cubicBezTo>
                  <a:cubicBezTo>
                    <a:pt x="0" y="26"/>
                    <a:pt x="0" y="26"/>
                    <a:pt x="0" y="26"/>
                  </a:cubicBezTo>
                  <a:cubicBezTo>
                    <a:pt x="0" y="12"/>
                    <a:pt x="12" y="0"/>
                    <a:pt x="26" y="0"/>
                  </a:cubicBezTo>
                  <a:cubicBezTo>
                    <a:pt x="202" y="0"/>
                    <a:pt x="202" y="0"/>
                    <a:pt x="202" y="0"/>
                  </a:cubicBezTo>
                  <a:cubicBezTo>
                    <a:pt x="216" y="0"/>
                    <a:pt x="228" y="12"/>
                    <a:pt x="228" y="26"/>
                  </a:cubicBezTo>
                  <a:cubicBezTo>
                    <a:pt x="228" y="148"/>
                    <a:pt x="228" y="148"/>
                    <a:pt x="228" y="148"/>
                  </a:cubicBezTo>
                  <a:cubicBezTo>
                    <a:pt x="228" y="162"/>
                    <a:pt x="216" y="173"/>
                    <a:pt x="202" y="173"/>
                  </a:cubicBezTo>
                  <a:close/>
                  <a:moveTo>
                    <a:pt x="26" y="4"/>
                  </a:moveTo>
                  <a:cubicBezTo>
                    <a:pt x="14" y="4"/>
                    <a:pt x="4" y="14"/>
                    <a:pt x="4" y="26"/>
                  </a:cubicBezTo>
                  <a:cubicBezTo>
                    <a:pt x="4" y="148"/>
                    <a:pt x="4" y="148"/>
                    <a:pt x="4" y="148"/>
                  </a:cubicBezTo>
                  <a:cubicBezTo>
                    <a:pt x="4" y="160"/>
                    <a:pt x="14" y="169"/>
                    <a:pt x="26" y="169"/>
                  </a:cubicBezTo>
                  <a:cubicBezTo>
                    <a:pt x="202" y="169"/>
                    <a:pt x="202" y="169"/>
                    <a:pt x="202" y="169"/>
                  </a:cubicBezTo>
                  <a:cubicBezTo>
                    <a:pt x="214" y="169"/>
                    <a:pt x="224" y="160"/>
                    <a:pt x="224" y="148"/>
                  </a:cubicBezTo>
                  <a:cubicBezTo>
                    <a:pt x="224" y="26"/>
                    <a:pt x="224" y="26"/>
                    <a:pt x="224" y="26"/>
                  </a:cubicBezTo>
                  <a:cubicBezTo>
                    <a:pt x="224" y="14"/>
                    <a:pt x="214" y="4"/>
                    <a:pt x="202" y="4"/>
                  </a:cubicBezTo>
                  <a:lnTo>
                    <a:pt x="26" y="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104" name="TextBox 115">
              <a:extLst>
                <a:ext uri="{FF2B5EF4-FFF2-40B4-BE49-F238E27FC236}">
                  <a16:creationId xmlns:a16="http://schemas.microsoft.com/office/drawing/2014/main" id="{7E5CA01A-0943-4AF9-B398-05B733D2F55B}"/>
                </a:ext>
              </a:extLst>
            </p:cNvPr>
            <p:cNvSpPr txBox="1">
              <a:spLocks noChangeArrowheads="1"/>
            </p:cNvSpPr>
            <p:nvPr/>
          </p:nvSpPr>
          <p:spPr bwMode="auto">
            <a:xfrm>
              <a:off x="8459788" y="2152650"/>
              <a:ext cx="2424112"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400" i="1" dirty="0">
                  <a:solidFill>
                    <a:srgbClr val="73858E"/>
                  </a:solidFill>
                  <a:latin typeface="Arial" panose="020B0604020202020204" pitchFamily="34" charset="0"/>
                  <a:cs typeface="Arial" panose="020B0604020202020204" pitchFamily="34" charset="0"/>
                </a:rPr>
                <a:t>Lorem ipsum dolor sit </a:t>
              </a:r>
              <a:r>
                <a:rPr lang="en-US" altLang="ru-RU" sz="1400" i="1" dirty="0" err="1">
                  <a:solidFill>
                    <a:srgbClr val="73858E"/>
                  </a:solidFill>
                  <a:latin typeface="Arial" panose="020B0604020202020204" pitchFamily="34" charset="0"/>
                  <a:cs typeface="Arial" panose="020B0604020202020204" pitchFamily="34" charset="0"/>
                </a:rPr>
                <a:t>amet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consectetur</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adipiscing</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elit</a:t>
              </a:r>
              <a:r>
                <a:rPr lang="en-US" altLang="ru-RU" sz="1400" i="1" dirty="0">
                  <a:solidFill>
                    <a:srgbClr val="73858E"/>
                  </a:solidFill>
                  <a:latin typeface="Arial" panose="020B0604020202020204" pitchFamily="34" charset="0"/>
                  <a:cs typeface="Arial" panose="020B0604020202020204" pitchFamily="34" charset="0"/>
                </a:rPr>
                <a:t>, sed do </a:t>
              </a:r>
              <a:r>
                <a:rPr lang="en-US" altLang="ru-RU" sz="1400" i="1" dirty="0" err="1">
                  <a:solidFill>
                    <a:srgbClr val="73858E"/>
                  </a:solidFill>
                  <a:latin typeface="Arial" panose="020B0604020202020204" pitchFamily="34" charset="0"/>
                  <a:cs typeface="Arial" panose="020B0604020202020204" pitchFamily="34" charset="0"/>
                </a:rPr>
                <a:t>eiusmod</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tempor</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incididunt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ut</a:t>
              </a:r>
              <a:r>
                <a:rPr lang="en-US" altLang="ru-RU" sz="1400" i="1" dirty="0">
                  <a:solidFill>
                    <a:srgbClr val="73858E"/>
                  </a:solidFill>
                  <a:latin typeface="Arial" panose="020B0604020202020204" pitchFamily="34" charset="0"/>
                  <a:cs typeface="Arial" panose="020B0604020202020204" pitchFamily="34" charset="0"/>
                </a:rPr>
                <a:t> </a:t>
              </a:r>
              <a:r>
                <a:rPr lang="en-US" altLang="ru-RU" sz="1400" i="1" dirty="0" err="1">
                  <a:solidFill>
                    <a:srgbClr val="73858E"/>
                  </a:solidFill>
                  <a:latin typeface="Arial" panose="020B0604020202020204" pitchFamily="34" charset="0"/>
                  <a:cs typeface="Arial" panose="020B0604020202020204" pitchFamily="34" charset="0"/>
                </a:rPr>
                <a:t>labore</a:t>
              </a:r>
              <a:r>
                <a:rPr lang="en-US" altLang="ru-RU" sz="1400" i="1" dirty="0">
                  <a:solidFill>
                    <a:srgbClr val="73858E"/>
                  </a:solidFill>
                  <a:latin typeface="Arial" panose="020B0604020202020204" pitchFamily="34" charset="0"/>
                  <a:cs typeface="Arial" panose="020B0604020202020204" pitchFamily="34" charset="0"/>
                </a:rPr>
                <a:t> et dolore magna </a:t>
              </a:r>
              <a:r>
                <a:rPr lang="en-US" altLang="ru-RU" sz="1400" i="1" dirty="0" err="1">
                  <a:solidFill>
                    <a:srgbClr val="73858E"/>
                  </a:solidFill>
                  <a:latin typeface="Arial" panose="020B0604020202020204" pitchFamily="34" charset="0"/>
                  <a:cs typeface="Arial" panose="020B0604020202020204" pitchFamily="34" charset="0"/>
                </a:rPr>
                <a:t>aliqua</a:t>
              </a:r>
              <a:r>
                <a:rPr lang="en-US" altLang="ru-RU" sz="1400" i="1" dirty="0">
                  <a:solidFill>
                    <a:srgbClr val="73858E"/>
                  </a:solidFill>
                  <a:latin typeface="Arial" panose="020B0604020202020204" pitchFamily="34" charset="0"/>
                  <a:cs typeface="Arial" panose="020B0604020202020204" pitchFamily="34" charset="0"/>
                </a:rPr>
                <a:t>. Ut </a:t>
              </a:r>
              <a:r>
                <a:rPr lang="en-US" altLang="ru-RU" sz="1400" i="1" dirty="0" err="1">
                  <a:solidFill>
                    <a:srgbClr val="73858E"/>
                  </a:solidFill>
                  <a:latin typeface="Arial" panose="020B0604020202020204" pitchFamily="34" charset="0"/>
                  <a:cs typeface="Arial" panose="020B0604020202020204" pitchFamily="34" charset="0"/>
                </a:rPr>
                <a:t>enim</a:t>
              </a:r>
              <a:r>
                <a:rPr lang="en-US" altLang="ru-RU" sz="1400" i="1" dirty="0">
                  <a:solidFill>
                    <a:srgbClr val="73858E"/>
                  </a:solidFill>
                  <a:latin typeface="Arial" panose="020B0604020202020204" pitchFamily="34" charset="0"/>
                  <a:cs typeface="Arial" panose="020B0604020202020204" pitchFamily="34" charset="0"/>
                </a:rPr>
                <a:t> ad</a:t>
              </a:r>
              <a:endParaRPr lang="ru-RU" altLang="ru-RU" sz="1200" i="1" dirty="0">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9FB85D17-E82C-4243-AD65-837CB5E6DA07}"/>
              </a:ext>
            </a:extLst>
          </p:cNvPr>
          <p:cNvGrpSpPr/>
          <p:nvPr/>
        </p:nvGrpSpPr>
        <p:grpSpPr>
          <a:xfrm>
            <a:off x="8435975" y="4175125"/>
            <a:ext cx="2492375" cy="1919288"/>
            <a:chOff x="8435975" y="4175125"/>
            <a:chExt cx="2492375" cy="1919288"/>
          </a:xfrm>
        </p:grpSpPr>
        <p:sp>
          <p:nvSpPr>
            <p:cNvPr id="45103" name="Freeform 94">
              <a:extLst>
                <a:ext uri="{FF2B5EF4-FFF2-40B4-BE49-F238E27FC236}">
                  <a16:creationId xmlns:a16="http://schemas.microsoft.com/office/drawing/2014/main" id="{2602700F-94B7-40DB-9EDA-2D8798A148E3}"/>
                </a:ext>
              </a:extLst>
            </p:cNvPr>
            <p:cNvSpPr>
              <a:spLocks noEditPoints="1"/>
            </p:cNvSpPr>
            <p:nvPr/>
          </p:nvSpPr>
          <p:spPr bwMode="auto">
            <a:xfrm>
              <a:off x="8435975" y="4175125"/>
              <a:ext cx="2492375" cy="1919288"/>
            </a:xfrm>
            <a:custGeom>
              <a:avLst/>
              <a:gdLst>
                <a:gd name="T0" fmla="*/ 2147483646 w 227"/>
                <a:gd name="T1" fmla="*/ 2147483646 h 173"/>
                <a:gd name="T2" fmla="*/ 2147483646 w 227"/>
                <a:gd name="T3" fmla="*/ 2147483646 h 173"/>
                <a:gd name="T4" fmla="*/ 0 w 227"/>
                <a:gd name="T5" fmla="*/ 2147483646 h 173"/>
                <a:gd name="T6" fmla="*/ 0 w 227"/>
                <a:gd name="T7" fmla="*/ 2147483646 h 173"/>
                <a:gd name="T8" fmla="*/ 2147483646 w 227"/>
                <a:gd name="T9" fmla="*/ 0 h 173"/>
                <a:gd name="T10" fmla="*/ 2147483646 w 227"/>
                <a:gd name="T11" fmla="*/ 0 h 173"/>
                <a:gd name="T12" fmla="*/ 2147483646 w 227"/>
                <a:gd name="T13" fmla="*/ 2147483646 h 173"/>
                <a:gd name="T14" fmla="*/ 2147483646 w 227"/>
                <a:gd name="T15" fmla="*/ 2147483646 h 173"/>
                <a:gd name="T16" fmla="*/ 2147483646 w 227"/>
                <a:gd name="T17" fmla="*/ 2147483646 h 173"/>
                <a:gd name="T18" fmla="*/ 2147483646 w 227"/>
                <a:gd name="T19" fmla="*/ 492325107 h 173"/>
                <a:gd name="T20" fmla="*/ 482214175 w 227"/>
                <a:gd name="T21" fmla="*/ 2147483646 h 173"/>
                <a:gd name="T22" fmla="*/ 482214175 w 227"/>
                <a:gd name="T23" fmla="*/ 2147483646 h 173"/>
                <a:gd name="T24" fmla="*/ 2147483646 w 227"/>
                <a:gd name="T25" fmla="*/ 2147483646 h 173"/>
                <a:gd name="T26" fmla="*/ 2147483646 w 227"/>
                <a:gd name="T27" fmla="*/ 2147483646 h 173"/>
                <a:gd name="T28" fmla="*/ 2147483646 w 227"/>
                <a:gd name="T29" fmla="*/ 2147483646 h 173"/>
                <a:gd name="T30" fmla="*/ 2147483646 w 227"/>
                <a:gd name="T31" fmla="*/ 2147483646 h 173"/>
                <a:gd name="T32" fmla="*/ 2147483646 w 227"/>
                <a:gd name="T33" fmla="*/ 492325107 h 173"/>
                <a:gd name="T34" fmla="*/ 2147483646 w 227"/>
                <a:gd name="T35" fmla="*/ 492325107 h 1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27" h="173">
                  <a:moveTo>
                    <a:pt x="202" y="173"/>
                  </a:moveTo>
                  <a:cubicBezTo>
                    <a:pt x="25" y="173"/>
                    <a:pt x="25" y="173"/>
                    <a:pt x="25" y="173"/>
                  </a:cubicBezTo>
                  <a:cubicBezTo>
                    <a:pt x="11" y="173"/>
                    <a:pt x="0" y="162"/>
                    <a:pt x="0" y="148"/>
                  </a:cubicBezTo>
                  <a:cubicBezTo>
                    <a:pt x="0" y="26"/>
                    <a:pt x="0" y="26"/>
                    <a:pt x="0" y="26"/>
                  </a:cubicBezTo>
                  <a:cubicBezTo>
                    <a:pt x="0" y="12"/>
                    <a:pt x="11" y="0"/>
                    <a:pt x="25" y="0"/>
                  </a:cubicBezTo>
                  <a:cubicBezTo>
                    <a:pt x="202" y="0"/>
                    <a:pt x="202" y="0"/>
                    <a:pt x="202" y="0"/>
                  </a:cubicBezTo>
                  <a:cubicBezTo>
                    <a:pt x="216" y="0"/>
                    <a:pt x="227" y="12"/>
                    <a:pt x="227" y="26"/>
                  </a:cubicBezTo>
                  <a:cubicBezTo>
                    <a:pt x="227" y="148"/>
                    <a:pt x="227" y="148"/>
                    <a:pt x="227" y="148"/>
                  </a:cubicBezTo>
                  <a:cubicBezTo>
                    <a:pt x="227" y="162"/>
                    <a:pt x="216" y="173"/>
                    <a:pt x="202" y="173"/>
                  </a:cubicBezTo>
                  <a:close/>
                  <a:moveTo>
                    <a:pt x="25" y="4"/>
                  </a:moveTo>
                  <a:cubicBezTo>
                    <a:pt x="14" y="4"/>
                    <a:pt x="4" y="14"/>
                    <a:pt x="4" y="26"/>
                  </a:cubicBezTo>
                  <a:cubicBezTo>
                    <a:pt x="4" y="148"/>
                    <a:pt x="4" y="148"/>
                    <a:pt x="4" y="148"/>
                  </a:cubicBezTo>
                  <a:cubicBezTo>
                    <a:pt x="4" y="160"/>
                    <a:pt x="14" y="169"/>
                    <a:pt x="25" y="169"/>
                  </a:cubicBezTo>
                  <a:cubicBezTo>
                    <a:pt x="202" y="169"/>
                    <a:pt x="202" y="169"/>
                    <a:pt x="202" y="169"/>
                  </a:cubicBezTo>
                  <a:cubicBezTo>
                    <a:pt x="214" y="169"/>
                    <a:pt x="223" y="160"/>
                    <a:pt x="223" y="148"/>
                  </a:cubicBezTo>
                  <a:cubicBezTo>
                    <a:pt x="223" y="26"/>
                    <a:pt x="223" y="26"/>
                    <a:pt x="223" y="26"/>
                  </a:cubicBezTo>
                  <a:cubicBezTo>
                    <a:pt x="223" y="14"/>
                    <a:pt x="214" y="4"/>
                    <a:pt x="202" y="4"/>
                  </a:cubicBezTo>
                  <a:lnTo>
                    <a:pt x="25" y="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5105" name="TextBox 115">
              <a:extLst>
                <a:ext uri="{FF2B5EF4-FFF2-40B4-BE49-F238E27FC236}">
                  <a16:creationId xmlns:a16="http://schemas.microsoft.com/office/drawing/2014/main" id="{CAC78F91-5DC0-48FB-885D-7374D23D4FE8}"/>
                </a:ext>
              </a:extLst>
            </p:cNvPr>
            <p:cNvSpPr txBox="1">
              <a:spLocks noChangeArrowheads="1"/>
            </p:cNvSpPr>
            <p:nvPr/>
          </p:nvSpPr>
          <p:spPr bwMode="auto">
            <a:xfrm>
              <a:off x="8459788" y="4302125"/>
              <a:ext cx="2424112"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a:t>
              </a:r>
              <a:endParaRPr lang="ru-RU" altLang="ru-RU" sz="1200" i="1">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5058"/>
                                        </p:tgtEl>
                                        <p:attrNameLst>
                                          <p:attrName>style.visibility</p:attrName>
                                        </p:attrNameLst>
                                      </p:cBhvr>
                                      <p:to>
                                        <p:strVal val="visible"/>
                                      </p:to>
                                    </p:set>
                                    <p:anim calcmode="lin" valueType="num">
                                      <p:cBhvr additive="base">
                                        <p:cTn id="7" dur="500" fill="hold"/>
                                        <p:tgtEl>
                                          <p:spTgt spid="45058"/>
                                        </p:tgtEl>
                                        <p:attrNameLst>
                                          <p:attrName>ppt_x</p:attrName>
                                        </p:attrNameLst>
                                      </p:cBhvr>
                                      <p:tavLst>
                                        <p:tav tm="0">
                                          <p:val>
                                            <p:strVal val="#ppt_x"/>
                                          </p:val>
                                        </p:tav>
                                        <p:tav tm="100000">
                                          <p:val>
                                            <p:strVal val="#ppt_x"/>
                                          </p:val>
                                        </p:tav>
                                      </p:tavLst>
                                    </p:anim>
                                    <p:anim calcmode="lin" valueType="num">
                                      <p:cBhvr additive="base">
                                        <p:cTn id="8" dur="500" fill="hold"/>
                                        <p:tgtEl>
                                          <p:spTgt spid="4505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45059"/>
                                        </p:tgtEl>
                                        <p:attrNameLst>
                                          <p:attrName>style.visibility</p:attrName>
                                        </p:attrNameLst>
                                      </p:cBhvr>
                                      <p:to>
                                        <p:strVal val="visible"/>
                                      </p:to>
                                    </p:set>
                                    <p:anim calcmode="lin" valueType="num">
                                      <p:cBhvr additive="base">
                                        <p:cTn id="11" dur="500" fill="hold"/>
                                        <p:tgtEl>
                                          <p:spTgt spid="45059"/>
                                        </p:tgtEl>
                                        <p:attrNameLst>
                                          <p:attrName>ppt_x</p:attrName>
                                        </p:attrNameLst>
                                      </p:cBhvr>
                                      <p:tavLst>
                                        <p:tav tm="0">
                                          <p:val>
                                            <p:strVal val="#ppt_x"/>
                                          </p:val>
                                        </p:tav>
                                        <p:tav tm="100000">
                                          <p:val>
                                            <p:strVal val="#ppt_x"/>
                                          </p:val>
                                        </p:tav>
                                      </p:tavLst>
                                    </p:anim>
                                    <p:anim calcmode="lin" valueType="num">
                                      <p:cBhvr additive="base">
                                        <p:cTn id="12" dur="500" fill="hold"/>
                                        <p:tgtEl>
                                          <p:spTgt spid="45059"/>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17" presetClass="entr" presetSubtype="4" fill="hold" grpId="0" nodeType="afterEffect">
                                  <p:stCondLst>
                                    <p:cond delay="0"/>
                                  </p:stCondLst>
                                  <p:childTnLst>
                                    <p:set>
                                      <p:cBhvr>
                                        <p:cTn id="20" dur="1" fill="hold">
                                          <p:stCondLst>
                                            <p:cond delay="0"/>
                                          </p:stCondLst>
                                        </p:cTn>
                                        <p:tgtEl>
                                          <p:spTgt spid="45084"/>
                                        </p:tgtEl>
                                        <p:attrNameLst>
                                          <p:attrName>style.visibility</p:attrName>
                                        </p:attrNameLst>
                                      </p:cBhvr>
                                      <p:to>
                                        <p:strVal val="visible"/>
                                      </p:to>
                                    </p:set>
                                    <p:anim calcmode="lin" valueType="num">
                                      <p:cBhvr>
                                        <p:cTn id="21" dur="500" fill="hold"/>
                                        <p:tgtEl>
                                          <p:spTgt spid="45084"/>
                                        </p:tgtEl>
                                        <p:attrNameLst>
                                          <p:attrName>ppt_x</p:attrName>
                                        </p:attrNameLst>
                                      </p:cBhvr>
                                      <p:tavLst>
                                        <p:tav tm="0">
                                          <p:val>
                                            <p:strVal val="#ppt_x"/>
                                          </p:val>
                                        </p:tav>
                                        <p:tav tm="100000">
                                          <p:val>
                                            <p:strVal val="#ppt_x"/>
                                          </p:val>
                                        </p:tav>
                                      </p:tavLst>
                                    </p:anim>
                                    <p:anim calcmode="lin" valueType="num">
                                      <p:cBhvr>
                                        <p:cTn id="22" dur="500" fill="hold"/>
                                        <p:tgtEl>
                                          <p:spTgt spid="45084"/>
                                        </p:tgtEl>
                                        <p:attrNameLst>
                                          <p:attrName>ppt_y</p:attrName>
                                        </p:attrNameLst>
                                      </p:cBhvr>
                                      <p:tavLst>
                                        <p:tav tm="0">
                                          <p:val>
                                            <p:strVal val="#ppt_y+#ppt_h/2"/>
                                          </p:val>
                                        </p:tav>
                                        <p:tav tm="100000">
                                          <p:val>
                                            <p:strVal val="#ppt_y"/>
                                          </p:val>
                                        </p:tav>
                                      </p:tavLst>
                                    </p:anim>
                                    <p:anim calcmode="lin" valueType="num">
                                      <p:cBhvr>
                                        <p:cTn id="23" dur="500" fill="hold"/>
                                        <p:tgtEl>
                                          <p:spTgt spid="45084"/>
                                        </p:tgtEl>
                                        <p:attrNameLst>
                                          <p:attrName>ppt_w</p:attrName>
                                        </p:attrNameLst>
                                      </p:cBhvr>
                                      <p:tavLst>
                                        <p:tav tm="0">
                                          <p:val>
                                            <p:strVal val="#ppt_w"/>
                                          </p:val>
                                        </p:tav>
                                        <p:tav tm="100000">
                                          <p:val>
                                            <p:strVal val="#ppt_w"/>
                                          </p:val>
                                        </p:tav>
                                      </p:tavLst>
                                    </p:anim>
                                    <p:anim calcmode="lin" valueType="num">
                                      <p:cBhvr>
                                        <p:cTn id="24" dur="500" fill="hold"/>
                                        <p:tgtEl>
                                          <p:spTgt spid="45084"/>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childTnLst>
                                </p:cTn>
                              </p:par>
                              <p:par>
                                <p:cTn id="29" presetID="17" presetClass="entr" presetSubtype="1" fill="hold" grpId="0" nodeType="withEffect">
                                  <p:stCondLst>
                                    <p:cond delay="250"/>
                                  </p:stCondLst>
                                  <p:childTnLst>
                                    <p:set>
                                      <p:cBhvr>
                                        <p:cTn id="30" dur="1" fill="hold">
                                          <p:stCondLst>
                                            <p:cond delay="0"/>
                                          </p:stCondLst>
                                        </p:cTn>
                                        <p:tgtEl>
                                          <p:spTgt spid="45085"/>
                                        </p:tgtEl>
                                        <p:attrNameLst>
                                          <p:attrName>style.visibility</p:attrName>
                                        </p:attrNameLst>
                                      </p:cBhvr>
                                      <p:to>
                                        <p:strVal val="visible"/>
                                      </p:to>
                                    </p:set>
                                    <p:anim calcmode="lin" valueType="num">
                                      <p:cBhvr>
                                        <p:cTn id="31" dur="500" fill="hold"/>
                                        <p:tgtEl>
                                          <p:spTgt spid="45085"/>
                                        </p:tgtEl>
                                        <p:attrNameLst>
                                          <p:attrName>ppt_x</p:attrName>
                                        </p:attrNameLst>
                                      </p:cBhvr>
                                      <p:tavLst>
                                        <p:tav tm="0">
                                          <p:val>
                                            <p:strVal val="#ppt_x"/>
                                          </p:val>
                                        </p:tav>
                                        <p:tav tm="100000">
                                          <p:val>
                                            <p:strVal val="#ppt_x"/>
                                          </p:val>
                                        </p:tav>
                                      </p:tavLst>
                                    </p:anim>
                                    <p:anim calcmode="lin" valueType="num">
                                      <p:cBhvr>
                                        <p:cTn id="32" dur="500" fill="hold"/>
                                        <p:tgtEl>
                                          <p:spTgt spid="45085"/>
                                        </p:tgtEl>
                                        <p:attrNameLst>
                                          <p:attrName>ppt_y</p:attrName>
                                        </p:attrNameLst>
                                      </p:cBhvr>
                                      <p:tavLst>
                                        <p:tav tm="0">
                                          <p:val>
                                            <p:strVal val="#ppt_y-#ppt_h/2"/>
                                          </p:val>
                                        </p:tav>
                                        <p:tav tm="100000">
                                          <p:val>
                                            <p:strVal val="#ppt_y"/>
                                          </p:val>
                                        </p:tav>
                                      </p:tavLst>
                                    </p:anim>
                                    <p:anim calcmode="lin" valueType="num">
                                      <p:cBhvr>
                                        <p:cTn id="33" dur="500" fill="hold"/>
                                        <p:tgtEl>
                                          <p:spTgt spid="45085"/>
                                        </p:tgtEl>
                                        <p:attrNameLst>
                                          <p:attrName>ppt_w</p:attrName>
                                        </p:attrNameLst>
                                      </p:cBhvr>
                                      <p:tavLst>
                                        <p:tav tm="0">
                                          <p:val>
                                            <p:strVal val="#ppt_w"/>
                                          </p:val>
                                        </p:tav>
                                        <p:tav tm="100000">
                                          <p:val>
                                            <p:strVal val="#ppt_w"/>
                                          </p:val>
                                        </p:tav>
                                      </p:tavLst>
                                    </p:anim>
                                    <p:anim calcmode="lin" valueType="num">
                                      <p:cBhvr>
                                        <p:cTn id="34" dur="500" fill="hold"/>
                                        <p:tgtEl>
                                          <p:spTgt spid="45085"/>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25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P spid="45059" grpId="0"/>
      <p:bldP spid="45084" grpId="0" animBg="1"/>
      <p:bldP spid="4508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112">
            <a:extLst>
              <a:ext uri="{FF2B5EF4-FFF2-40B4-BE49-F238E27FC236}">
                <a16:creationId xmlns:a16="http://schemas.microsoft.com/office/drawing/2014/main" id="{BDC066E7-6158-4002-AAB7-1D762C602328}"/>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46083" name="TextBox 115">
            <a:extLst>
              <a:ext uri="{FF2B5EF4-FFF2-40B4-BE49-F238E27FC236}">
                <a16:creationId xmlns:a16="http://schemas.microsoft.com/office/drawing/2014/main" id="{2A8827CB-BF28-41CD-976F-50318AA97002}"/>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46084" name="Freeform 34">
            <a:extLst>
              <a:ext uri="{FF2B5EF4-FFF2-40B4-BE49-F238E27FC236}">
                <a16:creationId xmlns:a16="http://schemas.microsoft.com/office/drawing/2014/main" id="{4F7883C1-D4B3-453F-914E-2F225EA73ACB}"/>
              </a:ext>
            </a:extLst>
          </p:cNvPr>
          <p:cNvSpPr>
            <a:spLocks/>
          </p:cNvSpPr>
          <p:nvPr/>
        </p:nvSpPr>
        <p:spPr bwMode="auto">
          <a:xfrm>
            <a:off x="4165600" y="2044700"/>
            <a:ext cx="930275" cy="1031875"/>
          </a:xfrm>
          <a:custGeom>
            <a:avLst/>
            <a:gdLst>
              <a:gd name="T0" fmla="*/ 0 w 586"/>
              <a:gd name="T1" fmla="*/ 1638101563 h 650"/>
              <a:gd name="T2" fmla="*/ 793850013 w 586"/>
              <a:gd name="T3" fmla="*/ 819051575 h 650"/>
              <a:gd name="T4" fmla="*/ 0 w 586"/>
              <a:gd name="T5" fmla="*/ 0 h 650"/>
              <a:gd name="T6" fmla="*/ 705643750 w 586"/>
              <a:gd name="T7" fmla="*/ 0 h 650"/>
              <a:gd name="T8" fmla="*/ 1476811563 w 586"/>
              <a:gd name="T9" fmla="*/ 819051575 h 650"/>
              <a:gd name="T10" fmla="*/ 705643750 w 586"/>
              <a:gd name="T11" fmla="*/ 1638101563 h 650"/>
              <a:gd name="T12" fmla="*/ 0 w 586"/>
              <a:gd name="T13" fmla="*/ 1638101563 h 6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6" h="650">
                <a:moveTo>
                  <a:pt x="0" y="650"/>
                </a:moveTo>
                <a:lnTo>
                  <a:pt x="315" y="325"/>
                </a:lnTo>
                <a:lnTo>
                  <a:pt x="0" y="0"/>
                </a:lnTo>
                <a:lnTo>
                  <a:pt x="280" y="0"/>
                </a:lnTo>
                <a:lnTo>
                  <a:pt x="586" y="325"/>
                </a:lnTo>
                <a:lnTo>
                  <a:pt x="280" y="650"/>
                </a:lnTo>
                <a:lnTo>
                  <a:pt x="0" y="65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85" name="Freeform 35">
            <a:extLst>
              <a:ext uri="{FF2B5EF4-FFF2-40B4-BE49-F238E27FC236}">
                <a16:creationId xmlns:a16="http://schemas.microsoft.com/office/drawing/2014/main" id="{0CA3F64D-D681-4351-8D96-B7A2DC953992}"/>
              </a:ext>
            </a:extLst>
          </p:cNvPr>
          <p:cNvSpPr>
            <a:spLocks/>
          </p:cNvSpPr>
          <p:nvPr/>
        </p:nvSpPr>
        <p:spPr bwMode="auto">
          <a:xfrm>
            <a:off x="3414713" y="2044700"/>
            <a:ext cx="917575" cy="1031875"/>
          </a:xfrm>
          <a:custGeom>
            <a:avLst/>
            <a:gdLst>
              <a:gd name="T0" fmla="*/ 0 w 578"/>
              <a:gd name="T1" fmla="*/ 1638101563 h 650"/>
              <a:gd name="T2" fmla="*/ 773688763 w 578"/>
              <a:gd name="T3" fmla="*/ 819051575 h 650"/>
              <a:gd name="T4" fmla="*/ 0 w 578"/>
              <a:gd name="T5" fmla="*/ 0 h 650"/>
              <a:gd name="T6" fmla="*/ 685482500 w 578"/>
              <a:gd name="T7" fmla="*/ 0 h 650"/>
              <a:gd name="T8" fmla="*/ 1456650313 w 578"/>
              <a:gd name="T9" fmla="*/ 819051575 h 650"/>
              <a:gd name="T10" fmla="*/ 685482500 w 578"/>
              <a:gd name="T11" fmla="*/ 1638101563 h 650"/>
              <a:gd name="T12" fmla="*/ 0 w 578"/>
              <a:gd name="T13" fmla="*/ 1638101563 h 6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78" h="650">
                <a:moveTo>
                  <a:pt x="0" y="650"/>
                </a:moveTo>
                <a:lnTo>
                  <a:pt x="307" y="325"/>
                </a:lnTo>
                <a:lnTo>
                  <a:pt x="0" y="0"/>
                </a:lnTo>
                <a:lnTo>
                  <a:pt x="272" y="0"/>
                </a:lnTo>
                <a:lnTo>
                  <a:pt x="578" y="325"/>
                </a:lnTo>
                <a:lnTo>
                  <a:pt x="272" y="650"/>
                </a:lnTo>
                <a:lnTo>
                  <a:pt x="0" y="65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86" name="Freeform 36">
            <a:extLst>
              <a:ext uri="{FF2B5EF4-FFF2-40B4-BE49-F238E27FC236}">
                <a16:creationId xmlns:a16="http://schemas.microsoft.com/office/drawing/2014/main" id="{224A088C-7110-49D5-9415-68CC115DE45C}"/>
              </a:ext>
            </a:extLst>
          </p:cNvPr>
          <p:cNvSpPr>
            <a:spLocks/>
          </p:cNvSpPr>
          <p:nvPr/>
        </p:nvSpPr>
        <p:spPr bwMode="auto">
          <a:xfrm>
            <a:off x="4068763" y="3663950"/>
            <a:ext cx="930275" cy="1031875"/>
          </a:xfrm>
          <a:custGeom>
            <a:avLst/>
            <a:gdLst>
              <a:gd name="T0" fmla="*/ 0 w 586"/>
              <a:gd name="T1" fmla="*/ 1638101563 h 650"/>
              <a:gd name="T2" fmla="*/ 793850013 w 586"/>
              <a:gd name="T3" fmla="*/ 819051575 h 650"/>
              <a:gd name="T4" fmla="*/ 0 w 586"/>
              <a:gd name="T5" fmla="*/ 0 h 650"/>
              <a:gd name="T6" fmla="*/ 705643750 w 586"/>
              <a:gd name="T7" fmla="*/ 0 h 650"/>
              <a:gd name="T8" fmla="*/ 1476811563 w 586"/>
              <a:gd name="T9" fmla="*/ 819051575 h 650"/>
              <a:gd name="T10" fmla="*/ 705643750 w 586"/>
              <a:gd name="T11" fmla="*/ 1638101563 h 650"/>
              <a:gd name="T12" fmla="*/ 0 w 586"/>
              <a:gd name="T13" fmla="*/ 1638101563 h 6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6" h="650">
                <a:moveTo>
                  <a:pt x="0" y="650"/>
                </a:moveTo>
                <a:lnTo>
                  <a:pt x="315" y="325"/>
                </a:lnTo>
                <a:lnTo>
                  <a:pt x="0" y="0"/>
                </a:lnTo>
                <a:lnTo>
                  <a:pt x="280" y="0"/>
                </a:lnTo>
                <a:lnTo>
                  <a:pt x="586" y="325"/>
                </a:lnTo>
                <a:lnTo>
                  <a:pt x="280" y="650"/>
                </a:lnTo>
                <a:lnTo>
                  <a:pt x="0" y="65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87" name="Freeform 37">
            <a:extLst>
              <a:ext uri="{FF2B5EF4-FFF2-40B4-BE49-F238E27FC236}">
                <a16:creationId xmlns:a16="http://schemas.microsoft.com/office/drawing/2014/main" id="{138403A6-739D-4BCF-9BB6-2564C03C16DD}"/>
              </a:ext>
            </a:extLst>
          </p:cNvPr>
          <p:cNvSpPr>
            <a:spLocks/>
          </p:cNvSpPr>
          <p:nvPr/>
        </p:nvSpPr>
        <p:spPr bwMode="auto">
          <a:xfrm>
            <a:off x="3317875" y="3663950"/>
            <a:ext cx="917575" cy="1031875"/>
          </a:xfrm>
          <a:custGeom>
            <a:avLst/>
            <a:gdLst>
              <a:gd name="T0" fmla="*/ 0 w 578"/>
              <a:gd name="T1" fmla="*/ 1638101563 h 650"/>
              <a:gd name="T2" fmla="*/ 771167813 w 578"/>
              <a:gd name="T3" fmla="*/ 819051575 h 650"/>
              <a:gd name="T4" fmla="*/ 0 w 578"/>
              <a:gd name="T5" fmla="*/ 0 h 650"/>
              <a:gd name="T6" fmla="*/ 682963138 w 578"/>
              <a:gd name="T7" fmla="*/ 0 h 650"/>
              <a:gd name="T8" fmla="*/ 1456650313 w 578"/>
              <a:gd name="T9" fmla="*/ 819051575 h 650"/>
              <a:gd name="T10" fmla="*/ 682963138 w 578"/>
              <a:gd name="T11" fmla="*/ 1638101563 h 650"/>
              <a:gd name="T12" fmla="*/ 0 w 578"/>
              <a:gd name="T13" fmla="*/ 1638101563 h 6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78" h="650">
                <a:moveTo>
                  <a:pt x="0" y="650"/>
                </a:moveTo>
                <a:lnTo>
                  <a:pt x="306" y="325"/>
                </a:lnTo>
                <a:lnTo>
                  <a:pt x="0" y="0"/>
                </a:lnTo>
                <a:lnTo>
                  <a:pt x="271" y="0"/>
                </a:lnTo>
                <a:lnTo>
                  <a:pt x="578" y="325"/>
                </a:lnTo>
                <a:lnTo>
                  <a:pt x="271" y="650"/>
                </a:lnTo>
                <a:lnTo>
                  <a:pt x="0" y="650"/>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88" name="Freeform 38">
            <a:extLst>
              <a:ext uri="{FF2B5EF4-FFF2-40B4-BE49-F238E27FC236}">
                <a16:creationId xmlns:a16="http://schemas.microsoft.com/office/drawing/2014/main" id="{28561BAF-5A83-46FF-922B-1E659EFBC404}"/>
              </a:ext>
            </a:extLst>
          </p:cNvPr>
          <p:cNvSpPr>
            <a:spLocks noEditPoints="1"/>
          </p:cNvSpPr>
          <p:nvPr/>
        </p:nvSpPr>
        <p:spPr bwMode="auto">
          <a:xfrm>
            <a:off x="5414963" y="1933575"/>
            <a:ext cx="903287" cy="1241425"/>
          </a:xfrm>
          <a:custGeom>
            <a:avLst/>
            <a:gdLst>
              <a:gd name="T0" fmla="*/ 2147483646 w 65"/>
              <a:gd name="T1" fmla="*/ 2147483646 h 89"/>
              <a:gd name="T2" fmla="*/ 2147483646 w 65"/>
              <a:gd name="T3" fmla="*/ 2147483646 h 89"/>
              <a:gd name="T4" fmla="*/ 2147483646 w 65"/>
              <a:gd name="T5" fmla="*/ 0 h 89"/>
              <a:gd name="T6" fmla="*/ 1544954291 w 65"/>
              <a:gd name="T7" fmla="*/ 2147483646 h 89"/>
              <a:gd name="T8" fmla="*/ 1544954291 w 65"/>
              <a:gd name="T9" fmla="*/ 2147483646 h 89"/>
              <a:gd name="T10" fmla="*/ 0 w 65"/>
              <a:gd name="T11" fmla="*/ 2147483646 h 89"/>
              <a:gd name="T12" fmla="*/ 0 w 65"/>
              <a:gd name="T13" fmla="*/ 2147483646 h 89"/>
              <a:gd name="T14" fmla="*/ 2147483646 w 65"/>
              <a:gd name="T15" fmla="*/ 2147483646 h 89"/>
              <a:gd name="T16" fmla="*/ 2147483646 w 65"/>
              <a:gd name="T17" fmla="*/ 2147483646 h 89"/>
              <a:gd name="T18" fmla="*/ 2147483646 w 65"/>
              <a:gd name="T19" fmla="*/ 2147483646 h 89"/>
              <a:gd name="T20" fmla="*/ 2147483646 w 65"/>
              <a:gd name="T21" fmla="*/ 2147483646 h 89"/>
              <a:gd name="T22" fmla="*/ 2147483646 w 65"/>
              <a:gd name="T23" fmla="*/ 2147483646 h 89"/>
              <a:gd name="T24" fmla="*/ 2147483646 w 65"/>
              <a:gd name="T25" fmla="*/ 2147483646 h 89"/>
              <a:gd name="T26" fmla="*/ 2147483646 w 65"/>
              <a:gd name="T27" fmla="*/ 2147483646 h 89"/>
              <a:gd name="T28" fmla="*/ 2147483646 w 65"/>
              <a:gd name="T29" fmla="*/ 2147483646 h 89"/>
              <a:gd name="T30" fmla="*/ 2147483646 w 65"/>
              <a:gd name="T31" fmla="*/ 2147483646 h 89"/>
              <a:gd name="T32" fmla="*/ 2147483646 w 65"/>
              <a:gd name="T33" fmla="*/ 2147483646 h 89"/>
              <a:gd name="T34" fmla="*/ 2147483646 w 65"/>
              <a:gd name="T35" fmla="*/ 2147483646 h 89"/>
              <a:gd name="T36" fmla="*/ 2147483646 w 65"/>
              <a:gd name="T37" fmla="*/ 2147483646 h 89"/>
              <a:gd name="T38" fmla="*/ 2147483646 w 65"/>
              <a:gd name="T39" fmla="*/ 2147483646 h 89"/>
              <a:gd name="T40" fmla="*/ 2147483646 w 65"/>
              <a:gd name="T41" fmla="*/ 2147483646 h 89"/>
              <a:gd name="T42" fmla="*/ 2147483646 w 65"/>
              <a:gd name="T43" fmla="*/ 1556509824 h 89"/>
              <a:gd name="T44" fmla="*/ 2147483646 w 65"/>
              <a:gd name="T45" fmla="*/ 2147483646 h 89"/>
              <a:gd name="T46" fmla="*/ 2147483646 w 65"/>
              <a:gd name="T47" fmla="*/ 2147483646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89">
                <a:moveTo>
                  <a:pt x="57" y="41"/>
                </a:moveTo>
                <a:cubicBezTo>
                  <a:pt x="57" y="24"/>
                  <a:pt x="57" y="24"/>
                  <a:pt x="57" y="24"/>
                </a:cubicBezTo>
                <a:cubicBezTo>
                  <a:pt x="57" y="11"/>
                  <a:pt x="46" y="0"/>
                  <a:pt x="32" y="0"/>
                </a:cubicBezTo>
                <a:cubicBezTo>
                  <a:pt x="19" y="0"/>
                  <a:pt x="8" y="11"/>
                  <a:pt x="8" y="24"/>
                </a:cubicBezTo>
                <a:cubicBezTo>
                  <a:pt x="8" y="41"/>
                  <a:pt x="8" y="41"/>
                  <a:pt x="8" y="41"/>
                </a:cubicBezTo>
                <a:cubicBezTo>
                  <a:pt x="0" y="41"/>
                  <a:pt x="0" y="41"/>
                  <a:pt x="0" y="41"/>
                </a:cubicBezTo>
                <a:cubicBezTo>
                  <a:pt x="0" y="89"/>
                  <a:pt x="0" y="89"/>
                  <a:pt x="0" y="89"/>
                </a:cubicBezTo>
                <a:cubicBezTo>
                  <a:pt x="65" y="89"/>
                  <a:pt x="65" y="89"/>
                  <a:pt x="65" y="89"/>
                </a:cubicBezTo>
                <a:cubicBezTo>
                  <a:pt x="65" y="41"/>
                  <a:pt x="65" y="41"/>
                  <a:pt x="65" y="41"/>
                </a:cubicBezTo>
                <a:lnTo>
                  <a:pt x="57" y="41"/>
                </a:lnTo>
                <a:close/>
                <a:moveTo>
                  <a:pt x="36" y="64"/>
                </a:moveTo>
                <a:cubicBezTo>
                  <a:pt x="36" y="73"/>
                  <a:pt x="36" y="73"/>
                  <a:pt x="36" y="73"/>
                </a:cubicBezTo>
                <a:cubicBezTo>
                  <a:pt x="28" y="73"/>
                  <a:pt x="28" y="73"/>
                  <a:pt x="28" y="73"/>
                </a:cubicBezTo>
                <a:cubicBezTo>
                  <a:pt x="28" y="64"/>
                  <a:pt x="28" y="64"/>
                  <a:pt x="28" y="64"/>
                </a:cubicBezTo>
                <a:cubicBezTo>
                  <a:pt x="26" y="62"/>
                  <a:pt x="24" y="60"/>
                  <a:pt x="24" y="57"/>
                </a:cubicBezTo>
                <a:cubicBezTo>
                  <a:pt x="24" y="52"/>
                  <a:pt x="28" y="49"/>
                  <a:pt x="32" y="49"/>
                </a:cubicBezTo>
                <a:cubicBezTo>
                  <a:pt x="37" y="49"/>
                  <a:pt x="40" y="52"/>
                  <a:pt x="40" y="57"/>
                </a:cubicBezTo>
                <a:cubicBezTo>
                  <a:pt x="40" y="60"/>
                  <a:pt x="39" y="62"/>
                  <a:pt x="36" y="64"/>
                </a:cubicBezTo>
                <a:close/>
                <a:moveTo>
                  <a:pt x="49" y="41"/>
                </a:moveTo>
                <a:cubicBezTo>
                  <a:pt x="16" y="41"/>
                  <a:pt x="16" y="41"/>
                  <a:pt x="16" y="41"/>
                </a:cubicBezTo>
                <a:cubicBezTo>
                  <a:pt x="16" y="24"/>
                  <a:pt x="16" y="24"/>
                  <a:pt x="16" y="24"/>
                </a:cubicBezTo>
                <a:cubicBezTo>
                  <a:pt x="16" y="15"/>
                  <a:pt x="23" y="8"/>
                  <a:pt x="32" y="8"/>
                </a:cubicBezTo>
                <a:cubicBezTo>
                  <a:pt x="41" y="8"/>
                  <a:pt x="49" y="15"/>
                  <a:pt x="49" y="24"/>
                </a:cubicBezTo>
                <a:lnTo>
                  <a:pt x="49" y="4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89" name="Freeform 39">
            <a:extLst>
              <a:ext uri="{FF2B5EF4-FFF2-40B4-BE49-F238E27FC236}">
                <a16:creationId xmlns:a16="http://schemas.microsoft.com/office/drawing/2014/main" id="{996D8E02-264E-47F1-A0D4-6DB55A2079B7}"/>
              </a:ext>
            </a:extLst>
          </p:cNvPr>
          <p:cNvSpPr>
            <a:spLocks noEditPoints="1"/>
          </p:cNvSpPr>
          <p:nvPr/>
        </p:nvSpPr>
        <p:spPr bwMode="auto">
          <a:xfrm>
            <a:off x="6484938" y="1933575"/>
            <a:ext cx="917575" cy="1241425"/>
          </a:xfrm>
          <a:custGeom>
            <a:avLst/>
            <a:gdLst>
              <a:gd name="T0" fmla="*/ 2147483646 w 66"/>
              <a:gd name="T1" fmla="*/ 2147483646 h 89"/>
              <a:gd name="T2" fmla="*/ 2147483646 w 66"/>
              <a:gd name="T3" fmla="*/ 2147483646 h 89"/>
              <a:gd name="T4" fmla="*/ 2147483646 w 66"/>
              <a:gd name="T5" fmla="*/ 0 h 89"/>
              <a:gd name="T6" fmla="*/ 1739555368 w 66"/>
              <a:gd name="T7" fmla="*/ 2147483646 h 89"/>
              <a:gd name="T8" fmla="*/ 1739555368 w 66"/>
              <a:gd name="T9" fmla="*/ 2147483646 h 89"/>
              <a:gd name="T10" fmla="*/ 0 w 66"/>
              <a:gd name="T11" fmla="*/ 2147483646 h 89"/>
              <a:gd name="T12" fmla="*/ 0 w 66"/>
              <a:gd name="T13" fmla="*/ 2147483646 h 89"/>
              <a:gd name="T14" fmla="*/ 2147483646 w 66"/>
              <a:gd name="T15" fmla="*/ 2147483646 h 89"/>
              <a:gd name="T16" fmla="*/ 2147483646 w 66"/>
              <a:gd name="T17" fmla="*/ 2147483646 h 89"/>
              <a:gd name="T18" fmla="*/ 2147483646 w 66"/>
              <a:gd name="T19" fmla="*/ 2147483646 h 89"/>
              <a:gd name="T20" fmla="*/ 2147483646 w 66"/>
              <a:gd name="T21" fmla="*/ 2147483646 h 89"/>
              <a:gd name="T22" fmla="*/ 2147483646 w 66"/>
              <a:gd name="T23" fmla="*/ 2147483646 h 89"/>
              <a:gd name="T24" fmla="*/ 2147483646 w 66"/>
              <a:gd name="T25" fmla="*/ 2147483646 h 89"/>
              <a:gd name="T26" fmla="*/ 2147483646 w 66"/>
              <a:gd name="T27" fmla="*/ 2147483646 h 89"/>
              <a:gd name="T28" fmla="*/ 2147483646 w 66"/>
              <a:gd name="T29" fmla="*/ 2147483646 h 89"/>
              <a:gd name="T30" fmla="*/ 2147483646 w 66"/>
              <a:gd name="T31" fmla="*/ 2147483646 h 89"/>
              <a:gd name="T32" fmla="*/ 2147483646 w 66"/>
              <a:gd name="T33" fmla="*/ 2147483646 h 89"/>
              <a:gd name="T34" fmla="*/ 2147483646 w 66"/>
              <a:gd name="T35" fmla="*/ 2147483646 h 89"/>
              <a:gd name="T36" fmla="*/ 2147483646 w 66"/>
              <a:gd name="T37" fmla="*/ 2147483646 h 89"/>
              <a:gd name="T38" fmla="*/ 2147483646 w 66"/>
              <a:gd name="T39" fmla="*/ 2147483646 h 89"/>
              <a:gd name="T40" fmla="*/ 2147483646 w 66"/>
              <a:gd name="T41" fmla="*/ 2147483646 h 89"/>
              <a:gd name="T42" fmla="*/ 2147483646 w 66"/>
              <a:gd name="T43" fmla="*/ 1556509824 h 89"/>
              <a:gd name="T44" fmla="*/ 2147483646 w 66"/>
              <a:gd name="T45" fmla="*/ 2147483646 h 89"/>
              <a:gd name="T46" fmla="*/ 2147483646 w 66"/>
              <a:gd name="T47" fmla="*/ 2147483646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6" h="89">
                <a:moveTo>
                  <a:pt x="58" y="41"/>
                </a:moveTo>
                <a:cubicBezTo>
                  <a:pt x="58" y="24"/>
                  <a:pt x="58" y="24"/>
                  <a:pt x="58" y="24"/>
                </a:cubicBezTo>
                <a:cubicBezTo>
                  <a:pt x="58" y="11"/>
                  <a:pt x="46" y="0"/>
                  <a:pt x="33" y="0"/>
                </a:cubicBezTo>
                <a:cubicBezTo>
                  <a:pt x="20" y="0"/>
                  <a:pt x="9" y="11"/>
                  <a:pt x="9" y="24"/>
                </a:cubicBezTo>
                <a:cubicBezTo>
                  <a:pt x="9" y="41"/>
                  <a:pt x="9" y="41"/>
                  <a:pt x="9" y="41"/>
                </a:cubicBezTo>
                <a:cubicBezTo>
                  <a:pt x="0" y="41"/>
                  <a:pt x="0" y="41"/>
                  <a:pt x="0" y="41"/>
                </a:cubicBezTo>
                <a:cubicBezTo>
                  <a:pt x="0" y="89"/>
                  <a:pt x="0" y="89"/>
                  <a:pt x="0" y="89"/>
                </a:cubicBezTo>
                <a:cubicBezTo>
                  <a:pt x="66" y="89"/>
                  <a:pt x="66" y="89"/>
                  <a:pt x="66" y="89"/>
                </a:cubicBezTo>
                <a:cubicBezTo>
                  <a:pt x="66" y="41"/>
                  <a:pt x="66" y="41"/>
                  <a:pt x="66" y="41"/>
                </a:cubicBezTo>
                <a:lnTo>
                  <a:pt x="58" y="41"/>
                </a:lnTo>
                <a:close/>
                <a:moveTo>
                  <a:pt x="37" y="64"/>
                </a:moveTo>
                <a:cubicBezTo>
                  <a:pt x="37" y="73"/>
                  <a:pt x="37" y="73"/>
                  <a:pt x="37" y="73"/>
                </a:cubicBezTo>
                <a:cubicBezTo>
                  <a:pt x="29" y="73"/>
                  <a:pt x="29" y="73"/>
                  <a:pt x="29" y="73"/>
                </a:cubicBezTo>
                <a:cubicBezTo>
                  <a:pt x="29" y="64"/>
                  <a:pt x="29" y="64"/>
                  <a:pt x="29" y="64"/>
                </a:cubicBezTo>
                <a:cubicBezTo>
                  <a:pt x="27" y="62"/>
                  <a:pt x="25" y="60"/>
                  <a:pt x="25" y="57"/>
                </a:cubicBezTo>
                <a:cubicBezTo>
                  <a:pt x="25" y="52"/>
                  <a:pt x="29" y="49"/>
                  <a:pt x="33" y="49"/>
                </a:cubicBezTo>
                <a:cubicBezTo>
                  <a:pt x="38" y="49"/>
                  <a:pt x="41" y="52"/>
                  <a:pt x="41" y="57"/>
                </a:cubicBezTo>
                <a:cubicBezTo>
                  <a:pt x="41" y="60"/>
                  <a:pt x="40" y="62"/>
                  <a:pt x="37" y="64"/>
                </a:cubicBezTo>
                <a:close/>
                <a:moveTo>
                  <a:pt x="49" y="41"/>
                </a:moveTo>
                <a:cubicBezTo>
                  <a:pt x="17" y="41"/>
                  <a:pt x="17" y="41"/>
                  <a:pt x="17" y="41"/>
                </a:cubicBezTo>
                <a:cubicBezTo>
                  <a:pt x="17" y="24"/>
                  <a:pt x="17" y="24"/>
                  <a:pt x="17" y="24"/>
                </a:cubicBezTo>
                <a:cubicBezTo>
                  <a:pt x="17" y="15"/>
                  <a:pt x="24" y="8"/>
                  <a:pt x="33" y="8"/>
                </a:cubicBezTo>
                <a:cubicBezTo>
                  <a:pt x="42" y="8"/>
                  <a:pt x="49" y="15"/>
                  <a:pt x="49" y="24"/>
                </a:cubicBezTo>
                <a:lnTo>
                  <a:pt x="49" y="4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90" name="Freeform 40">
            <a:extLst>
              <a:ext uri="{FF2B5EF4-FFF2-40B4-BE49-F238E27FC236}">
                <a16:creationId xmlns:a16="http://schemas.microsoft.com/office/drawing/2014/main" id="{A050B39D-8D6B-4828-819F-E41687BCDDBE}"/>
              </a:ext>
            </a:extLst>
          </p:cNvPr>
          <p:cNvSpPr>
            <a:spLocks noEditPoints="1"/>
          </p:cNvSpPr>
          <p:nvPr/>
        </p:nvSpPr>
        <p:spPr bwMode="auto">
          <a:xfrm>
            <a:off x="7569200" y="1933575"/>
            <a:ext cx="901700" cy="1241425"/>
          </a:xfrm>
          <a:custGeom>
            <a:avLst/>
            <a:gdLst>
              <a:gd name="T0" fmla="*/ 2147483646 w 65"/>
              <a:gd name="T1" fmla="*/ 2147483646 h 89"/>
              <a:gd name="T2" fmla="*/ 2147483646 w 65"/>
              <a:gd name="T3" fmla="*/ 2147483646 h 89"/>
              <a:gd name="T4" fmla="*/ 2147483646 w 65"/>
              <a:gd name="T5" fmla="*/ 0 h 89"/>
              <a:gd name="T6" fmla="*/ 1539520963 w 65"/>
              <a:gd name="T7" fmla="*/ 2147483646 h 89"/>
              <a:gd name="T8" fmla="*/ 1539520963 w 65"/>
              <a:gd name="T9" fmla="*/ 2147483646 h 89"/>
              <a:gd name="T10" fmla="*/ 0 w 65"/>
              <a:gd name="T11" fmla="*/ 2147483646 h 89"/>
              <a:gd name="T12" fmla="*/ 0 w 65"/>
              <a:gd name="T13" fmla="*/ 2147483646 h 89"/>
              <a:gd name="T14" fmla="*/ 2147483646 w 65"/>
              <a:gd name="T15" fmla="*/ 2147483646 h 89"/>
              <a:gd name="T16" fmla="*/ 2147483646 w 65"/>
              <a:gd name="T17" fmla="*/ 2147483646 h 89"/>
              <a:gd name="T18" fmla="*/ 2147483646 w 65"/>
              <a:gd name="T19" fmla="*/ 2147483646 h 89"/>
              <a:gd name="T20" fmla="*/ 2147483646 w 65"/>
              <a:gd name="T21" fmla="*/ 2147483646 h 89"/>
              <a:gd name="T22" fmla="*/ 2147483646 w 65"/>
              <a:gd name="T23" fmla="*/ 2147483646 h 89"/>
              <a:gd name="T24" fmla="*/ 2147483646 w 65"/>
              <a:gd name="T25" fmla="*/ 2147483646 h 89"/>
              <a:gd name="T26" fmla="*/ 2147483646 w 65"/>
              <a:gd name="T27" fmla="*/ 2147483646 h 89"/>
              <a:gd name="T28" fmla="*/ 2147483646 w 65"/>
              <a:gd name="T29" fmla="*/ 2147483646 h 89"/>
              <a:gd name="T30" fmla="*/ 2147483646 w 65"/>
              <a:gd name="T31" fmla="*/ 2147483646 h 89"/>
              <a:gd name="T32" fmla="*/ 2147483646 w 65"/>
              <a:gd name="T33" fmla="*/ 2147483646 h 89"/>
              <a:gd name="T34" fmla="*/ 2147483646 w 65"/>
              <a:gd name="T35" fmla="*/ 2147483646 h 89"/>
              <a:gd name="T36" fmla="*/ 2147483646 w 65"/>
              <a:gd name="T37" fmla="*/ 2147483646 h 89"/>
              <a:gd name="T38" fmla="*/ 2147483646 w 65"/>
              <a:gd name="T39" fmla="*/ 2147483646 h 89"/>
              <a:gd name="T40" fmla="*/ 2147483646 w 65"/>
              <a:gd name="T41" fmla="*/ 2147483646 h 89"/>
              <a:gd name="T42" fmla="*/ 2147483646 w 65"/>
              <a:gd name="T43" fmla="*/ 1556509824 h 89"/>
              <a:gd name="T44" fmla="*/ 2147483646 w 65"/>
              <a:gd name="T45" fmla="*/ 2147483646 h 89"/>
              <a:gd name="T46" fmla="*/ 2147483646 w 65"/>
              <a:gd name="T47" fmla="*/ 2147483646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89">
                <a:moveTo>
                  <a:pt x="57" y="41"/>
                </a:moveTo>
                <a:cubicBezTo>
                  <a:pt x="57" y="24"/>
                  <a:pt x="57" y="24"/>
                  <a:pt x="57" y="24"/>
                </a:cubicBezTo>
                <a:cubicBezTo>
                  <a:pt x="57" y="11"/>
                  <a:pt x="46" y="0"/>
                  <a:pt x="33" y="0"/>
                </a:cubicBezTo>
                <a:cubicBezTo>
                  <a:pt x="19" y="0"/>
                  <a:pt x="8" y="11"/>
                  <a:pt x="8" y="24"/>
                </a:cubicBezTo>
                <a:cubicBezTo>
                  <a:pt x="8" y="41"/>
                  <a:pt x="8" y="41"/>
                  <a:pt x="8" y="41"/>
                </a:cubicBezTo>
                <a:cubicBezTo>
                  <a:pt x="0" y="41"/>
                  <a:pt x="0" y="41"/>
                  <a:pt x="0" y="41"/>
                </a:cubicBezTo>
                <a:cubicBezTo>
                  <a:pt x="0" y="89"/>
                  <a:pt x="0" y="89"/>
                  <a:pt x="0" y="89"/>
                </a:cubicBezTo>
                <a:cubicBezTo>
                  <a:pt x="65" y="89"/>
                  <a:pt x="65" y="89"/>
                  <a:pt x="65" y="89"/>
                </a:cubicBezTo>
                <a:cubicBezTo>
                  <a:pt x="65" y="41"/>
                  <a:pt x="65" y="41"/>
                  <a:pt x="65" y="41"/>
                </a:cubicBezTo>
                <a:lnTo>
                  <a:pt x="57" y="41"/>
                </a:lnTo>
                <a:close/>
                <a:moveTo>
                  <a:pt x="37" y="64"/>
                </a:moveTo>
                <a:cubicBezTo>
                  <a:pt x="37" y="73"/>
                  <a:pt x="37" y="73"/>
                  <a:pt x="37" y="73"/>
                </a:cubicBezTo>
                <a:cubicBezTo>
                  <a:pt x="29" y="73"/>
                  <a:pt x="29" y="73"/>
                  <a:pt x="29" y="73"/>
                </a:cubicBezTo>
                <a:cubicBezTo>
                  <a:pt x="29" y="64"/>
                  <a:pt x="29" y="64"/>
                  <a:pt x="29" y="64"/>
                </a:cubicBezTo>
                <a:cubicBezTo>
                  <a:pt x="26" y="62"/>
                  <a:pt x="25" y="60"/>
                  <a:pt x="25" y="57"/>
                </a:cubicBezTo>
                <a:cubicBezTo>
                  <a:pt x="25" y="52"/>
                  <a:pt x="28" y="49"/>
                  <a:pt x="33" y="49"/>
                </a:cubicBezTo>
                <a:cubicBezTo>
                  <a:pt x="37" y="49"/>
                  <a:pt x="41" y="52"/>
                  <a:pt x="41" y="57"/>
                </a:cubicBezTo>
                <a:cubicBezTo>
                  <a:pt x="41" y="60"/>
                  <a:pt x="39" y="62"/>
                  <a:pt x="37" y="64"/>
                </a:cubicBezTo>
                <a:close/>
                <a:moveTo>
                  <a:pt x="49" y="41"/>
                </a:moveTo>
                <a:cubicBezTo>
                  <a:pt x="16" y="41"/>
                  <a:pt x="16" y="41"/>
                  <a:pt x="16" y="41"/>
                </a:cubicBezTo>
                <a:cubicBezTo>
                  <a:pt x="16" y="24"/>
                  <a:pt x="16" y="24"/>
                  <a:pt x="16" y="24"/>
                </a:cubicBezTo>
                <a:cubicBezTo>
                  <a:pt x="16" y="15"/>
                  <a:pt x="24" y="8"/>
                  <a:pt x="33" y="8"/>
                </a:cubicBezTo>
                <a:cubicBezTo>
                  <a:pt x="42" y="8"/>
                  <a:pt x="49" y="15"/>
                  <a:pt x="49" y="24"/>
                </a:cubicBezTo>
                <a:lnTo>
                  <a:pt x="49" y="4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91" name="Freeform 41">
            <a:extLst>
              <a:ext uri="{FF2B5EF4-FFF2-40B4-BE49-F238E27FC236}">
                <a16:creationId xmlns:a16="http://schemas.microsoft.com/office/drawing/2014/main" id="{C51916FC-A493-4357-822D-D551CA3011BB}"/>
              </a:ext>
            </a:extLst>
          </p:cNvPr>
          <p:cNvSpPr>
            <a:spLocks noEditPoints="1"/>
          </p:cNvSpPr>
          <p:nvPr/>
        </p:nvSpPr>
        <p:spPr bwMode="auto">
          <a:xfrm>
            <a:off x="8651875" y="1933575"/>
            <a:ext cx="903288" cy="1241425"/>
          </a:xfrm>
          <a:custGeom>
            <a:avLst/>
            <a:gdLst>
              <a:gd name="T0" fmla="*/ 2147483646 w 65"/>
              <a:gd name="T1" fmla="*/ 2147483646 h 89"/>
              <a:gd name="T2" fmla="*/ 2147483646 w 65"/>
              <a:gd name="T3" fmla="*/ 2147483646 h 89"/>
              <a:gd name="T4" fmla="*/ 2147483646 w 65"/>
              <a:gd name="T5" fmla="*/ 2147483646 h 89"/>
              <a:gd name="T6" fmla="*/ 2147483646 w 65"/>
              <a:gd name="T7" fmla="*/ 2147483646 h 89"/>
              <a:gd name="T8" fmla="*/ 2147483646 w 65"/>
              <a:gd name="T9" fmla="*/ 2147483646 h 89"/>
              <a:gd name="T10" fmla="*/ 2147483646 w 65"/>
              <a:gd name="T11" fmla="*/ 2147483646 h 89"/>
              <a:gd name="T12" fmla="*/ 2147483646 w 65"/>
              <a:gd name="T13" fmla="*/ 2147483646 h 89"/>
              <a:gd name="T14" fmla="*/ 2147483646 w 65"/>
              <a:gd name="T15" fmla="*/ 2147483646 h 89"/>
              <a:gd name="T16" fmla="*/ 2147483646 w 65"/>
              <a:gd name="T17" fmla="*/ 2147483646 h 89"/>
              <a:gd name="T18" fmla="*/ 2147483646 w 65"/>
              <a:gd name="T19" fmla="*/ 2147483646 h 89"/>
              <a:gd name="T20" fmla="*/ 2147483646 w 65"/>
              <a:gd name="T21" fmla="*/ 1556509824 h 89"/>
              <a:gd name="T22" fmla="*/ 2147483646 w 65"/>
              <a:gd name="T23" fmla="*/ 2147483646 h 89"/>
              <a:gd name="T24" fmla="*/ 2147483646 w 65"/>
              <a:gd name="T25" fmla="*/ 2147483646 h 89"/>
              <a:gd name="T26" fmla="*/ 2147483646 w 65"/>
              <a:gd name="T27" fmla="*/ 2147483646 h 89"/>
              <a:gd name="T28" fmla="*/ 2147483646 w 65"/>
              <a:gd name="T29" fmla="*/ 0 h 89"/>
              <a:gd name="T30" fmla="*/ 1544956002 w 65"/>
              <a:gd name="T31" fmla="*/ 2147483646 h 89"/>
              <a:gd name="T32" fmla="*/ 1544956002 w 65"/>
              <a:gd name="T33" fmla="*/ 2147483646 h 89"/>
              <a:gd name="T34" fmla="*/ 0 w 65"/>
              <a:gd name="T35" fmla="*/ 2147483646 h 89"/>
              <a:gd name="T36" fmla="*/ 0 w 65"/>
              <a:gd name="T37" fmla="*/ 2147483646 h 89"/>
              <a:gd name="T38" fmla="*/ 2147483646 w 65"/>
              <a:gd name="T39" fmla="*/ 2147483646 h 89"/>
              <a:gd name="T40" fmla="*/ 2147483646 w 65"/>
              <a:gd name="T41" fmla="*/ 2147483646 h 89"/>
              <a:gd name="T42" fmla="*/ 2147483646 w 65"/>
              <a:gd name="T43" fmla="*/ 2147483646 h 89"/>
              <a:gd name="T44" fmla="*/ 2147483646 w 65"/>
              <a:gd name="T45" fmla="*/ 2147483646 h 89"/>
              <a:gd name="T46" fmla="*/ 2147483646 w 65"/>
              <a:gd name="T47" fmla="*/ 0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89">
                <a:moveTo>
                  <a:pt x="29" y="73"/>
                </a:moveTo>
                <a:cubicBezTo>
                  <a:pt x="29" y="64"/>
                  <a:pt x="29" y="64"/>
                  <a:pt x="29" y="64"/>
                </a:cubicBezTo>
                <a:cubicBezTo>
                  <a:pt x="26" y="62"/>
                  <a:pt x="24" y="60"/>
                  <a:pt x="24" y="57"/>
                </a:cubicBezTo>
                <a:cubicBezTo>
                  <a:pt x="24" y="52"/>
                  <a:pt x="28" y="49"/>
                  <a:pt x="33" y="49"/>
                </a:cubicBezTo>
                <a:cubicBezTo>
                  <a:pt x="37" y="49"/>
                  <a:pt x="41" y="52"/>
                  <a:pt x="41" y="57"/>
                </a:cubicBezTo>
                <a:cubicBezTo>
                  <a:pt x="41" y="60"/>
                  <a:pt x="39" y="62"/>
                  <a:pt x="37" y="64"/>
                </a:cubicBezTo>
                <a:cubicBezTo>
                  <a:pt x="37" y="73"/>
                  <a:pt x="37" y="73"/>
                  <a:pt x="37" y="73"/>
                </a:cubicBezTo>
                <a:cubicBezTo>
                  <a:pt x="29" y="73"/>
                  <a:pt x="29" y="73"/>
                  <a:pt x="29" y="73"/>
                </a:cubicBezTo>
                <a:moveTo>
                  <a:pt x="16" y="41"/>
                </a:moveTo>
                <a:cubicBezTo>
                  <a:pt x="16" y="24"/>
                  <a:pt x="16" y="24"/>
                  <a:pt x="16" y="24"/>
                </a:cubicBezTo>
                <a:cubicBezTo>
                  <a:pt x="16" y="15"/>
                  <a:pt x="24" y="8"/>
                  <a:pt x="33" y="8"/>
                </a:cubicBezTo>
                <a:cubicBezTo>
                  <a:pt x="42" y="8"/>
                  <a:pt x="49" y="15"/>
                  <a:pt x="49" y="24"/>
                </a:cubicBezTo>
                <a:cubicBezTo>
                  <a:pt x="49" y="41"/>
                  <a:pt x="49" y="41"/>
                  <a:pt x="49" y="41"/>
                </a:cubicBezTo>
                <a:cubicBezTo>
                  <a:pt x="16" y="41"/>
                  <a:pt x="16" y="41"/>
                  <a:pt x="16" y="41"/>
                </a:cubicBezTo>
                <a:moveTo>
                  <a:pt x="33" y="0"/>
                </a:moveTo>
                <a:cubicBezTo>
                  <a:pt x="19" y="0"/>
                  <a:pt x="8" y="11"/>
                  <a:pt x="8" y="24"/>
                </a:cubicBezTo>
                <a:cubicBezTo>
                  <a:pt x="8" y="41"/>
                  <a:pt x="8" y="41"/>
                  <a:pt x="8" y="41"/>
                </a:cubicBezTo>
                <a:cubicBezTo>
                  <a:pt x="0" y="41"/>
                  <a:pt x="0" y="41"/>
                  <a:pt x="0" y="41"/>
                </a:cubicBezTo>
                <a:cubicBezTo>
                  <a:pt x="0" y="89"/>
                  <a:pt x="0" y="89"/>
                  <a:pt x="0" y="89"/>
                </a:cubicBezTo>
                <a:cubicBezTo>
                  <a:pt x="65" y="89"/>
                  <a:pt x="65" y="89"/>
                  <a:pt x="65" y="89"/>
                </a:cubicBezTo>
                <a:cubicBezTo>
                  <a:pt x="65" y="41"/>
                  <a:pt x="65" y="41"/>
                  <a:pt x="65" y="41"/>
                </a:cubicBezTo>
                <a:cubicBezTo>
                  <a:pt x="57" y="41"/>
                  <a:pt x="57" y="41"/>
                  <a:pt x="57" y="41"/>
                </a:cubicBezTo>
                <a:cubicBezTo>
                  <a:pt x="57" y="24"/>
                  <a:pt x="57" y="24"/>
                  <a:pt x="57" y="24"/>
                </a:cubicBezTo>
                <a:cubicBezTo>
                  <a:pt x="57" y="11"/>
                  <a:pt x="46" y="0"/>
                  <a:pt x="33"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92" name="Freeform 42">
            <a:extLst>
              <a:ext uri="{FF2B5EF4-FFF2-40B4-BE49-F238E27FC236}">
                <a16:creationId xmlns:a16="http://schemas.microsoft.com/office/drawing/2014/main" id="{698497B6-273E-4C75-9FC0-C12F8F34580C}"/>
              </a:ext>
            </a:extLst>
          </p:cNvPr>
          <p:cNvSpPr>
            <a:spLocks noEditPoints="1"/>
          </p:cNvSpPr>
          <p:nvPr/>
        </p:nvSpPr>
        <p:spPr bwMode="auto">
          <a:xfrm>
            <a:off x="9736138" y="1933575"/>
            <a:ext cx="901700" cy="1241425"/>
          </a:xfrm>
          <a:custGeom>
            <a:avLst/>
            <a:gdLst>
              <a:gd name="T0" fmla="*/ 2147483646 w 65"/>
              <a:gd name="T1" fmla="*/ 2147483646 h 89"/>
              <a:gd name="T2" fmla="*/ 2147483646 w 65"/>
              <a:gd name="T3" fmla="*/ 2147483646 h 89"/>
              <a:gd name="T4" fmla="*/ 2147483646 w 65"/>
              <a:gd name="T5" fmla="*/ 2147483646 h 89"/>
              <a:gd name="T6" fmla="*/ 2147483646 w 65"/>
              <a:gd name="T7" fmla="*/ 2147483646 h 89"/>
              <a:gd name="T8" fmla="*/ 2147483646 w 65"/>
              <a:gd name="T9" fmla="*/ 2147483646 h 89"/>
              <a:gd name="T10" fmla="*/ 2147483646 w 65"/>
              <a:gd name="T11" fmla="*/ 2147483646 h 89"/>
              <a:gd name="T12" fmla="*/ 2147483646 w 65"/>
              <a:gd name="T13" fmla="*/ 2147483646 h 89"/>
              <a:gd name="T14" fmla="*/ 2147483646 w 65"/>
              <a:gd name="T15" fmla="*/ 2147483646 h 89"/>
              <a:gd name="T16" fmla="*/ 2147483646 w 65"/>
              <a:gd name="T17" fmla="*/ 2147483646 h 89"/>
              <a:gd name="T18" fmla="*/ 2147483646 w 65"/>
              <a:gd name="T19" fmla="*/ 2147483646 h 89"/>
              <a:gd name="T20" fmla="*/ 2147483646 w 65"/>
              <a:gd name="T21" fmla="*/ 1556509824 h 89"/>
              <a:gd name="T22" fmla="*/ 2147483646 w 65"/>
              <a:gd name="T23" fmla="*/ 2147483646 h 89"/>
              <a:gd name="T24" fmla="*/ 2147483646 w 65"/>
              <a:gd name="T25" fmla="*/ 2147483646 h 89"/>
              <a:gd name="T26" fmla="*/ 2147483646 w 65"/>
              <a:gd name="T27" fmla="*/ 2147483646 h 89"/>
              <a:gd name="T28" fmla="*/ 2147483646 w 65"/>
              <a:gd name="T29" fmla="*/ 0 h 89"/>
              <a:gd name="T30" fmla="*/ 1539520963 w 65"/>
              <a:gd name="T31" fmla="*/ 2147483646 h 89"/>
              <a:gd name="T32" fmla="*/ 1539520963 w 65"/>
              <a:gd name="T33" fmla="*/ 2147483646 h 89"/>
              <a:gd name="T34" fmla="*/ 0 w 65"/>
              <a:gd name="T35" fmla="*/ 2147483646 h 89"/>
              <a:gd name="T36" fmla="*/ 0 w 65"/>
              <a:gd name="T37" fmla="*/ 2147483646 h 89"/>
              <a:gd name="T38" fmla="*/ 2147483646 w 65"/>
              <a:gd name="T39" fmla="*/ 2147483646 h 89"/>
              <a:gd name="T40" fmla="*/ 2147483646 w 65"/>
              <a:gd name="T41" fmla="*/ 2147483646 h 89"/>
              <a:gd name="T42" fmla="*/ 2147483646 w 65"/>
              <a:gd name="T43" fmla="*/ 2147483646 h 89"/>
              <a:gd name="T44" fmla="*/ 2147483646 w 65"/>
              <a:gd name="T45" fmla="*/ 2147483646 h 89"/>
              <a:gd name="T46" fmla="*/ 2147483646 w 65"/>
              <a:gd name="T47" fmla="*/ 0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89">
                <a:moveTo>
                  <a:pt x="28" y="73"/>
                </a:moveTo>
                <a:cubicBezTo>
                  <a:pt x="28" y="64"/>
                  <a:pt x="28" y="64"/>
                  <a:pt x="28" y="64"/>
                </a:cubicBezTo>
                <a:cubicBezTo>
                  <a:pt x="26" y="62"/>
                  <a:pt x="24" y="60"/>
                  <a:pt x="24" y="57"/>
                </a:cubicBezTo>
                <a:cubicBezTo>
                  <a:pt x="24" y="52"/>
                  <a:pt x="28" y="49"/>
                  <a:pt x="32" y="49"/>
                </a:cubicBezTo>
                <a:cubicBezTo>
                  <a:pt x="37" y="49"/>
                  <a:pt x="41" y="52"/>
                  <a:pt x="41" y="57"/>
                </a:cubicBezTo>
                <a:cubicBezTo>
                  <a:pt x="41" y="60"/>
                  <a:pt x="39" y="62"/>
                  <a:pt x="36" y="64"/>
                </a:cubicBezTo>
                <a:cubicBezTo>
                  <a:pt x="36" y="73"/>
                  <a:pt x="36" y="73"/>
                  <a:pt x="36" y="73"/>
                </a:cubicBezTo>
                <a:cubicBezTo>
                  <a:pt x="28" y="73"/>
                  <a:pt x="28" y="73"/>
                  <a:pt x="28" y="73"/>
                </a:cubicBezTo>
                <a:moveTo>
                  <a:pt x="16" y="41"/>
                </a:moveTo>
                <a:cubicBezTo>
                  <a:pt x="16" y="24"/>
                  <a:pt x="16" y="24"/>
                  <a:pt x="16" y="24"/>
                </a:cubicBezTo>
                <a:cubicBezTo>
                  <a:pt x="16" y="15"/>
                  <a:pt x="23" y="8"/>
                  <a:pt x="32" y="8"/>
                </a:cubicBezTo>
                <a:cubicBezTo>
                  <a:pt x="41" y="8"/>
                  <a:pt x="49" y="15"/>
                  <a:pt x="49" y="24"/>
                </a:cubicBezTo>
                <a:cubicBezTo>
                  <a:pt x="49" y="41"/>
                  <a:pt x="49" y="41"/>
                  <a:pt x="49" y="41"/>
                </a:cubicBezTo>
                <a:cubicBezTo>
                  <a:pt x="16" y="41"/>
                  <a:pt x="16" y="41"/>
                  <a:pt x="16" y="41"/>
                </a:cubicBezTo>
                <a:moveTo>
                  <a:pt x="32" y="0"/>
                </a:moveTo>
                <a:cubicBezTo>
                  <a:pt x="19" y="0"/>
                  <a:pt x="8" y="11"/>
                  <a:pt x="8" y="24"/>
                </a:cubicBezTo>
                <a:cubicBezTo>
                  <a:pt x="8" y="41"/>
                  <a:pt x="8" y="41"/>
                  <a:pt x="8" y="41"/>
                </a:cubicBezTo>
                <a:cubicBezTo>
                  <a:pt x="0" y="41"/>
                  <a:pt x="0" y="41"/>
                  <a:pt x="0" y="41"/>
                </a:cubicBezTo>
                <a:cubicBezTo>
                  <a:pt x="0" y="89"/>
                  <a:pt x="0" y="89"/>
                  <a:pt x="0" y="89"/>
                </a:cubicBezTo>
                <a:cubicBezTo>
                  <a:pt x="65" y="89"/>
                  <a:pt x="65" y="89"/>
                  <a:pt x="65" y="89"/>
                </a:cubicBezTo>
                <a:cubicBezTo>
                  <a:pt x="65" y="41"/>
                  <a:pt x="65" y="41"/>
                  <a:pt x="65" y="41"/>
                </a:cubicBezTo>
                <a:cubicBezTo>
                  <a:pt x="57" y="41"/>
                  <a:pt x="57" y="41"/>
                  <a:pt x="57" y="41"/>
                </a:cubicBezTo>
                <a:cubicBezTo>
                  <a:pt x="57" y="24"/>
                  <a:pt x="57" y="24"/>
                  <a:pt x="57" y="24"/>
                </a:cubicBezTo>
                <a:cubicBezTo>
                  <a:pt x="57" y="11"/>
                  <a:pt x="46" y="0"/>
                  <a:pt x="32" y="0"/>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93" name="Freeform 43">
            <a:extLst>
              <a:ext uri="{FF2B5EF4-FFF2-40B4-BE49-F238E27FC236}">
                <a16:creationId xmlns:a16="http://schemas.microsoft.com/office/drawing/2014/main" id="{FDFF21F3-627A-4786-9031-7C3CB70D09A9}"/>
              </a:ext>
            </a:extLst>
          </p:cNvPr>
          <p:cNvSpPr>
            <a:spLocks noEditPoints="1"/>
          </p:cNvSpPr>
          <p:nvPr/>
        </p:nvSpPr>
        <p:spPr bwMode="auto">
          <a:xfrm>
            <a:off x="5318125" y="3427413"/>
            <a:ext cx="903288" cy="1241425"/>
          </a:xfrm>
          <a:custGeom>
            <a:avLst/>
            <a:gdLst>
              <a:gd name="T0" fmla="*/ 2147483646 w 65"/>
              <a:gd name="T1" fmla="*/ 2147483646 h 89"/>
              <a:gd name="T2" fmla="*/ 2147483646 w 65"/>
              <a:gd name="T3" fmla="*/ 2147483646 h 89"/>
              <a:gd name="T4" fmla="*/ 2147483646 w 65"/>
              <a:gd name="T5" fmla="*/ 0 h 89"/>
              <a:gd name="T6" fmla="*/ 1544956002 w 65"/>
              <a:gd name="T7" fmla="*/ 2147483646 h 89"/>
              <a:gd name="T8" fmla="*/ 1544956002 w 65"/>
              <a:gd name="T9" fmla="*/ 2147483646 h 89"/>
              <a:gd name="T10" fmla="*/ 0 w 65"/>
              <a:gd name="T11" fmla="*/ 2147483646 h 89"/>
              <a:gd name="T12" fmla="*/ 0 w 65"/>
              <a:gd name="T13" fmla="*/ 2147483646 h 89"/>
              <a:gd name="T14" fmla="*/ 2147483646 w 65"/>
              <a:gd name="T15" fmla="*/ 2147483646 h 89"/>
              <a:gd name="T16" fmla="*/ 2147483646 w 65"/>
              <a:gd name="T17" fmla="*/ 2147483646 h 89"/>
              <a:gd name="T18" fmla="*/ 2147483646 w 65"/>
              <a:gd name="T19" fmla="*/ 2147483646 h 89"/>
              <a:gd name="T20" fmla="*/ 2147483646 w 65"/>
              <a:gd name="T21" fmla="*/ 2147483646 h 89"/>
              <a:gd name="T22" fmla="*/ 2147483646 w 65"/>
              <a:gd name="T23" fmla="*/ 2147483646 h 89"/>
              <a:gd name="T24" fmla="*/ 2147483646 w 65"/>
              <a:gd name="T25" fmla="*/ 2147483646 h 89"/>
              <a:gd name="T26" fmla="*/ 2147483646 w 65"/>
              <a:gd name="T27" fmla="*/ 2147483646 h 89"/>
              <a:gd name="T28" fmla="*/ 2147483646 w 65"/>
              <a:gd name="T29" fmla="*/ 2147483646 h 89"/>
              <a:gd name="T30" fmla="*/ 2147483646 w 65"/>
              <a:gd name="T31" fmla="*/ 2147483646 h 89"/>
              <a:gd name="T32" fmla="*/ 2147483646 w 65"/>
              <a:gd name="T33" fmla="*/ 2147483646 h 89"/>
              <a:gd name="T34" fmla="*/ 2147483646 w 65"/>
              <a:gd name="T35" fmla="*/ 2147483646 h 89"/>
              <a:gd name="T36" fmla="*/ 2147483646 w 65"/>
              <a:gd name="T37" fmla="*/ 2147483646 h 89"/>
              <a:gd name="T38" fmla="*/ 2147483646 w 65"/>
              <a:gd name="T39" fmla="*/ 2147483646 h 89"/>
              <a:gd name="T40" fmla="*/ 2147483646 w 65"/>
              <a:gd name="T41" fmla="*/ 2147483646 h 89"/>
              <a:gd name="T42" fmla="*/ 2147483646 w 65"/>
              <a:gd name="T43" fmla="*/ 1556509824 h 89"/>
              <a:gd name="T44" fmla="*/ 2147483646 w 65"/>
              <a:gd name="T45" fmla="*/ 2147483646 h 89"/>
              <a:gd name="T46" fmla="*/ 2147483646 w 65"/>
              <a:gd name="T47" fmla="*/ 2147483646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89">
                <a:moveTo>
                  <a:pt x="57" y="41"/>
                </a:moveTo>
                <a:cubicBezTo>
                  <a:pt x="57" y="24"/>
                  <a:pt x="57" y="24"/>
                  <a:pt x="57" y="24"/>
                </a:cubicBezTo>
                <a:cubicBezTo>
                  <a:pt x="57" y="11"/>
                  <a:pt x="46" y="0"/>
                  <a:pt x="32" y="0"/>
                </a:cubicBezTo>
                <a:cubicBezTo>
                  <a:pt x="19" y="0"/>
                  <a:pt x="8" y="11"/>
                  <a:pt x="8" y="24"/>
                </a:cubicBezTo>
                <a:cubicBezTo>
                  <a:pt x="8" y="41"/>
                  <a:pt x="8" y="41"/>
                  <a:pt x="8" y="41"/>
                </a:cubicBezTo>
                <a:cubicBezTo>
                  <a:pt x="0" y="41"/>
                  <a:pt x="0" y="41"/>
                  <a:pt x="0" y="41"/>
                </a:cubicBezTo>
                <a:cubicBezTo>
                  <a:pt x="0" y="89"/>
                  <a:pt x="0" y="89"/>
                  <a:pt x="0" y="89"/>
                </a:cubicBezTo>
                <a:cubicBezTo>
                  <a:pt x="65" y="89"/>
                  <a:pt x="65" y="89"/>
                  <a:pt x="65" y="89"/>
                </a:cubicBezTo>
                <a:cubicBezTo>
                  <a:pt x="65" y="41"/>
                  <a:pt x="65" y="41"/>
                  <a:pt x="65" y="41"/>
                </a:cubicBezTo>
                <a:lnTo>
                  <a:pt x="57" y="41"/>
                </a:lnTo>
                <a:close/>
                <a:moveTo>
                  <a:pt x="36" y="64"/>
                </a:moveTo>
                <a:cubicBezTo>
                  <a:pt x="36" y="73"/>
                  <a:pt x="36" y="73"/>
                  <a:pt x="36" y="73"/>
                </a:cubicBezTo>
                <a:cubicBezTo>
                  <a:pt x="28" y="73"/>
                  <a:pt x="28" y="73"/>
                  <a:pt x="28" y="73"/>
                </a:cubicBezTo>
                <a:cubicBezTo>
                  <a:pt x="28" y="64"/>
                  <a:pt x="28" y="64"/>
                  <a:pt x="28" y="64"/>
                </a:cubicBezTo>
                <a:cubicBezTo>
                  <a:pt x="26" y="62"/>
                  <a:pt x="24" y="60"/>
                  <a:pt x="24" y="57"/>
                </a:cubicBezTo>
                <a:cubicBezTo>
                  <a:pt x="24" y="52"/>
                  <a:pt x="28" y="49"/>
                  <a:pt x="32" y="49"/>
                </a:cubicBezTo>
                <a:cubicBezTo>
                  <a:pt x="37" y="49"/>
                  <a:pt x="40" y="52"/>
                  <a:pt x="40" y="57"/>
                </a:cubicBezTo>
                <a:cubicBezTo>
                  <a:pt x="40" y="60"/>
                  <a:pt x="39" y="62"/>
                  <a:pt x="36" y="64"/>
                </a:cubicBezTo>
                <a:close/>
                <a:moveTo>
                  <a:pt x="49" y="41"/>
                </a:moveTo>
                <a:cubicBezTo>
                  <a:pt x="16" y="41"/>
                  <a:pt x="16" y="41"/>
                  <a:pt x="16" y="41"/>
                </a:cubicBezTo>
                <a:cubicBezTo>
                  <a:pt x="16" y="24"/>
                  <a:pt x="16" y="24"/>
                  <a:pt x="16" y="24"/>
                </a:cubicBezTo>
                <a:cubicBezTo>
                  <a:pt x="16" y="15"/>
                  <a:pt x="23" y="8"/>
                  <a:pt x="32" y="8"/>
                </a:cubicBezTo>
                <a:cubicBezTo>
                  <a:pt x="41" y="8"/>
                  <a:pt x="49" y="15"/>
                  <a:pt x="49" y="24"/>
                </a:cubicBezTo>
                <a:lnTo>
                  <a:pt x="49" y="4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94" name="Freeform 44">
            <a:extLst>
              <a:ext uri="{FF2B5EF4-FFF2-40B4-BE49-F238E27FC236}">
                <a16:creationId xmlns:a16="http://schemas.microsoft.com/office/drawing/2014/main" id="{881D0710-1102-4E43-B89C-9B1C6F8CF0D5}"/>
              </a:ext>
            </a:extLst>
          </p:cNvPr>
          <p:cNvSpPr>
            <a:spLocks noEditPoints="1"/>
          </p:cNvSpPr>
          <p:nvPr/>
        </p:nvSpPr>
        <p:spPr bwMode="auto">
          <a:xfrm>
            <a:off x="6388100" y="3427413"/>
            <a:ext cx="915988" cy="1241425"/>
          </a:xfrm>
          <a:custGeom>
            <a:avLst/>
            <a:gdLst>
              <a:gd name="T0" fmla="*/ 2147483646 w 66"/>
              <a:gd name="T1" fmla="*/ 2147483646 h 89"/>
              <a:gd name="T2" fmla="*/ 2147483646 w 66"/>
              <a:gd name="T3" fmla="*/ 2147483646 h 89"/>
              <a:gd name="T4" fmla="*/ 2147483646 w 66"/>
              <a:gd name="T5" fmla="*/ 0 h 89"/>
              <a:gd name="T6" fmla="*/ 1540927752 w 66"/>
              <a:gd name="T7" fmla="*/ 2147483646 h 89"/>
              <a:gd name="T8" fmla="*/ 1540927752 w 66"/>
              <a:gd name="T9" fmla="*/ 2147483646 h 89"/>
              <a:gd name="T10" fmla="*/ 0 w 66"/>
              <a:gd name="T11" fmla="*/ 2147483646 h 89"/>
              <a:gd name="T12" fmla="*/ 0 w 66"/>
              <a:gd name="T13" fmla="*/ 2147483646 h 89"/>
              <a:gd name="T14" fmla="*/ 2147483646 w 66"/>
              <a:gd name="T15" fmla="*/ 2147483646 h 89"/>
              <a:gd name="T16" fmla="*/ 2147483646 w 66"/>
              <a:gd name="T17" fmla="*/ 2147483646 h 89"/>
              <a:gd name="T18" fmla="*/ 2147483646 w 66"/>
              <a:gd name="T19" fmla="*/ 2147483646 h 89"/>
              <a:gd name="T20" fmla="*/ 2147483646 w 66"/>
              <a:gd name="T21" fmla="*/ 2147483646 h 89"/>
              <a:gd name="T22" fmla="*/ 2147483646 w 66"/>
              <a:gd name="T23" fmla="*/ 2147483646 h 89"/>
              <a:gd name="T24" fmla="*/ 2147483646 w 66"/>
              <a:gd name="T25" fmla="*/ 2147483646 h 89"/>
              <a:gd name="T26" fmla="*/ 2147483646 w 66"/>
              <a:gd name="T27" fmla="*/ 2147483646 h 89"/>
              <a:gd name="T28" fmla="*/ 2147483646 w 66"/>
              <a:gd name="T29" fmla="*/ 2147483646 h 89"/>
              <a:gd name="T30" fmla="*/ 2147483646 w 66"/>
              <a:gd name="T31" fmla="*/ 2147483646 h 89"/>
              <a:gd name="T32" fmla="*/ 2147483646 w 66"/>
              <a:gd name="T33" fmla="*/ 2147483646 h 89"/>
              <a:gd name="T34" fmla="*/ 2147483646 w 66"/>
              <a:gd name="T35" fmla="*/ 2147483646 h 89"/>
              <a:gd name="T36" fmla="*/ 2147483646 w 66"/>
              <a:gd name="T37" fmla="*/ 2147483646 h 89"/>
              <a:gd name="T38" fmla="*/ 2147483646 w 66"/>
              <a:gd name="T39" fmla="*/ 2147483646 h 89"/>
              <a:gd name="T40" fmla="*/ 2147483646 w 66"/>
              <a:gd name="T41" fmla="*/ 2147483646 h 89"/>
              <a:gd name="T42" fmla="*/ 2147483646 w 66"/>
              <a:gd name="T43" fmla="*/ 1556509824 h 89"/>
              <a:gd name="T44" fmla="*/ 2147483646 w 66"/>
              <a:gd name="T45" fmla="*/ 2147483646 h 89"/>
              <a:gd name="T46" fmla="*/ 2147483646 w 66"/>
              <a:gd name="T47" fmla="*/ 2147483646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6" h="89">
                <a:moveTo>
                  <a:pt x="57" y="41"/>
                </a:moveTo>
                <a:cubicBezTo>
                  <a:pt x="57" y="24"/>
                  <a:pt x="57" y="24"/>
                  <a:pt x="57" y="24"/>
                </a:cubicBezTo>
                <a:cubicBezTo>
                  <a:pt x="57" y="11"/>
                  <a:pt x="46" y="0"/>
                  <a:pt x="33" y="0"/>
                </a:cubicBezTo>
                <a:cubicBezTo>
                  <a:pt x="20" y="0"/>
                  <a:pt x="8" y="11"/>
                  <a:pt x="8" y="24"/>
                </a:cubicBezTo>
                <a:cubicBezTo>
                  <a:pt x="8" y="41"/>
                  <a:pt x="8" y="41"/>
                  <a:pt x="8" y="41"/>
                </a:cubicBezTo>
                <a:cubicBezTo>
                  <a:pt x="0" y="41"/>
                  <a:pt x="0" y="41"/>
                  <a:pt x="0" y="41"/>
                </a:cubicBezTo>
                <a:cubicBezTo>
                  <a:pt x="0" y="89"/>
                  <a:pt x="0" y="89"/>
                  <a:pt x="0" y="89"/>
                </a:cubicBezTo>
                <a:cubicBezTo>
                  <a:pt x="66" y="89"/>
                  <a:pt x="66" y="89"/>
                  <a:pt x="66" y="89"/>
                </a:cubicBezTo>
                <a:cubicBezTo>
                  <a:pt x="66" y="41"/>
                  <a:pt x="66" y="41"/>
                  <a:pt x="66" y="41"/>
                </a:cubicBezTo>
                <a:lnTo>
                  <a:pt x="57" y="41"/>
                </a:lnTo>
                <a:close/>
                <a:moveTo>
                  <a:pt x="37" y="64"/>
                </a:moveTo>
                <a:cubicBezTo>
                  <a:pt x="37" y="73"/>
                  <a:pt x="37" y="73"/>
                  <a:pt x="37" y="73"/>
                </a:cubicBezTo>
                <a:cubicBezTo>
                  <a:pt x="29" y="73"/>
                  <a:pt x="29" y="73"/>
                  <a:pt x="29" y="73"/>
                </a:cubicBezTo>
                <a:cubicBezTo>
                  <a:pt x="29" y="64"/>
                  <a:pt x="29" y="64"/>
                  <a:pt x="29" y="64"/>
                </a:cubicBezTo>
                <a:cubicBezTo>
                  <a:pt x="26" y="62"/>
                  <a:pt x="25" y="60"/>
                  <a:pt x="25" y="57"/>
                </a:cubicBezTo>
                <a:cubicBezTo>
                  <a:pt x="25" y="52"/>
                  <a:pt x="28" y="49"/>
                  <a:pt x="33" y="49"/>
                </a:cubicBezTo>
                <a:cubicBezTo>
                  <a:pt x="38" y="49"/>
                  <a:pt x="41" y="52"/>
                  <a:pt x="41" y="57"/>
                </a:cubicBezTo>
                <a:cubicBezTo>
                  <a:pt x="41" y="60"/>
                  <a:pt x="40" y="62"/>
                  <a:pt x="37" y="64"/>
                </a:cubicBezTo>
                <a:close/>
                <a:moveTo>
                  <a:pt x="49" y="41"/>
                </a:moveTo>
                <a:cubicBezTo>
                  <a:pt x="17" y="41"/>
                  <a:pt x="17" y="41"/>
                  <a:pt x="17" y="41"/>
                </a:cubicBezTo>
                <a:cubicBezTo>
                  <a:pt x="17" y="24"/>
                  <a:pt x="17" y="24"/>
                  <a:pt x="17" y="24"/>
                </a:cubicBezTo>
                <a:cubicBezTo>
                  <a:pt x="17" y="15"/>
                  <a:pt x="24" y="8"/>
                  <a:pt x="33" y="8"/>
                </a:cubicBezTo>
                <a:cubicBezTo>
                  <a:pt x="42" y="8"/>
                  <a:pt x="49" y="15"/>
                  <a:pt x="49" y="24"/>
                </a:cubicBezTo>
                <a:lnTo>
                  <a:pt x="49" y="4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95" name="Freeform 45">
            <a:extLst>
              <a:ext uri="{FF2B5EF4-FFF2-40B4-BE49-F238E27FC236}">
                <a16:creationId xmlns:a16="http://schemas.microsoft.com/office/drawing/2014/main" id="{7F5C0555-A652-4E0E-BFEF-FFB3B50DE318}"/>
              </a:ext>
            </a:extLst>
          </p:cNvPr>
          <p:cNvSpPr>
            <a:spLocks noEditPoints="1"/>
          </p:cNvSpPr>
          <p:nvPr/>
        </p:nvSpPr>
        <p:spPr bwMode="auto">
          <a:xfrm>
            <a:off x="7470775" y="3427413"/>
            <a:ext cx="903288" cy="1241425"/>
          </a:xfrm>
          <a:custGeom>
            <a:avLst/>
            <a:gdLst>
              <a:gd name="T0" fmla="*/ 2147483646 w 65"/>
              <a:gd name="T1" fmla="*/ 2147483646 h 89"/>
              <a:gd name="T2" fmla="*/ 2147483646 w 65"/>
              <a:gd name="T3" fmla="*/ 2147483646 h 89"/>
              <a:gd name="T4" fmla="*/ 2147483646 w 65"/>
              <a:gd name="T5" fmla="*/ 0 h 89"/>
              <a:gd name="T6" fmla="*/ 1544956002 w 65"/>
              <a:gd name="T7" fmla="*/ 2147483646 h 89"/>
              <a:gd name="T8" fmla="*/ 1544956002 w 65"/>
              <a:gd name="T9" fmla="*/ 2147483646 h 89"/>
              <a:gd name="T10" fmla="*/ 0 w 65"/>
              <a:gd name="T11" fmla="*/ 2147483646 h 89"/>
              <a:gd name="T12" fmla="*/ 0 w 65"/>
              <a:gd name="T13" fmla="*/ 2147483646 h 89"/>
              <a:gd name="T14" fmla="*/ 2147483646 w 65"/>
              <a:gd name="T15" fmla="*/ 2147483646 h 89"/>
              <a:gd name="T16" fmla="*/ 2147483646 w 65"/>
              <a:gd name="T17" fmla="*/ 2147483646 h 89"/>
              <a:gd name="T18" fmla="*/ 2147483646 w 65"/>
              <a:gd name="T19" fmla="*/ 2147483646 h 89"/>
              <a:gd name="T20" fmla="*/ 2147483646 w 65"/>
              <a:gd name="T21" fmla="*/ 2147483646 h 89"/>
              <a:gd name="T22" fmla="*/ 2147483646 w 65"/>
              <a:gd name="T23" fmla="*/ 2147483646 h 89"/>
              <a:gd name="T24" fmla="*/ 2147483646 w 65"/>
              <a:gd name="T25" fmla="*/ 2147483646 h 89"/>
              <a:gd name="T26" fmla="*/ 2147483646 w 65"/>
              <a:gd name="T27" fmla="*/ 2147483646 h 89"/>
              <a:gd name="T28" fmla="*/ 2147483646 w 65"/>
              <a:gd name="T29" fmla="*/ 2147483646 h 89"/>
              <a:gd name="T30" fmla="*/ 2147483646 w 65"/>
              <a:gd name="T31" fmla="*/ 2147483646 h 89"/>
              <a:gd name="T32" fmla="*/ 2147483646 w 65"/>
              <a:gd name="T33" fmla="*/ 2147483646 h 89"/>
              <a:gd name="T34" fmla="*/ 2147483646 w 65"/>
              <a:gd name="T35" fmla="*/ 2147483646 h 89"/>
              <a:gd name="T36" fmla="*/ 2147483646 w 65"/>
              <a:gd name="T37" fmla="*/ 2147483646 h 89"/>
              <a:gd name="T38" fmla="*/ 2147483646 w 65"/>
              <a:gd name="T39" fmla="*/ 2147483646 h 89"/>
              <a:gd name="T40" fmla="*/ 2147483646 w 65"/>
              <a:gd name="T41" fmla="*/ 2147483646 h 89"/>
              <a:gd name="T42" fmla="*/ 2147483646 w 65"/>
              <a:gd name="T43" fmla="*/ 1556509824 h 89"/>
              <a:gd name="T44" fmla="*/ 2147483646 w 65"/>
              <a:gd name="T45" fmla="*/ 2147483646 h 89"/>
              <a:gd name="T46" fmla="*/ 2147483646 w 65"/>
              <a:gd name="T47" fmla="*/ 2147483646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89">
                <a:moveTo>
                  <a:pt x="57" y="41"/>
                </a:moveTo>
                <a:cubicBezTo>
                  <a:pt x="57" y="24"/>
                  <a:pt x="57" y="24"/>
                  <a:pt x="57" y="24"/>
                </a:cubicBezTo>
                <a:cubicBezTo>
                  <a:pt x="57" y="11"/>
                  <a:pt x="46" y="0"/>
                  <a:pt x="33" y="0"/>
                </a:cubicBezTo>
                <a:cubicBezTo>
                  <a:pt x="19" y="0"/>
                  <a:pt x="8" y="11"/>
                  <a:pt x="8" y="24"/>
                </a:cubicBezTo>
                <a:cubicBezTo>
                  <a:pt x="8" y="41"/>
                  <a:pt x="8" y="41"/>
                  <a:pt x="8" y="41"/>
                </a:cubicBezTo>
                <a:cubicBezTo>
                  <a:pt x="0" y="41"/>
                  <a:pt x="0" y="41"/>
                  <a:pt x="0" y="41"/>
                </a:cubicBezTo>
                <a:cubicBezTo>
                  <a:pt x="0" y="89"/>
                  <a:pt x="0" y="89"/>
                  <a:pt x="0" y="89"/>
                </a:cubicBezTo>
                <a:cubicBezTo>
                  <a:pt x="65" y="89"/>
                  <a:pt x="65" y="89"/>
                  <a:pt x="65" y="89"/>
                </a:cubicBezTo>
                <a:cubicBezTo>
                  <a:pt x="65" y="41"/>
                  <a:pt x="65" y="41"/>
                  <a:pt x="65" y="41"/>
                </a:cubicBezTo>
                <a:lnTo>
                  <a:pt x="57" y="41"/>
                </a:lnTo>
                <a:close/>
                <a:moveTo>
                  <a:pt x="37" y="64"/>
                </a:moveTo>
                <a:cubicBezTo>
                  <a:pt x="37" y="73"/>
                  <a:pt x="37" y="73"/>
                  <a:pt x="37" y="73"/>
                </a:cubicBezTo>
                <a:cubicBezTo>
                  <a:pt x="29" y="73"/>
                  <a:pt x="29" y="73"/>
                  <a:pt x="29" y="73"/>
                </a:cubicBezTo>
                <a:cubicBezTo>
                  <a:pt x="29" y="64"/>
                  <a:pt x="29" y="64"/>
                  <a:pt x="29" y="64"/>
                </a:cubicBezTo>
                <a:cubicBezTo>
                  <a:pt x="26" y="62"/>
                  <a:pt x="25" y="60"/>
                  <a:pt x="25" y="57"/>
                </a:cubicBezTo>
                <a:cubicBezTo>
                  <a:pt x="25" y="52"/>
                  <a:pt x="28" y="49"/>
                  <a:pt x="33" y="49"/>
                </a:cubicBezTo>
                <a:cubicBezTo>
                  <a:pt x="37" y="49"/>
                  <a:pt x="41" y="52"/>
                  <a:pt x="41" y="57"/>
                </a:cubicBezTo>
                <a:cubicBezTo>
                  <a:pt x="41" y="60"/>
                  <a:pt x="39" y="62"/>
                  <a:pt x="37" y="64"/>
                </a:cubicBezTo>
                <a:close/>
                <a:moveTo>
                  <a:pt x="49" y="41"/>
                </a:moveTo>
                <a:cubicBezTo>
                  <a:pt x="16" y="41"/>
                  <a:pt x="16" y="41"/>
                  <a:pt x="16" y="41"/>
                </a:cubicBezTo>
                <a:cubicBezTo>
                  <a:pt x="16" y="24"/>
                  <a:pt x="16" y="24"/>
                  <a:pt x="16" y="24"/>
                </a:cubicBezTo>
                <a:cubicBezTo>
                  <a:pt x="16" y="15"/>
                  <a:pt x="24" y="8"/>
                  <a:pt x="33" y="8"/>
                </a:cubicBezTo>
                <a:cubicBezTo>
                  <a:pt x="42" y="8"/>
                  <a:pt x="49" y="15"/>
                  <a:pt x="49" y="24"/>
                </a:cubicBezTo>
                <a:lnTo>
                  <a:pt x="49" y="4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96" name="Freeform 46">
            <a:extLst>
              <a:ext uri="{FF2B5EF4-FFF2-40B4-BE49-F238E27FC236}">
                <a16:creationId xmlns:a16="http://schemas.microsoft.com/office/drawing/2014/main" id="{87186908-D824-46C4-B61B-FB6D7EED79CF}"/>
              </a:ext>
            </a:extLst>
          </p:cNvPr>
          <p:cNvSpPr>
            <a:spLocks noEditPoints="1"/>
          </p:cNvSpPr>
          <p:nvPr/>
        </p:nvSpPr>
        <p:spPr bwMode="auto">
          <a:xfrm>
            <a:off x="8555038" y="3427413"/>
            <a:ext cx="903287" cy="1241425"/>
          </a:xfrm>
          <a:custGeom>
            <a:avLst/>
            <a:gdLst>
              <a:gd name="T0" fmla="*/ 2147483646 w 65"/>
              <a:gd name="T1" fmla="*/ 2147483646 h 89"/>
              <a:gd name="T2" fmla="*/ 2147483646 w 65"/>
              <a:gd name="T3" fmla="*/ 2147483646 h 89"/>
              <a:gd name="T4" fmla="*/ 2147483646 w 65"/>
              <a:gd name="T5" fmla="*/ 0 h 89"/>
              <a:gd name="T6" fmla="*/ 1544954291 w 65"/>
              <a:gd name="T7" fmla="*/ 2147483646 h 89"/>
              <a:gd name="T8" fmla="*/ 1544954291 w 65"/>
              <a:gd name="T9" fmla="*/ 2147483646 h 89"/>
              <a:gd name="T10" fmla="*/ 0 w 65"/>
              <a:gd name="T11" fmla="*/ 2147483646 h 89"/>
              <a:gd name="T12" fmla="*/ 0 w 65"/>
              <a:gd name="T13" fmla="*/ 2147483646 h 89"/>
              <a:gd name="T14" fmla="*/ 2147483646 w 65"/>
              <a:gd name="T15" fmla="*/ 2147483646 h 89"/>
              <a:gd name="T16" fmla="*/ 2147483646 w 65"/>
              <a:gd name="T17" fmla="*/ 2147483646 h 89"/>
              <a:gd name="T18" fmla="*/ 2147483646 w 65"/>
              <a:gd name="T19" fmla="*/ 2147483646 h 89"/>
              <a:gd name="T20" fmla="*/ 2147483646 w 65"/>
              <a:gd name="T21" fmla="*/ 2147483646 h 89"/>
              <a:gd name="T22" fmla="*/ 2147483646 w 65"/>
              <a:gd name="T23" fmla="*/ 2147483646 h 89"/>
              <a:gd name="T24" fmla="*/ 2147483646 w 65"/>
              <a:gd name="T25" fmla="*/ 2147483646 h 89"/>
              <a:gd name="T26" fmla="*/ 2147483646 w 65"/>
              <a:gd name="T27" fmla="*/ 2147483646 h 89"/>
              <a:gd name="T28" fmla="*/ 2147483646 w 65"/>
              <a:gd name="T29" fmla="*/ 2147483646 h 89"/>
              <a:gd name="T30" fmla="*/ 2147483646 w 65"/>
              <a:gd name="T31" fmla="*/ 2147483646 h 89"/>
              <a:gd name="T32" fmla="*/ 2147483646 w 65"/>
              <a:gd name="T33" fmla="*/ 2147483646 h 89"/>
              <a:gd name="T34" fmla="*/ 2147483646 w 65"/>
              <a:gd name="T35" fmla="*/ 2147483646 h 89"/>
              <a:gd name="T36" fmla="*/ 2147483646 w 65"/>
              <a:gd name="T37" fmla="*/ 2147483646 h 89"/>
              <a:gd name="T38" fmla="*/ 2147483646 w 65"/>
              <a:gd name="T39" fmla="*/ 2147483646 h 89"/>
              <a:gd name="T40" fmla="*/ 2147483646 w 65"/>
              <a:gd name="T41" fmla="*/ 2147483646 h 89"/>
              <a:gd name="T42" fmla="*/ 2147483646 w 65"/>
              <a:gd name="T43" fmla="*/ 1556509824 h 89"/>
              <a:gd name="T44" fmla="*/ 2147483646 w 65"/>
              <a:gd name="T45" fmla="*/ 2147483646 h 89"/>
              <a:gd name="T46" fmla="*/ 2147483646 w 65"/>
              <a:gd name="T47" fmla="*/ 2147483646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89">
                <a:moveTo>
                  <a:pt x="57" y="41"/>
                </a:moveTo>
                <a:cubicBezTo>
                  <a:pt x="57" y="24"/>
                  <a:pt x="57" y="24"/>
                  <a:pt x="57" y="24"/>
                </a:cubicBezTo>
                <a:cubicBezTo>
                  <a:pt x="57" y="11"/>
                  <a:pt x="46" y="0"/>
                  <a:pt x="33" y="0"/>
                </a:cubicBezTo>
                <a:cubicBezTo>
                  <a:pt x="19" y="0"/>
                  <a:pt x="8" y="11"/>
                  <a:pt x="8" y="24"/>
                </a:cubicBezTo>
                <a:cubicBezTo>
                  <a:pt x="8" y="41"/>
                  <a:pt x="8" y="41"/>
                  <a:pt x="8" y="41"/>
                </a:cubicBezTo>
                <a:cubicBezTo>
                  <a:pt x="0" y="41"/>
                  <a:pt x="0" y="41"/>
                  <a:pt x="0" y="41"/>
                </a:cubicBezTo>
                <a:cubicBezTo>
                  <a:pt x="0" y="89"/>
                  <a:pt x="0" y="89"/>
                  <a:pt x="0" y="89"/>
                </a:cubicBezTo>
                <a:cubicBezTo>
                  <a:pt x="65" y="89"/>
                  <a:pt x="65" y="89"/>
                  <a:pt x="65" y="89"/>
                </a:cubicBezTo>
                <a:cubicBezTo>
                  <a:pt x="65" y="41"/>
                  <a:pt x="65" y="41"/>
                  <a:pt x="65" y="41"/>
                </a:cubicBezTo>
                <a:lnTo>
                  <a:pt x="57" y="41"/>
                </a:lnTo>
                <a:close/>
                <a:moveTo>
                  <a:pt x="37" y="64"/>
                </a:moveTo>
                <a:cubicBezTo>
                  <a:pt x="37" y="73"/>
                  <a:pt x="37" y="73"/>
                  <a:pt x="37" y="73"/>
                </a:cubicBezTo>
                <a:cubicBezTo>
                  <a:pt x="28" y="73"/>
                  <a:pt x="28" y="73"/>
                  <a:pt x="28" y="73"/>
                </a:cubicBezTo>
                <a:cubicBezTo>
                  <a:pt x="28" y="64"/>
                  <a:pt x="28" y="64"/>
                  <a:pt x="28" y="64"/>
                </a:cubicBezTo>
                <a:cubicBezTo>
                  <a:pt x="26" y="62"/>
                  <a:pt x="24" y="60"/>
                  <a:pt x="24" y="57"/>
                </a:cubicBezTo>
                <a:cubicBezTo>
                  <a:pt x="24" y="52"/>
                  <a:pt x="28" y="49"/>
                  <a:pt x="33" y="49"/>
                </a:cubicBezTo>
                <a:cubicBezTo>
                  <a:pt x="37" y="49"/>
                  <a:pt x="41" y="52"/>
                  <a:pt x="41" y="57"/>
                </a:cubicBezTo>
                <a:cubicBezTo>
                  <a:pt x="41" y="60"/>
                  <a:pt x="39" y="62"/>
                  <a:pt x="37" y="64"/>
                </a:cubicBezTo>
                <a:close/>
                <a:moveTo>
                  <a:pt x="49" y="41"/>
                </a:moveTo>
                <a:cubicBezTo>
                  <a:pt x="16" y="41"/>
                  <a:pt x="16" y="41"/>
                  <a:pt x="16" y="41"/>
                </a:cubicBezTo>
                <a:cubicBezTo>
                  <a:pt x="16" y="24"/>
                  <a:pt x="16" y="24"/>
                  <a:pt x="16" y="24"/>
                </a:cubicBezTo>
                <a:cubicBezTo>
                  <a:pt x="16" y="15"/>
                  <a:pt x="24" y="8"/>
                  <a:pt x="33" y="8"/>
                </a:cubicBezTo>
                <a:cubicBezTo>
                  <a:pt x="42" y="8"/>
                  <a:pt x="49" y="15"/>
                  <a:pt x="49" y="24"/>
                </a:cubicBezTo>
                <a:lnTo>
                  <a:pt x="49" y="4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97" name="Freeform 47">
            <a:extLst>
              <a:ext uri="{FF2B5EF4-FFF2-40B4-BE49-F238E27FC236}">
                <a16:creationId xmlns:a16="http://schemas.microsoft.com/office/drawing/2014/main" id="{7D3F7D87-0D41-4E41-AB84-C24A2578F427}"/>
              </a:ext>
            </a:extLst>
          </p:cNvPr>
          <p:cNvSpPr>
            <a:spLocks noEditPoints="1"/>
          </p:cNvSpPr>
          <p:nvPr/>
        </p:nvSpPr>
        <p:spPr bwMode="auto">
          <a:xfrm>
            <a:off x="9637713" y="3427413"/>
            <a:ext cx="903287" cy="1241425"/>
          </a:xfrm>
          <a:custGeom>
            <a:avLst/>
            <a:gdLst>
              <a:gd name="T0" fmla="*/ 2147483646 w 65"/>
              <a:gd name="T1" fmla="*/ 2147483646 h 89"/>
              <a:gd name="T2" fmla="*/ 2147483646 w 65"/>
              <a:gd name="T3" fmla="*/ 2147483646 h 89"/>
              <a:gd name="T4" fmla="*/ 2147483646 w 65"/>
              <a:gd name="T5" fmla="*/ 2147483646 h 89"/>
              <a:gd name="T6" fmla="*/ 2147483646 w 65"/>
              <a:gd name="T7" fmla="*/ 2147483646 h 89"/>
              <a:gd name="T8" fmla="*/ 2147483646 w 65"/>
              <a:gd name="T9" fmla="*/ 2147483646 h 89"/>
              <a:gd name="T10" fmla="*/ 2147483646 w 65"/>
              <a:gd name="T11" fmla="*/ 2147483646 h 89"/>
              <a:gd name="T12" fmla="*/ 2147483646 w 65"/>
              <a:gd name="T13" fmla="*/ 2147483646 h 89"/>
              <a:gd name="T14" fmla="*/ 2147483646 w 65"/>
              <a:gd name="T15" fmla="*/ 2147483646 h 89"/>
              <a:gd name="T16" fmla="*/ 2147483646 w 65"/>
              <a:gd name="T17" fmla="*/ 2147483646 h 89"/>
              <a:gd name="T18" fmla="*/ 2147483646 w 65"/>
              <a:gd name="T19" fmla="*/ 2147483646 h 89"/>
              <a:gd name="T20" fmla="*/ 2147483646 w 65"/>
              <a:gd name="T21" fmla="*/ 1556509824 h 89"/>
              <a:gd name="T22" fmla="*/ 2147483646 w 65"/>
              <a:gd name="T23" fmla="*/ 2147483646 h 89"/>
              <a:gd name="T24" fmla="*/ 2147483646 w 65"/>
              <a:gd name="T25" fmla="*/ 2147483646 h 89"/>
              <a:gd name="T26" fmla="*/ 2147483646 w 65"/>
              <a:gd name="T27" fmla="*/ 2147483646 h 89"/>
              <a:gd name="T28" fmla="*/ 2147483646 w 65"/>
              <a:gd name="T29" fmla="*/ 0 h 89"/>
              <a:gd name="T30" fmla="*/ 1544954291 w 65"/>
              <a:gd name="T31" fmla="*/ 2147483646 h 89"/>
              <a:gd name="T32" fmla="*/ 1544954291 w 65"/>
              <a:gd name="T33" fmla="*/ 2147483646 h 89"/>
              <a:gd name="T34" fmla="*/ 0 w 65"/>
              <a:gd name="T35" fmla="*/ 2147483646 h 89"/>
              <a:gd name="T36" fmla="*/ 0 w 65"/>
              <a:gd name="T37" fmla="*/ 2147483646 h 89"/>
              <a:gd name="T38" fmla="*/ 2147483646 w 65"/>
              <a:gd name="T39" fmla="*/ 2147483646 h 89"/>
              <a:gd name="T40" fmla="*/ 2147483646 w 65"/>
              <a:gd name="T41" fmla="*/ 2147483646 h 89"/>
              <a:gd name="T42" fmla="*/ 2147483646 w 65"/>
              <a:gd name="T43" fmla="*/ 2147483646 h 89"/>
              <a:gd name="T44" fmla="*/ 2147483646 w 65"/>
              <a:gd name="T45" fmla="*/ 2147483646 h 89"/>
              <a:gd name="T46" fmla="*/ 2147483646 w 65"/>
              <a:gd name="T47" fmla="*/ 0 h 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89">
                <a:moveTo>
                  <a:pt x="28" y="73"/>
                </a:moveTo>
                <a:cubicBezTo>
                  <a:pt x="28" y="64"/>
                  <a:pt x="28" y="64"/>
                  <a:pt x="28" y="64"/>
                </a:cubicBezTo>
                <a:cubicBezTo>
                  <a:pt x="26" y="62"/>
                  <a:pt x="24" y="60"/>
                  <a:pt x="24" y="57"/>
                </a:cubicBezTo>
                <a:cubicBezTo>
                  <a:pt x="24" y="52"/>
                  <a:pt x="28" y="49"/>
                  <a:pt x="32" y="49"/>
                </a:cubicBezTo>
                <a:cubicBezTo>
                  <a:pt x="37" y="49"/>
                  <a:pt x="41" y="52"/>
                  <a:pt x="41" y="57"/>
                </a:cubicBezTo>
                <a:cubicBezTo>
                  <a:pt x="41" y="60"/>
                  <a:pt x="39" y="62"/>
                  <a:pt x="36" y="64"/>
                </a:cubicBezTo>
                <a:cubicBezTo>
                  <a:pt x="36" y="73"/>
                  <a:pt x="36" y="73"/>
                  <a:pt x="36" y="73"/>
                </a:cubicBezTo>
                <a:cubicBezTo>
                  <a:pt x="28" y="73"/>
                  <a:pt x="28" y="73"/>
                  <a:pt x="28" y="73"/>
                </a:cubicBezTo>
                <a:moveTo>
                  <a:pt x="16" y="41"/>
                </a:moveTo>
                <a:cubicBezTo>
                  <a:pt x="16" y="24"/>
                  <a:pt x="16" y="24"/>
                  <a:pt x="16" y="24"/>
                </a:cubicBezTo>
                <a:cubicBezTo>
                  <a:pt x="16" y="15"/>
                  <a:pt x="23" y="8"/>
                  <a:pt x="32" y="8"/>
                </a:cubicBezTo>
                <a:cubicBezTo>
                  <a:pt x="41" y="8"/>
                  <a:pt x="49" y="15"/>
                  <a:pt x="49" y="24"/>
                </a:cubicBezTo>
                <a:cubicBezTo>
                  <a:pt x="49" y="41"/>
                  <a:pt x="49" y="41"/>
                  <a:pt x="49" y="41"/>
                </a:cubicBezTo>
                <a:cubicBezTo>
                  <a:pt x="16" y="41"/>
                  <a:pt x="16" y="41"/>
                  <a:pt x="16" y="41"/>
                </a:cubicBezTo>
                <a:moveTo>
                  <a:pt x="32" y="0"/>
                </a:moveTo>
                <a:cubicBezTo>
                  <a:pt x="19" y="0"/>
                  <a:pt x="8" y="11"/>
                  <a:pt x="8" y="24"/>
                </a:cubicBezTo>
                <a:cubicBezTo>
                  <a:pt x="8" y="41"/>
                  <a:pt x="8" y="41"/>
                  <a:pt x="8" y="41"/>
                </a:cubicBezTo>
                <a:cubicBezTo>
                  <a:pt x="0" y="41"/>
                  <a:pt x="0" y="41"/>
                  <a:pt x="0" y="41"/>
                </a:cubicBezTo>
                <a:cubicBezTo>
                  <a:pt x="0" y="89"/>
                  <a:pt x="0" y="89"/>
                  <a:pt x="0" y="89"/>
                </a:cubicBezTo>
                <a:cubicBezTo>
                  <a:pt x="65" y="89"/>
                  <a:pt x="65" y="89"/>
                  <a:pt x="65" y="89"/>
                </a:cubicBezTo>
                <a:cubicBezTo>
                  <a:pt x="65" y="41"/>
                  <a:pt x="65" y="41"/>
                  <a:pt x="65" y="41"/>
                </a:cubicBezTo>
                <a:cubicBezTo>
                  <a:pt x="57" y="41"/>
                  <a:pt x="57" y="41"/>
                  <a:pt x="57" y="41"/>
                </a:cubicBezTo>
                <a:cubicBezTo>
                  <a:pt x="57" y="24"/>
                  <a:pt x="57" y="24"/>
                  <a:pt x="57" y="24"/>
                </a:cubicBezTo>
                <a:cubicBezTo>
                  <a:pt x="57" y="11"/>
                  <a:pt x="46" y="0"/>
                  <a:pt x="32" y="0"/>
                </a:cubicBezTo>
              </a:path>
            </a:pathLst>
          </a:custGeom>
          <a:solidFill>
            <a:schemeClr val="accent5">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098" name="Rectangle 48">
            <a:extLst>
              <a:ext uri="{FF2B5EF4-FFF2-40B4-BE49-F238E27FC236}">
                <a16:creationId xmlns:a16="http://schemas.microsoft.com/office/drawing/2014/main" id="{73BE8849-1B2D-490C-A5A8-862B774834B6}"/>
              </a:ext>
            </a:extLst>
          </p:cNvPr>
          <p:cNvSpPr>
            <a:spLocks noChangeArrowheads="1"/>
          </p:cNvSpPr>
          <p:nvPr/>
        </p:nvSpPr>
        <p:spPr bwMode="auto">
          <a:xfrm>
            <a:off x="1692275" y="1892300"/>
            <a:ext cx="1439863"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100" b="1" dirty="0">
                <a:solidFill>
                  <a:schemeClr val="accent1"/>
                </a:solidFill>
                <a:latin typeface="Arial" panose="020B0604020202020204" pitchFamily="34" charset="0"/>
              </a:rPr>
              <a:t>#1</a:t>
            </a:r>
            <a:endParaRPr lang="ru-RU" altLang="ru-RU" sz="1800" dirty="0">
              <a:solidFill>
                <a:schemeClr val="accent1"/>
              </a:solidFill>
            </a:endParaRPr>
          </a:p>
        </p:txBody>
      </p:sp>
      <p:sp>
        <p:nvSpPr>
          <p:cNvPr id="46099" name="Rectangle 50">
            <a:extLst>
              <a:ext uri="{FF2B5EF4-FFF2-40B4-BE49-F238E27FC236}">
                <a16:creationId xmlns:a16="http://schemas.microsoft.com/office/drawing/2014/main" id="{E0BBAD58-0597-42B8-828C-925DC8C1AA04}"/>
              </a:ext>
            </a:extLst>
          </p:cNvPr>
          <p:cNvSpPr>
            <a:spLocks noChangeArrowheads="1"/>
          </p:cNvSpPr>
          <p:nvPr/>
        </p:nvSpPr>
        <p:spPr bwMode="auto">
          <a:xfrm>
            <a:off x="1581150" y="3511550"/>
            <a:ext cx="143986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100" b="1" dirty="0">
                <a:solidFill>
                  <a:schemeClr val="accent5"/>
                </a:solidFill>
                <a:latin typeface="Arial" panose="020B0604020202020204" pitchFamily="34" charset="0"/>
              </a:rPr>
              <a:t>#2</a:t>
            </a:r>
            <a:endParaRPr lang="ru-RU" altLang="ru-RU" sz="1800" dirty="0">
              <a:solidFill>
                <a:schemeClr val="accent5"/>
              </a:solidFill>
            </a:endParaRPr>
          </a:p>
        </p:txBody>
      </p:sp>
      <p:sp>
        <p:nvSpPr>
          <p:cNvPr id="46100" name="Freeform 52">
            <a:extLst>
              <a:ext uri="{FF2B5EF4-FFF2-40B4-BE49-F238E27FC236}">
                <a16:creationId xmlns:a16="http://schemas.microsoft.com/office/drawing/2014/main" id="{2AA467AA-627E-4775-AF50-5F091ECEB4B2}"/>
              </a:ext>
            </a:extLst>
          </p:cNvPr>
          <p:cNvSpPr>
            <a:spLocks/>
          </p:cNvSpPr>
          <p:nvPr/>
        </p:nvSpPr>
        <p:spPr bwMode="auto">
          <a:xfrm>
            <a:off x="4068763" y="5238750"/>
            <a:ext cx="930275" cy="1017588"/>
          </a:xfrm>
          <a:custGeom>
            <a:avLst/>
            <a:gdLst>
              <a:gd name="T0" fmla="*/ 0 w 586"/>
              <a:gd name="T1" fmla="*/ 1615421744 h 641"/>
              <a:gd name="T2" fmla="*/ 793850013 w 586"/>
              <a:gd name="T3" fmla="*/ 819051977 h 641"/>
              <a:gd name="T4" fmla="*/ 0 w 586"/>
              <a:gd name="T5" fmla="*/ 0 h 641"/>
              <a:gd name="T6" fmla="*/ 705643750 w 586"/>
              <a:gd name="T7" fmla="*/ 0 h 641"/>
              <a:gd name="T8" fmla="*/ 1476811563 w 586"/>
              <a:gd name="T9" fmla="*/ 819051977 h 641"/>
              <a:gd name="T10" fmla="*/ 705643750 w 586"/>
              <a:gd name="T11" fmla="*/ 1615421744 h 641"/>
              <a:gd name="T12" fmla="*/ 0 w 586"/>
              <a:gd name="T13" fmla="*/ 1615421744 h 6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6" h="641">
                <a:moveTo>
                  <a:pt x="0" y="641"/>
                </a:moveTo>
                <a:lnTo>
                  <a:pt x="315" y="325"/>
                </a:lnTo>
                <a:lnTo>
                  <a:pt x="0" y="0"/>
                </a:lnTo>
                <a:lnTo>
                  <a:pt x="280" y="0"/>
                </a:lnTo>
                <a:lnTo>
                  <a:pt x="586" y="325"/>
                </a:lnTo>
                <a:lnTo>
                  <a:pt x="280" y="641"/>
                </a:lnTo>
                <a:lnTo>
                  <a:pt x="0" y="641"/>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101" name="Freeform 53">
            <a:extLst>
              <a:ext uri="{FF2B5EF4-FFF2-40B4-BE49-F238E27FC236}">
                <a16:creationId xmlns:a16="http://schemas.microsoft.com/office/drawing/2014/main" id="{5C7CF956-49BC-4AB9-B9A2-54F46DEB8049}"/>
              </a:ext>
            </a:extLst>
          </p:cNvPr>
          <p:cNvSpPr>
            <a:spLocks/>
          </p:cNvSpPr>
          <p:nvPr/>
        </p:nvSpPr>
        <p:spPr bwMode="auto">
          <a:xfrm>
            <a:off x="3317875" y="5238750"/>
            <a:ext cx="917575" cy="1017588"/>
          </a:xfrm>
          <a:custGeom>
            <a:avLst/>
            <a:gdLst>
              <a:gd name="T0" fmla="*/ 0 w 578"/>
              <a:gd name="T1" fmla="*/ 1615421744 h 641"/>
              <a:gd name="T2" fmla="*/ 771167813 w 578"/>
              <a:gd name="T3" fmla="*/ 819051977 h 641"/>
              <a:gd name="T4" fmla="*/ 0 w 578"/>
              <a:gd name="T5" fmla="*/ 0 h 641"/>
              <a:gd name="T6" fmla="*/ 682963138 w 578"/>
              <a:gd name="T7" fmla="*/ 0 h 641"/>
              <a:gd name="T8" fmla="*/ 1456650313 w 578"/>
              <a:gd name="T9" fmla="*/ 819051977 h 641"/>
              <a:gd name="T10" fmla="*/ 682963138 w 578"/>
              <a:gd name="T11" fmla="*/ 1615421744 h 641"/>
              <a:gd name="T12" fmla="*/ 0 w 578"/>
              <a:gd name="T13" fmla="*/ 1615421744 h 6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78" h="641">
                <a:moveTo>
                  <a:pt x="0" y="641"/>
                </a:moveTo>
                <a:lnTo>
                  <a:pt x="306" y="325"/>
                </a:lnTo>
                <a:lnTo>
                  <a:pt x="0" y="0"/>
                </a:lnTo>
                <a:lnTo>
                  <a:pt x="271" y="0"/>
                </a:lnTo>
                <a:lnTo>
                  <a:pt x="578" y="325"/>
                </a:lnTo>
                <a:lnTo>
                  <a:pt x="271" y="641"/>
                </a:lnTo>
                <a:lnTo>
                  <a:pt x="0" y="641"/>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102" name="Freeform 54">
            <a:extLst>
              <a:ext uri="{FF2B5EF4-FFF2-40B4-BE49-F238E27FC236}">
                <a16:creationId xmlns:a16="http://schemas.microsoft.com/office/drawing/2014/main" id="{EA3D774F-031D-4288-8825-FEFEDA3194D4}"/>
              </a:ext>
            </a:extLst>
          </p:cNvPr>
          <p:cNvSpPr>
            <a:spLocks noEditPoints="1"/>
          </p:cNvSpPr>
          <p:nvPr/>
        </p:nvSpPr>
        <p:spPr bwMode="auto">
          <a:xfrm>
            <a:off x="5318125" y="4987925"/>
            <a:ext cx="903288" cy="1254125"/>
          </a:xfrm>
          <a:custGeom>
            <a:avLst/>
            <a:gdLst>
              <a:gd name="T0" fmla="*/ 2147483646 w 65"/>
              <a:gd name="T1" fmla="*/ 2147483646 h 90"/>
              <a:gd name="T2" fmla="*/ 2147483646 w 65"/>
              <a:gd name="T3" fmla="*/ 2147483646 h 90"/>
              <a:gd name="T4" fmla="*/ 2147483646 w 65"/>
              <a:gd name="T5" fmla="*/ 0 h 90"/>
              <a:gd name="T6" fmla="*/ 1544956002 w 65"/>
              <a:gd name="T7" fmla="*/ 2147483646 h 90"/>
              <a:gd name="T8" fmla="*/ 1544956002 w 65"/>
              <a:gd name="T9" fmla="*/ 2147483646 h 90"/>
              <a:gd name="T10" fmla="*/ 0 w 65"/>
              <a:gd name="T11" fmla="*/ 2147483646 h 90"/>
              <a:gd name="T12" fmla="*/ 0 w 65"/>
              <a:gd name="T13" fmla="*/ 2147483646 h 90"/>
              <a:gd name="T14" fmla="*/ 2147483646 w 65"/>
              <a:gd name="T15" fmla="*/ 2147483646 h 90"/>
              <a:gd name="T16" fmla="*/ 2147483646 w 65"/>
              <a:gd name="T17" fmla="*/ 2147483646 h 90"/>
              <a:gd name="T18" fmla="*/ 2147483646 w 65"/>
              <a:gd name="T19" fmla="*/ 2147483646 h 90"/>
              <a:gd name="T20" fmla="*/ 2147483646 w 65"/>
              <a:gd name="T21" fmla="*/ 2147483646 h 90"/>
              <a:gd name="T22" fmla="*/ 2147483646 w 65"/>
              <a:gd name="T23" fmla="*/ 2147483646 h 90"/>
              <a:gd name="T24" fmla="*/ 2147483646 w 65"/>
              <a:gd name="T25" fmla="*/ 2147483646 h 90"/>
              <a:gd name="T26" fmla="*/ 2147483646 w 65"/>
              <a:gd name="T27" fmla="*/ 2147483646 h 90"/>
              <a:gd name="T28" fmla="*/ 2147483646 w 65"/>
              <a:gd name="T29" fmla="*/ 2147483646 h 90"/>
              <a:gd name="T30" fmla="*/ 2147483646 w 65"/>
              <a:gd name="T31" fmla="*/ 2147483646 h 90"/>
              <a:gd name="T32" fmla="*/ 2147483646 w 65"/>
              <a:gd name="T33" fmla="*/ 2147483646 h 90"/>
              <a:gd name="T34" fmla="*/ 2147483646 w 65"/>
              <a:gd name="T35" fmla="*/ 2147483646 h 90"/>
              <a:gd name="T36" fmla="*/ 2147483646 w 65"/>
              <a:gd name="T37" fmla="*/ 2147483646 h 90"/>
              <a:gd name="T38" fmla="*/ 2147483646 w 65"/>
              <a:gd name="T39" fmla="*/ 2147483646 h 90"/>
              <a:gd name="T40" fmla="*/ 2147483646 w 65"/>
              <a:gd name="T41" fmla="*/ 2147483646 h 90"/>
              <a:gd name="T42" fmla="*/ 2147483646 w 65"/>
              <a:gd name="T43" fmla="*/ 1553414964 h 90"/>
              <a:gd name="T44" fmla="*/ 2147483646 w 65"/>
              <a:gd name="T45" fmla="*/ 2147483646 h 90"/>
              <a:gd name="T46" fmla="*/ 2147483646 w 65"/>
              <a:gd name="T47" fmla="*/ 2147483646 h 9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90">
                <a:moveTo>
                  <a:pt x="57" y="41"/>
                </a:moveTo>
                <a:cubicBezTo>
                  <a:pt x="57" y="24"/>
                  <a:pt x="57" y="24"/>
                  <a:pt x="57" y="24"/>
                </a:cubicBezTo>
                <a:cubicBezTo>
                  <a:pt x="57" y="11"/>
                  <a:pt x="46" y="0"/>
                  <a:pt x="32" y="0"/>
                </a:cubicBezTo>
                <a:cubicBezTo>
                  <a:pt x="19" y="0"/>
                  <a:pt x="8" y="11"/>
                  <a:pt x="8" y="24"/>
                </a:cubicBezTo>
                <a:cubicBezTo>
                  <a:pt x="8" y="41"/>
                  <a:pt x="8" y="41"/>
                  <a:pt x="8" y="41"/>
                </a:cubicBezTo>
                <a:cubicBezTo>
                  <a:pt x="0" y="41"/>
                  <a:pt x="0" y="41"/>
                  <a:pt x="0" y="41"/>
                </a:cubicBezTo>
                <a:cubicBezTo>
                  <a:pt x="0" y="90"/>
                  <a:pt x="0" y="90"/>
                  <a:pt x="0" y="90"/>
                </a:cubicBezTo>
                <a:cubicBezTo>
                  <a:pt x="65" y="90"/>
                  <a:pt x="65" y="90"/>
                  <a:pt x="65" y="90"/>
                </a:cubicBezTo>
                <a:cubicBezTo>
                  <a:pt x="65" y="41"/>
                  <a:pt x="65" y="41"/>
                  <a:pt x="65" y="41"/>
                </a:cubicBezTo>
                <a:lnTo>
                  <a:pt x="57" y="41"/>
                </a:lnTo>
                <a:close/>
                <a:moveTo>
                  <a:pt x="36" y="64"/>
                </a:moveTo>
                <a:cubicBezTo>
                  <a:pt x="36" y="74"/>
                  <a:pt x="36" y="74"/>
                  <a:pt x="36" y="74"/>
                </a:cubicBezTo>
                <a:cubicBezTo>
                  <a:pt x="28" y="74"/>
                  <a:pt x="28" y="74"/>
                  <a:pt x="28" y="74"/>
                </a:cubicBezTo>
                <a:cubicBezTo>
                  <a:pt x="28" y="64"/>
                  <a:pt x="28" y="64"/>
                  <a:pt x="28" y="64"/>
                </a:cubicBezTo>
                <a:cubicBezTo>
                  <a:pt x="26" y="63"/>
                  <a:pt x="24" y="60"/>
                  <a:pt x="24" y="57"/>
                </a:cubicBezTo>
                <a:cubicBezTo>
                  <a:pt x="24" y="53"/>
                  <a:pt x="28" y="49"/>
                  <a:pt x="32" y="49"/>
                </a:cubicBezTo>
                <a:cubicBezTo>
                  <a:pt x="37" y="49"/>
                  <a:pt x="40" y="53"/>
                  <a:pt x="40" y="57"/>
                </a:cubicBezTo>
                <a:cubicBezTo>
                  <a:pt x="40" y="60"/>
                  <a:pt x="39" y="63"/>
                  <a:pt x="36" y="64"/>
                </a:cubicBezTo>
                <a:close/>
                <a:moveTo>
                  <a:pt x="49" y="41"/>
                </a:moveTo>
                <a:cubicBezTo>
                  <a:pt x="16" y="41"/>
                  <a:pt x="16" y="41"/>
                  <a:pt x="16" y="41"/>
                </a:cubicBezTo>
                <a:cubicBezTo>
                  <a:pt x="16" y="24"/>
                  <a:pt x="16" y="24"/>
                  <a:pt x="16" y="24"/>
                </a:cubicBezTo>
                <a:cubicBezTo>
                  <a:pt x="16" y="16"/>
                  <a:pt x="23" y="8"/>
                  <a:pt x="32" y="8"/>
                </a:cubicBezTo>
                <a:cubicBezTo>
                  <a:pt x="41" y="8"/>
                  <a:pt x="49" y="16"/>
                  <a:pt x="49" y="24"/>
                </a:cubicBezTo>
                <a:lnTo>
                  <a:pt x="49" y="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103" name="Freeform 55">
            <a:extLst>
              <a:ext uri="{FF2B5EF4-FFF2-40B4-BE49-F238E27FC236}">
                <a16:creationId xmlns:a16="http://schemas.microsoft.com/office/drawing/2014/main" id="{4CD94602-43B5-43AA-95B0-16A55CD5D5E8}"/>
              </a:ext>
            </a:extLst>
          </p:cNvPr>
          <p:cNvSpPr>
            <a:spLocks noEditPoints="1"/>
          </p:cNvSpPr>
          <p:nvPr/>
        </p:nvSpPr>
        <p:spPr bwMode="auto">
          <a:xfrm>
            <a:off x="6388100" y="4987925"/>
            <a:ext cx="915988" cy="1254125"/>
          </a:xfrm>
          <a:custGeom>
            <a:avLst/>
            <a:gdLst>
              <a:gd name="T0" fmla="*/ 2147483646 w 66"/>
              <a:gd name="T1" fmla="*/ 2147483646 h 90"/>
              <a:gd name="T2" fmla="*/ 2147483646 w 66"/>
              <a:gd name="T3" fmla="*/ 2147483646 h 90"/>
              <a:gd name="T4" fmla="*/ 2147483646 w 66"/>
              <a:gd name="T5" fmla="*/ 0 h 90"/>
              <a:gd name="T6" fmla="*/ 1540927752 w 66"/>
              <a:gd name="T7" fmla="*/ 2147483646 h 90"/>
              <a:gd name="T8" fmla="*/ 1540927752 w 66"/>
              <a:gd name="T9" fmla="*/ 2147483646 h 90"/>
              <a:gd name="T10" fmla="*/ 0 w 66"/>
              <a:gd name="T11" fmla="*/ 2147483646 h 90"/>
              <a:gd name="T12" fmla="*/ 0 w 66"/>
              <a:gd name="T13" fmla="*/ 2147483646 h 90"/>
              <a:gd name="T14" fmla="*/ 2147483646 w 66"/>
              <a:gd name="T15" fmla="*/ 2147483646 h 90"/>
              <a:gd name="T16" fmla="*/ 2147483646 w 66"/>
              <a:gd name="T17" fmla="*/ 2147483646 h 90"/>
              <a:gd name="T18" fmla="*/ 2147483646 w 66"/>
              <a:gd name="T19" fmla="*/ 2147483646 h 90"/>
              <a:gd name="T20" fmla="*/ 2147483646 w 66"/>
              <a:gd name="T21" fmla="*/ 2147483646 h 90"/>
              <a:gd name="T22" fmla="*/ 2147483646 w 66"/>
              <a:gd name="T23" fmla="*/ 2147483646 h 90"/>
              <a:gd name="T24" fmla="*/ 2147483646 w 66"/>
              <a:gd name="T25" fmla="*/ 2147483646 h 90"/>
              <a:gd name="T26" fmla="*/ 2147483646 w 66"/>
              <a:gd name="T27" fmla="*/ 2147483646 h 90"/>
              <a:gd name="T28" fmla="*/ 2147483646 w 66"/>
              <a:gd name="T29" fmla="*/ 2147483646 h 90"/>
              <a:gd name="T30" fmla="*/ 2147483646 w 66"/>
              <a:gd name="T31" fmla="*/ 2147483646 h 90"/>
              <a:gd name="T32" fmla="*/ 2147483646 w 66"/>
              <a:gd name="T33" fmla="*/ 2147483646 h 90"/>
              <a:gd name="T34" fmla="*/ 2147483646 w 66"/>
              <a:gd name="T35" fmla="*/ 2147483646 h 90"/>
              <a:gd name="T36" fmla="*/ 2147483646 w 66"/>
              <a:gd name="T37" fmla="*/ 2147483646 h 90"/>
              <a:gd name="T38" fmla="*/ 2147483646 w 66"/>
              <a:gd name="T39" fmla="*/ 2147483646 h 90"/>
              <a:gd name="T40" fmla="*/ 2147483646 w 66"/>
              <a:gd name="T41" fmla="*/ 2147483646 h 90"/>
              <a:gd name="T42" fmla="*/ 2147483646 w 66"/>
              <a:gd name="T43" fmla="*/ 1553414964 h 90"/>
              <a:gd name="T44" fmla="*/ 2147483646 w 66"/>
              <a:gd name="T45" fmla="*/ 2147483646 h 90"/>
              <a:gd name="T46" fmla="*/ 2147483646 w 66"/>
              <a:gd name="T47" fmla="*/ 2147483646 h 9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6" h="90">
                <a:moveTo>
                  <a:pt x="57" y="41"/>
                </a:moveTo>
                <a:cubicBezTo>
                  <a:pt x="57" y="24"/>
                  <a:pt x="57" y="24"/>
                  <a:pt x="57" y="24"/>
                </a:cubicBezTo>
                <a:cubicBezTo>
                  <a:pt x="57" y="11"/>
                  <a:pt x="46" y="0"/>
                  <a:pt x="33" y="0"/>
                </a:cubicBezTo>
                <a:cubicBezTo>
                  <a:pt x="20" y="0"/>
                  <a:pt x="8" y="11"/>
                  <a:pt x="8" y="24"/>
                </a:cubicBezTo>
                <a:cubicBezTo>
                  <a:pt x="8" y="41"/>
                  <a:pt x="8" y="41"/>
                  <a:pt x="8" y="41"/>
                </a:cubicBezTo>
                <a:cubicBezTo>
                  <a:pt x="0" y="41"/>
                  <a:pt x="0" y="41"/>
                  <a:pt x="0" y="41"/>
                </a:cubicBezTo>
                <a:cubicBezTo>
                  <a:pt x="0" y="90"/>
                  <a:pt x="0" y="90"/>
                  <a:pt x="0" y="90"/>
                </a:cubicBezTo>
                <a:cubicBezTo>
                  <a:pt x="66" y="90"/>
                  <a:pt x="66" y="90"/>
                  <a:pt x="66" y="90"/>
                </a:cubicBezTo>
                <a:cubicBezTo>
                  <a:pt x="66" y="41"/>
                  <a:pt x="66" y="41"/>
                  <a:pt x="66" y="41"/>
                </a:cubicBezTo>
                <a:lnTo>
                  <a:pt x="57" y="41"/>
                </a:lnTo>
                <a:close/>
                <a:moveTo>
                  <a:pt x="37" y="64"/>
                </a:moveTo>
                <a:cubicBezTo>
                  <a:pt x="37" y="74"/>
                  <a:pt x="37" y="74"/>
                  <a:pt x="37" y="74"/>
                </a:cubicBezTo>
                <a:cubicBezTo>
                  <a:pt x="29" y="74"/>
                  <a:pt x="29" y="74"/>
                  <a:pt x="29" y="74"/>
                </a:cubicBezTo>
                <a:cubicBezTo>
                  <a:pt x="29" y="64"/>
                  <a:pt x="29" y="64"/>
                  <a:pt x="29" y="64"/>
                </a:cubicBezTo>
                <a:cubicBezTo>
                  <a:pt x="26" y="63"/>
                  <a:pt x="25" y="60"/>
                  <a:pt x="25" y="57"/>
                </a:cubicBezTo>
                <a:cubicBezTo>
                  <a:pt x="25" y="53"/>
                  <a:pt x="28" y="49"/>
                  <a:pt x="33" y="49"/>
                </a:cubicBezTo>
                <a:cubicBezTo>
                  <a:pt x="38" y="49"/>
                  <a:pt x="41" y="53"/>
                  <a:pt x="41" y="57"/>
                </a:cubicBezTo>
                <a:cubicBezTo>
                  <a:pt x="41" y="60"/>
                  <a:pt x="40" y="63"/>
                  <a:pt x="37" y="64"/>
                </a:cubicBezTo>
                <a:close/>
                <a:moveTo>
                  <a:pt x="49" y="41"/>
                </a:moveTo>
                <a:cubicBezTo>
                  <a:pt x="17" y="41"/>
                  <a:pt x="17" y="41"/>
                  <a:pt x="17" y="41"/>
                </a:cubicBezTo>
                <a:cubicBezTo>
                  <a:pt x="17" y="24"/>
                  <a:pt x="17" y="24"/>
                  <a:pt x="17" y="24"/>
                </a:cubicBezTo>
                <a:cubicBezTo>
                  <a:pt x="17" y="16"/>
                  <a:pt x="24" y="8"/>
                  <a:pt x="33" y="8"/>
                </a:cubicBezTo>
                <a:cubicBezTo>
                  <a:pt x="42" y="8"/>
                  <a:pt x="49" y="16"/>
                  <a:pt x="49" y="24"/>
                </a:cubicBezTo>
                <a:lnTo>
                  <a:pt x="49" y="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104" name="Freeform 56">
            <a:extLst>
              <a:ext uri="{FF2B5EF4-FFF2-40B4-BE49-F238E27FC236}">
                <a16:creationId xmlns:a16="http://schemas.microsoft.com/office/drawing/2014/main" id="{208384BF-52D4-49E7-8D68-12F1A4BAFE0C}"/>
              </a:ext>
            </a:extLst>
          </p:cNvPr>
          <p:cNvSpPr>
            <a:spLocks noEditPoints="1"/>
          </p:cNvSpPr>
          <p:nvPr/>
        </p:nvSpPr>
        <p:spPr bwMode="auto">
          <a:xfrm>
            <a:off x="7470775" y="4987925"/>
            <a:ext cx="903288" cy="1254125"/>
          </a:xfrm>
          <a:custGeom>
            <a:avLst/>
            <a:gdLst>
              <a:gd name="T0" fmla="*/ 2147483646 w 65"/>
              <a:gd name="T1" fmla="*/ 2147483646 h 90"/>
              <a:gd name="T2" fmla="*/ 2147483646 w 65"/>
              <a:gd name="T3" fmla="*/ 2147483646 h 90"/>
              <a:gd name="T4" fmla="*/ 2147483646 w 65"/>
              <a:gd name="T5" fmla="*/ 0 h 90"/>
              <a:gd name="T6" fmla="*/ 1544956002 w 65"/>
              <a:gd name="T7" fmla="*/ 2147483646 h 90"/>
              <a:gd name="T8" fmla="*/ 1544956002 w 65"/>
              <a:gd name="T9" fmla="*/ 2147483646 h 90"/>
              <a:gd name="T10" fmla="*/ 0 w 65"/>
              <a:gd name="T11" fmla="*/ 2147483646 h 90"/>
              <a:gd name="T12" fmla="*/ 0 w 65"/>
              <a:gd name="T13" fmla="*/ 2147483646 h 90"/>
              <a:gd name="T14" fmla="*/ 2147483646 w 65"/>
              <a:gd name="T15" fmla="*/ 2147483646 h 90"/>
              <a:gd name="T16" fmla="*/ 2147483646 w 65"/>
              <a:gd name="T17" fmla="*/ 2147483646 h 90"/>
              <a:gd name="T18" fmla="*/ 2147483646 w 65"/>
              <a:gd name="T19" fmla="*/ 2147483646 h 90"/>
              <a:gd name="T20" fmla="*/ 2147483646 w 65"/>
              <a:gd name="T21" fmla="*/ 2147483646 h 90"/>
              <a:gd name="T22" fmla="*/ 2147483646 w 65"/>
              <a:gd name="T23" fmla="*/ 2147483646 h 90"/>
              <a:gd name="T24" fmla="*/ 2147483646 w 65"/>
              <a:gd name="T25" fmla="*/ 2147483646 h 90"/>
              <a:gd name="T26" fmla="*/ 2147483646 w 65"/>
              <a:gd name="T27" fmla="*/ 2147483646 h 90"/>
              <a:gd name="T28" fmla="*/ 2147483646 w 65"/>
              <a:gd name="T29" fmla="*/ 2147483646 h 90"/>
              <a:gd name="T30" fmla="*/ 2147483646 w 65"/>
              <a:gd name="T31" fmla="*/ 2147483646 h 90"/>
              <a:gd name="T32" fmla="*/ 2147483646 w 65"/>
              <a:gd name="T33" fmla="*/ 2147483646 h 90"/>
              <a:gd name="T34" fmla="*/ 2147483646 w 65"/>
              <a:gd name="T35" fmla="*/ 2147483646 h 90"/>
              <a:gd name="T36" fmla="*/ 2147483646 w 65"/>
              <a:gd name="T37" fmla="*/ 2147483646 h 90"/>
              <a:gd name="T38" fmla="*/ 2147483646 w 65"/>
              <a:gd name="T39" fmla="*/ 2147483646 h 90"/>
              <a:gd name="T40" fmla="*/ 2147483646 w 65"/>
              <a:gd name="T41" fmla="*/ 2147483646 h 90"/>
              <a:gd name="T42" fmla="*/ 2147483646 w 65"/>
              <a:gd name="T43" fmla="*/ 1553414964 h 90"/>
              <a:gd name="T44" fmla="*/ 2147483646 w 65"/>
              <a:gd name="T45" fmla="*/ 2147483646 h 90"/>
              <a:gd name="T46" fmla="*/ 2147483646 w 65"/>
              <a:gd name="T47" fmla="*/ 2147483646 h 9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90">
                <a:moveTo>
                  <a:pt x="57" y="41"/>
                </a:moveTo>
                <a:cubicBezTo>
                  <a:pt x="57" y="24"/>
                  <a:pt x="57" y="24"/>
                  <a:pt x="57" y="24"/>
                </a:cubicBezTo>
                <a:cubicBezTo>
                  <a:pt x="57" y="11"/>
                  <a:pt x="46" y="0"/>
                  <a:pt x="33" y="0"/>
                </a:cubicBezTo>
                <a:cubicBezTo>
                  <a:pt x="19" y="0"/>
                  <a:pt x="8" y="11"/>
                  <a:pt x="8" y="24"/>
                </a:cubicBezTo>
                <a:cubicBezTo>
                  <a:pt x="8" y="41"/>
                  <a:pt x="8" y="41"/>
                  <a:pt x="8" y="41"/>
                </a:cubicBezTo>
                <a:cubicBezTo>
                  <a:pt x="0" y="41"/>
                  <a:pt x="0" y="41"/>
                  <a:pt x="0" y="41"/>
                </a:cubicBezTo>
                <a:cubicBezTo>
                  <a:pt x="0" y="90"/>
                  <a:pt x="0" y="90"/>
                  <a:pt x="0" y="90"/>
                </a:cubicBezTo>
                <a:cubicBezTo>
                  <a:pt x="65" y="90"/>
                  <a:pt x="65" y="90"/>
                  <a:pt x="65" y="90"/>
                </a:cubicBezTo>
                <a:cubicBezTo>
                  <a:pt x="65" y="41"/>
                  <a:pt x="65" y="41"/>
                  <a:pt x="65" y="41"/>
                </a:cubicBezTo>
                <a:lnTo>
                  <a:pt x="57" y="41"/>
                </a:lnTo>
                <a:close/>
                <a:moveTo>
                  <a:pt x="37" y="64"/>
                </a:moveTo>
                <a:cubicBezTo>
                  <a:pt x="37" y="74"/>
                  <a:pt x="37" y="74"/>
                  <a:pt x="37" y="74"/>
                </a:cubicBezTo>
                <a:cubicBezTo>
                  <a:pt x="29" y="74"/>
                  <a:pt x="29" y="74"/>
                  <a:pt x="29" y="74"/>
                </a:cubicBezTo>
                <a:cubicBezTo>
                  <a:pt x="29" y="64"/>
                  <a:pt x="29" y="64"/>
                  <a:pt x="29" y="64"/>
                </a:cubicBezTo>
                <a:cubicBezTo>
                  <a:pt x="26" y="63"/>
                  <a:pt x="25" y="60"/>
                  <a:pt x="25" y="57"/>
                </a:cubicBezTo>
                <a:cubicBezTo>
                  <a:pt x="25" y="53"/>
                  <a:pt x="28" y="49"/>
                  <a:pt x="33" y="49"/>
                </a:cubicBezTo>
                <a:cubicBezTo>
                  <a:pt x="37" y="49"/>
                  <a:pt x="41" y="53"/>
                  <a:pt x="41" y="57"/>
                </a:cubicBezTo>
                <a:cubicBezTo>
                  <a:pt x="41" y="60"/>
                  <a:pt x="39" y="63"/>
                  <a:pt x="37" y="64"/>
                </a:cubicBezTo>
                <a:close/>
                <a:moveTo>
                  <a:pt x="49" y="41"/>
                </a:moveTo>
                <a:cubicBezTo>
                  <a:pt x="16" y="41"/>
                  <a:pt x="16" y="41"/>
                  <a:pt x="16" y="41"/>
                </a:cubicBezTo>
                <a:cubicBezTo>
                  <a:pt x="16" y="24"/>
                  <a:pt x="16" y="24"/>
                  <a:pt x="16" y="24"/>
                </a:cubicBezTo>
                <a:cubicBezTo>
                  <a:pt x="16" y="16"/>
                  <a:pt x="24" y="8"/>
                  <a:pt x="33" y="8"/>
                </a:cubicBezTo>
                <a:cubicBezTo>
                  <a:pt x="42" y="8"/>
                  <a:pt x="49" y="16"/>
                  <a:pt x="49" y="24"/>
                </a:cubicBezTo>
                <a:lnTo>
                  <a:pt x="49" y="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105" name="Freeform 57">
            <a:extLst>
              <a:ext uri="{FF2B5EF4-FFF2-40B4-BE49-F238E27FC236}">
                <a16:creationId xmlns:a16="http://schemas.microsoft.com/office/drawing/2014/main" id="{A44116C0-8C61-4190-A5CA-946D2DCCD390}"/>
              </a:ext>
            </a:extLst>
          </p:cNvPr>
          <p:cNvSpPr>
            <a:spLocks noEditPoints="1"/>
          </p:cNvSpPr>
          <p:nvPr/>
        </p:nvSpPr>
        <p:spPr bwMode="auto">
          <a:xfrm>
            <a:off x="8555038" y="4987925"/>
            <a:ext cx="903287" cy="1254125"/>
          </a:xfrm>
          <a:custGeom>
            <a:avLst/>
            <a:gdLst>
              <a:gd name="T0" fmla="*/ 2147483646 w 65"/>
              <a:gd name="T1" fmla="*/ 2147483646 h 90"/>
              <a:gd name="T2" fmla="*/ 2147483646 w 65"/>
              <a:gd name="T3" fmla="*/ 2147483646 h 90"/>
              <a:gd name="T4" fmla="*/ 2147483646 w 65"/>
              <a:gd name="T5" fmla="*/ 0 h 90"/>
              <a:gd name="T6" fmla="*/ 1544954291 w 65"/>
              <a:gd name="T7" fmla="*/ 2147483646 h 90"/>
              <a:gd name="T8" fmla="*/ 1544954291 w 65"/>
              <a:gd name="T9" fmla="*/ 2147483646 h 90"/>
              <a:gd name="T10" fmla="*/ 0 w 65"/>
              <a:gd name="T11" fmla="*/ 2147483646 h 90"/>
              <a:gd name="T12" fmla="*/ 0 w 65"/>
              <a:gd name="T13" fmla="*/ 2147483646 h 90"/>
              <a:gd name="T14" fmla="*/ 2147483646 w 65"/>
              <a:gd name="T15" fmla="*/ 2147483646 h 90"/>
              <a:gd name="T16" fmla="*/ 2147483646 w 65"/>
              <a:gd name="T17" fmla="*/ 2147483646 h 90"/>
              <a:gd name="T18" fmla="*/ 2147483646 w 65"/>
              <a:gd name="T19" fmla="*/ 2147483646 h 90"/>
              <a:gd name="T20" fmla="*/ 2147483646 w 65"/>
              <a:gd name="T21" fmla="*/ 2147483646 h 90"/>
              <a:gd name="T22" fmla="*/ 2147483646 w 65"/>
              <a:gd name="T23" fmla="*/ 2147483646 h 90"/>
              <a:gd name="T24" fmla="*/ 2147483646 w 65"/>
              <a:gd name="T25" fmla="*/ 2147483646 h 90"/>
              <a:gd name="T26" fmla="*/ 2147483646 w 65"/>
              <a:gd name="T27" fmla="*/ 2147483646 h 90"/>
              <a:gd name="T28" fmla="*/ 2147483646 w 65"/>
              <a:gd name="T29" fmla="*/ 2147483646 h 90"/>
              <a:gd name="T30" fmla="*/ 2147483646 w 65"/>
              <a:gd name="T31" fmla="*/ 2147483646 h 90"/>
              <a:gd name="T32" fmla="*/ 2147483646 w 65"/>
              <a:gd name="T33" fmla="*/ 2147483646 h 90"/>
              <a:gd name="T34" fmla="*/ 2147483646 w 65"/>
              <a:gd name="T35" fmla="*/ 2147483646 h 90"/>
              <a:gd name="T36" fmla="*/ 2147483646 w 65"/>
              <a:gd name="T37" fmla="*/ 2147483646 h 90"/>
              <a:gd name="T38" fmla="*/ 2147483646 w 65"/>
              <a:gd name="T39" fmla="*/ 2147483646 h 90"/>
              <a:gd name="T40" fmla="*/ 2147483646 w 65"/>
              <a:gd name="T41" fmla="*/ 2147483646 h 90"/>
              <a:gd name="T42" fmla="*/ 2147483646 w 65"/>
              <a:gd name="T43" fmla="*/ 1553414964 h 90"/>
              <a:gd name="T44" fmla="*/ 2147483646 w 65"/>
              <a:gd name="T45" fmla="*/ 2147483646 h 90"/>
              <a:gd name="T46" fmla="*/ 2147483646 w 65"/>
              <a:gd name="T47" fmla="*/ 2147483646 h 9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90">
                <a:moveTo>
                  <a:pt x="57" y="41"/>
                </a:moveTo>
                <a:cubicBezTo>
                  <a:pt x="57" y="24"/>
                  <a:pt x="57" y="24"/>
                  <a:pt x="57" y="24"/>
                </a:cubicBezTo>
                <a:cubicBezTo>
                  <a:pt x="57" y="11"/>
                  <a:pt x="46" y="0"/>
                  <a:pt x="33" y="0"/>
                </a:cubicBezTo>
                <a:cubicBezTo>
                  <a:pt x="19" y="0"/>
                  <a:pt x="8" y="11"/>
                  <a:pt x="8" y="24"/>
                </a:cubicBezTo>
                <a:cubicBezTo>
                  <a:pt x="8" y="41"/>
                  <a:pt x="8" y="41"/>
                  <a:pt x="8" y="41"/>
                </a:cubicBezTo>
                <a:cubicBezTo>
                  <a:pt x="0" y="41"/>
                  <a:pt x="0" y="41"/>
                  <a:pt x="0" y="41"/>
                </a:cubicBezTo>
                <a:cubicBezTo>
                  <a:pt x="0" y="90"/>
                  <a:pt x="0" y="90"/>
                  <a:pt x="0" y="90"/>
                </a:cubicBezTo>
                <a:cubicBezTo>
                  <a:pt x="65" y="90"/>
                  <a:pt x="65" y="90"/>
                  <a:pt x="65" y="90"/>
                </a:cubicBezTo>
                <a:cubicBezTo>
                  <a:pt x="65" y="41"/>
                  <a:pt x="65" y="41"/>
                  <a:pt x="65" y="41"/>
                </a:cubicBezTo>
                <a:lnTo>
                  <a:pt x="57" y="41"/>
                </a:lnTo>
                <a:close/>
                <a:moveTo>
                  <a:pt x="37" y="64"/>
                </a:moveTo>
                <a:cubicBezTo>
                  <a:pt x="37" y="74"/>
                  <a:pt x="37" y="74"/>
                  <a:pt x="37" y="74"/>
                </a:cubicBezTo>
                <a:cubicBezTo>
                  <a:pt x="28" y="74"/>
                  <a:pt x="28" y="74"/>
                  <a:pt x="28" y="74"/>
                </a:cubicBezTo>
                <a:cubicBezTo>
                  <a:pt x="28" y="64"/>
                  <a:pt x="28" y="64"/>
                  <a:pt x="28" y="64"/>
                </a:cubicBezTo>
                <a:cubicBezTo>
                  <a:pt x="26" y="63"/>
                  <a:pt x="24" y="60"/>
                  <a:pt x="24" y="57"/>
                </a:cubicBezTo>
                <a:cubicBezTo>
                  <a:pt x="24" y="53"/>
                  <a:pt x="28" y="49"/>
                  <a:pt x="33" y="49"/>
                </a:cubicBezTo>
                <a:cubicBezTo>
                  <a:pt x="37" y="49"/>
                  <a:pt x="41" y="53"/>
                  <a:pt x="41" y="57"/>
                </a:cubicBezTo>
                <a:cubicBezTo>
                  <a:pt x="41" y="60"/>
                  <a:pt x="39" y="63"/>
                  <a:pt x="37" y="64"/>
                </a:cubicBezTo>
                <a:close/>
                <a:moveTo>
                  <a:pt x="49" y="41"/>
                </a:moveTo>
                <a:cubicBezTo>
                  <a:pt x="16" y="41"/>
                  <a:pt x="16" y="41"/>
                  <a:pt x="16" y="41"/>
                </a:cubicBezTo>
                <a:cubicBezTo>
                  <a:pt x="16" y="24"/>
                  <a:pt x="16" y="24"/>
                  <a:pt x="16" y="24"/>
                </a:cubicBezTo>
                <a:cubicBezTo>
                  <a:pt x="16" y="16"/>
                  <a:pt x="24" y="8"/>
                  <a:pt x="33" y="8"/>
                </a:cubicBezTo>
                <a:cubicBezTo>
                  <a:pt x="42" y="8"/>
                  <a:pt x="49" y="16"/>
                  <a:pt x="49" y="24"/>
                </a:cubicBezTo>
                <a:lnTo>
                  <a:pt x="49" y="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106" name="Freeform 58">
            <a:extLst>
              <a:ext uri="{FF2B5EF4-FFF2-40B4-BE49-F238E27FC236}">
                <a16:creationId xmlns:a16="http://schemas.microsoft.com/office/drawing/2014/main" id="{C0FF5F04-69CA-430F-B74B-A88D13EE48DA}"/>
              </a:ext>
            </a:extLst>
          </p:cNvPr>
          <p:cNvSpPr>
            <a:spLocks noEditPoints="1"/>
          </p:cNvSpPr>
          <p:nvPr/>
        </p:nvSpPr>
        <p:spPr bwMode="auto">
          <a:xfrm>
            <a:off x="9637713" y="4987925"/>
            <a:ext cx="903287" cy="1254125"/>
          </a:xfrm>
          <a:custGeom>
            <a:avLst/>
            <a:gdLst>
              <a:gd name="T0" fmla="*/ 2147483646 w 65"/>
              <a:gd name="T1" fmla="*/ 2147483646 h 90"/>
              <a:gd name="T2" fmla="*/ 2147483646 w 65"/>
              <a:gd name="T3" fmla="*/ 2147483646 h 90"/>
              <a:gd name="T4" fmla="*/ 2147483646 w 65"/>
              <a:gd name="T5" fmla="*/ 0 h 90"/>
              <a:gd name="T6" fmla="*/ 1544954291 w 65"/>
              <a:gd name="T7" fmla="*/ 2147483646 h 90"/>
              <a:gd name="T8" fmla="*/ 1544954291 w 65"/>
              <a:gd name="T9" fmla="*/ 2147483646 h 90"/>
              <a:gd name="T10" fmla="*/ 0 w 65"/>
              <a:gd name="T11" fmla="*/ 2147483646 h 90"/>
              <a:gd name="T12" fmla="*/ 0 w 65"/>
              <a:gd name="T13" fmla="*/ 2147483646 h 90"/>
              <a:gd name="T14" fmla="*/ 2147483646 w 65"/>
              <a:gd name="T15" fmla="*/ 2147483646 h 90"/>
              <a:gd name="T16" fmla="*/ 2147483646 w 65"/>
              <a:gd name="T17" fmla="*/ 2147483646 h 90"/>
              <a:gd name="T18" fmla="*/ 2147483646 w 65"/>
              <a:gd name="T19" fmla="*/ 2147483646 h 90"/>
              <a:gd name="T20" fmla="*/ 2147483646 w 65"/>
              <a:gd name="T21" fmla="*/ 2147483646 h 90"/>
              <a:gd name="T22" fmla="*/ 2147483646 w 65"/>
              <a:gd name="T23" fmla="*/ 2147483646 h 90"/>
              <a:gd name="T24" fmla="*/ 2147483646 w 65"/>
              <a:gd name="T25" fmla="*/ 2147483646 h 90"/>
              <a:gd name="T26" fmla="*/ 2147483646 w 65"/>
              <a:gd name="T27" fmla="*/ 2147483646 h 90"/>
              <a:gd name="T28" fmla="*/ 2147483646 w 65"/>
              <a:gd name="T29" fmla="*/ 2147483646 h 90"/>
              <a:gd name="T30" fmla="*/ 2147483646 w 65"/>
              <a:gd name="T31" fmla="*/ 2147483646 h 90"/>
              <a:gd name="T32" fmla="*/ 2147483646 w 65"/>
              <a:gd name="T33" fmla="*/ 2147483646 h 90"/>
              <a:gd name="T34" fmla="*/ 2147483646 w 65"/>
              <a:gd name="T35" fmla="*/ 2147483646 h 90"/>
              <a:gd name="T36" fmla="*/ 2147483646 w 65"/>
              <a:gd name="T37" fmla="*/ 2147483646 h 90"/>
              <a:gd name="T38" fmla="*/ 2147483646 w 65"/>
              <a:gd name="T39" fmla="*/ 2147483646 h 90"/>
              <a:gd name="T40" fmla="*/ 2147483646 w 65"/>
              <a:gd name="T41" fmla="*/ 2147483646 h 90"/>
              <a:gd name="T42" fmla="*/ 2147483646 w 65"/>
              <a:gd name="T43" fmla="*/ 1553414964 h 90"/>
              <a:gd name="T44" fmla="*/ 2147483646 w 65"/>
              <a:gd name="T45" fmla="*/ 2147483646 h 90"/>
              <a:gd name="T46" fmla="*/ 2147483646 w 65"/>
              <a:gd name="T47" fmla="*/ 2147483646 h 9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5" h="90">
                <a:moveTo>
                  <a:pt x="57" y="41"/>
                </a:moveTo>
                <a:cubicBezTo>
                  <a:pt x="57" y="24"/>
                  <a:pt x="57" y="24"/>
                  <a:pt x="57" y="24"/>
                </a:cubicBezTo>
                <a:cubicBezTo>
                  <a:pt x="57" y="11"/>
                  <a:pt x="46" y="0"/>
                  <a:pt x="32" y="0"/>
                </a:cubicBezTo>
                <a:cubicBezTo>
                  <a:pt x="19" y="0"/>
                  <a:pt x="8" y="11"/>
                  <a:pt x="8" y="24"/>
                </a:cubicBezTo>
                <a:cubicBezTo>
                  <a:pt x="8" y="41"/>
                  <a:pt x="8" y="41"/>
                  <a:pt x="8" y="41"/>
                </a:cubicBezTo>
                <a:cubicBezTo>
                  <a:pt x="0" y="41"/>
                  <a:pt x="0" y="41"/>
                  <a:pt x="0" y="41"/>
                </a:cubicBezTo>
                <a:cubicBezTo>
                  <a:pt x="0" y="90"/>
                  <a:pt x="0" y="90"/>
                  <a:pt x="0" y="90"/>
                </a:cubicBezTo>
                <a:cubicBezTo>
                  <a:pt x="65" y="90"/>
                  <a:pt x="65" y="90"/>
                  <a:pt x="65" y="90"/>
                </a:cubicBezTo>
                <a:cubicBezTo>
                  <a:pt x="65" y="41"/>
                  <a:pt x="65" y="41"/>
                  <a:pt x="65" y="41"/>
                </a:cubicBezTo>
                <a:lnTo>
                  <a:pt x="57" y="41"/>
                </a:lnTo>
                <a:close/>
                <a:moveTo>
                  <a:pt x="36" y="64"/>
                </a:moveTo>
                <a:cubicBezTo>
                  <a:pt x="36" y="74"/>
                  <a:pt x="36" y="74"/>
                  <a:pt x="36" y="74"/>
                </a:cubicBezTo>
                <a:cubicBezTo>
                  <a:pt x="28" y="74"/>
                  <a:pt x="28" y="74"/>
                  <a:pt x="28" y="74"/>
                </a:cubicBezTo>
                <a:cubicBezTo>
                  <a:pt x="28" y="64"/>
                  <a:pt x="28" y="64"/>
                  <a:pt x="28" y="64"/>
                </a:cubicBezTo>
                <a:cubicBezTo>
                  <a:pt x="26" y="63"/>
                  <a:pt x="24" y="60"/>
                  <a:pt x="24" y="57"/>
                </a:cubicBezTo>
                <a:cubicBezTo>
                  <a:pt x="24" y="53"/>
                  <a:pt x="28" y="49"/>
                  <a:pt x="32" y="49"/>
                </a:cubicBezTo>
                <a:cubicBezTo>
                  <a:pt x="37" y="49"/>
                  <a:pt x="41" y="53"/>
                  <a:pt x="41" y="57"/>
                </a:cubicBezTo>
                <a:cubicBezTo>
                  <a:pt x="41" y="60"/>
                  <a:pt x="39" y="63"/>
                  <a:pt x="36" y="64"/>
                </a:cubicBezTo>
                <a:close/>
                <a:moveTo>
                  <a:pt x="49" y="41"/>
                </a:moveTo>
                <a:cubicBezTo>
                  <a:pt x="16" y="41"/>
                  <a:pt x="16" y="41"/>
                  <a:pt x="16" y="41"/>
                </a:cubicBezTo>
                <a:cubicBezTo>
                  <a:pt x="16" y="24"/>
                  <a:pt x="16" y="24"/>
                  <a:pt x="16" y="24"/>
                </a:cubicBezTo>
                <a:cubicBezTo>
                  <a:pt x="16" y="16"/>
                  <a:pt x="23" y="8"/>
                  <a:pt x="32" y="8"/>
                </a:cubicBezTo>
                <a:cubicBezTo>
                  <a:pt x="41" y="8"/>
                  <a:pt x="49" y="16"/>
                  <a:pt x="49" y="24"/>
                </a:cubicBezTo>
                <a:lnTo>
                  <a:pt x="49" y="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6107" name="Rectangle 59">
            <a:extLst>
              <a:ext uri="{FF2B5EF4-FFF2-40B4-BE49-F238E27FC236}">
                <a16:creationId xmlns:a16="http://schemas.microsoft.com/office/drawing/2014/main" id="{81A3C7FF-7DB3-4060-9C98-52E77C9CC6F7}"/>
              </a:ext>
            </a:extLst>
          </p:cNvPr>
          <p:cNvSpPr>
            <a:spLocks noChangeArrowheads="1"/>
          </p:cNvSpPr>
          <p:nvPr/>
        </p:nvSpPr>
        <p:spPr bwMode="auto">
          <a:xfrm>
            <a:off x="1581150" y="5072063"/>
            <a:ext cx="1439863"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100" b="1" dirty="0">
                <a:solidFill>
                  <a:schemeClr val="accent2"/>
                </a:solidFill>
                <a:latin typeface="Arial" panose="020B0604020202020204" pitchFamily="34" charset="0"/>
              </a:rPr>
              <a:t>#3</a:t>
            </a:r>
            <a:endParaRPr lang="ru-RU" altLang="ru-RU" sz="1800" dirty="0">
              <a:solidFill>
                <a:schemeClr val="accent2"/>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46083"/>
                                        </p:tgtEl>
                                        <p:attrNameLst>
                                          <p:attrName>style.visibility</p:attrName>
                                        </p:attrNameLst>
                                      </p:cBhvr>
                                      <p:to>
                                        <p:strVal val="visible"/>
                                      </p:to>
                                    </p:set>
                                    <p:anim calcmode="lin" valueType="num">
                                      <p:cBhvr additive="base">
                                        <p:cTn id="11" dur="500" fill="hold"/>
                                        <p:tgtEl>
                                          <p:spTgt spid="46083"/>
                                        </p:tgtEl>
                                        <p:attrNameLst>
                                          <p:attrName>ppt_x</p:attrName>
                                        </p:attrNameLst>
                                      </p:cBhvr>
                                      <p:tavLst>
                                        <p:tav tm="0">
                                          <p:val>
                                            <p:strVal val="#ppt_x"/>
                                          </p:val>
                                        </p:tav>
                                        <p:tav tm="100000">
                                          <p:val>
                                            <p:strVal val="#ppt_x"/>
                                          </p:val>
                                        </p:tav>
                                      </p:tavLst>
                                    </p:anim>
                                    <p:anim calcmode="lin" valueType="num">
                                      <p:cBhvr additive="base">
                                        <p:cTn id="12" dur="500" fill="hold"/>
                                        <p:tgtEl>
                                          <p:spTgt spid="46083"/>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46098"/>
                                        </p:tgtEl>
                                        <p:attrNameLst>
                                          <p:attrName>style.visibility</p:attrName>
                                        </p:attrNameLst>
                                      </p:cBhvr>
                                      <p:to>
                                        <p:strVal val="visible"/>
                                      </p:to>
                                    </p:set>
                                    <p:anim calcmode="lin" valueType="num">
                                      <p:cBhvr>
                                        <p:cTn id="16" dur="500" fill="hold"/>
                                        <p:tgtEl>
                                          <p:spTgt spid="46098"/>
                                        </p:tgtEl>
                                        <p:attrNameLst>
                                          <p:attrName>ppt_w</p:attrName>
                                        </p:attrNameLst>
                                      </p:cBhvr>
                                      <p:tavLst>
                                        <p:tav tm="0">
                                          <p:val>
                                            <p:fltVal val="0"/>
                                          </p:val>
                                        </p:tav>
                                        <p:tav tm="100000">
                                          <p:val>
                                            <p:strVal val="#ppt_w"/>
                                          </p:val>
                                        </p:tav>
                                      </p:tavLst>
                                    </p:anim>
                                    <p:anim calcmode="lin" valueType="num">
                                      <p:cBhvr>
                                        <p:cTn id="17" dur="500" fill="hold"/>
                                        <p:tgtEl>
                                          <p:spTgt spid="46098"/>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46099"/>
                                        </p:tgtEl>
                                        <p:attrNameLst>
                                          <p:attrName>style.visibility</p:attrName>
                                        </p:attrNameLst>
                                      </p:cBhvr>
                                      <p:to>
                                        <p:strVal val="visible"/>
                                      </p:to>
                                    </p:set>
                                    <p:anim calcmode="lin" valueType="num">
                                      <p:cBhvr>
                                        <p:cTn id="20" dur="500" fill="hold"/>
                                        <p:tgtEl>
                                          <p:spTgt spid="46099"/>
                                        </p:tgtEl>
                                        <p:attrNameLst>
                                          <p:attrName>ppt_w</p:attrName>
                                        </p:attrNameLst>
                                      </p:cBhvr>
                                      <p:tavLst>
                                        <p:tav tm="0">
                                          <p:val>
                                            <p:fltVal val="0"/>
                                          </p:val>
                                        </p:tav>
                                        <p:tav tm="100000">
                                          <p:val>
                                            <p:strVal val="#ppt_w"/>
                                          </p:val>
                                        </p:tav>
                                      </p:tavLst>
                                    </p:anim>
                                    <p:anim calcmode="lin" valueType="num">
                                      <p:cBhvr>
                                        <p:cTn id="21" dur="500" fill="hold"/>
                                        <p:tgtEl>
                                          <p:spTgt spid="46099"/>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46107"/>
                                        </p:tgtEl>
                                        <p:attrNameLst>
                                          <p:attrName>style.visibility</p:attrName>
                                        </p:attrNameLst>
                                      </p:cBhvr>
                                      <p:to>
                                        <p:strVal val="visible"/>
                                      </p:to>
                                    </p:set>
                                    <p:anim calcmode="lin" valueType="num">
                                      <p:cBhvr>
                                        <p:cTn id="24" dur="500" fill="hold"/>
                                        <p:tgtEl>
                                          <p:spTgt spid="46107"/>
                                        </p:tgtEl>
                                        <p:attrNameLst>
                                          <p:attrName>ppt_w</p:attrName>
                                        </p:attrNameLst>
                                      </p:cBhvr>
                                      <p:tavLst>
                                        <p:tav tm="0">
                                          <p:val>
                                            <p:fltVal val="0"/>
                                          </p:val>
                                        </p:tav>
                                        <p:tav tm="100000">
                                          <p:val>
                                            <p:strVal val="#ppt_w"/>
                                          </p:val>
                                        </p:tav>
                                      </p:tavLst>
                                    </p:anim>
                                    <p:anim calcmode="lin" valueType="num">
                                      <p:cBhvr>
                                        <p:cTn id="25" dur="500" fill="hold"/>
                                        <p:tgtEl>
                                          <p:spTgt spid="4610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250"/>
                                  </p:stCondLst>
                                  <p:childTnLst>
                                    <p:set>
                                      <p:cBhvr>
                                        <p:cTn id="27" dur="1" fill="hold">
                                          <p:stCondLst>
                                            <p:cond delay="0"/>
                                          </p:stCondLst>
                                        </p:cTn>
                                        <p:tgtEl>
                                          <p:spTgt spid="46085"/>
                                        </p:tgtEl>
                                        <p:attrNameLst>
                                          <p:attrName>style.visibility</p:attrName>
                                        </p:attrNameLst>
                                      </p:cBhvr>
                                      <p:to>
                                        <p:strVal val="visible"/>
                                      </p:to>
                                    </p:set>
                                    <p:anim calcmode="lin" valueType="num">
                                      <p:cBhvr>
                                        <p:cTn id="28" dur="500" fill="hold"/>
                                        <p:tgtEl>
                                          <p:spTgt spid="46085"/>
                                        </p:tgtEl>
                                        <p:attrNameLst>
                                          <p:attrName>ppt_w</p:attrName>
                                        </p:attrNameLst>
                                      </p:cBhvr>
                                      <p:tavLst>
                                        <p:tav tm="0">
                                          <p:val>
                                            <p:fltVal val="0"/>
                                          </p:val>
                                        </p:tav>
                                        <p:tav tm="100000">
                                          <p:val>
                                            <p:strVal val="#ppt_w"/>
                                          </p:val>
                                        </p:tav>
                                      </p:tavLst>
                                    </p:anim>
                                    <p:anim calcmode="lin" valueType="num">
                                      <p:cBhvr>
                                        <p:cTn id="29" dur="500" fill="hold"/>
                                        <p:tgtEl>
                                          <p:spTgt spid="46085"/>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250"/>
                                  </p:stCondLst>
                                  <p:childTnLst>
                                    <p:set>
                                      <p:cBhvr>
                                        <p:cTn id="31" dur="1" fill="hold">
                                          <p:stCondLst>
                                            <p:cond delay="0"/>
                                          </p:stCondLst>
                                        </p:cTn>
                                        <p:tgtEl>
                                          <p:spTgt spid="46087"/>
                                        </p:tgtEl>
                                        <p:attrNameLst>
                                          <p:attrName>style.visibility</p:attrName>
                                        </p:attrNameLst>
                                      </p:cBhvr>
                                      <p:to>
                                        <p:strVal val="visible"/>
                                      </p:to>
                                    </p:set>
                                    <p:anim calcmode="lin" valueType="num">
                                      <p:cBhvr>
                                        <p:cTn id="32" dur="500" fill="hold"/>
                                        <p:tgtEl>
                                          <p:spTgt spid="46087"/>
                                        </p:tgtEl>
                                        <p:attrNameLst>
                                          <p:attrName>ppt_w</p:attrName>
                                        </p:attrNameLst>
                                      </p:cBhvr>
                                      <p:tavLst>
                                        <p:tav tm="0">
                                          <p:val>
                                            <p:fltVal val="0"/>
                                          </p:val>
                                        </p:tav>
                                        <p:tav tm="100000">
                                          <p:val>
                                            <p:strVal val="#ppt_w"/>
                                          </p:val>
                                        </p:tav>
                                      </p:tavLst>
                                    </p:anim>
                                    <p:anim calcmode="lin" valueType="num">
                                      <p:cBhvr>
                                        <p:cTn id="33" dur="500" fill="hold"/>
                                        <p:tgtEl>
                                          <p:spTgt spid="46087"/>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250"/>
                                  </p:stCondLst>
                                  <p:childTnLst>
                                    <p:set>
                                      <p:cBhvr>
                                        <p:cTn id="35" dur="1" fill="hold">
                                          <p:stCondLst>
                                            <p:cond delay="0"/>
                                          </p:stCondLst>
                                        </p:cTn>
                                        <p:tgtEl>
                                          <p:spTgt spid="46101"/>
                                        </p:tgtEl>
                                        <p:attrNameLst>
                                          <p:attrName>style.visibility</p:attrName>
                                        </p:attrNameLst>
                                      </p:cBhvr>
                                      <p:to>
                                        <p:strVal val="visible"/>
                                      </p:to>
                                    </p:set>
                                    <p:anim calcmode="lin" valueType="num">
                                      <p:cBhvr>
                                        <p:cTn id="36" dur="500" fill="hold"/>
                                        <p:tgtEl>
                                          <p:spTgt spid="46101"/>
                                        </p:tgtEl>
                                        <p:attrNameLst>
                                          <p:attrName>ppt_w</p:attrName>
                                        </p:attrNameLst>
                                      </p:cBhvr>
                                      <p:tavLst>
                                        <p:tav tm="0">
                                          <p:val>
                                            <p:fltVal val="0"/>
                                          </p:val>
                                        </p:tav>
                                        <p:tav tm="100000">
                                          <p:val>
                                            <p:strVal val="#ppt_w"/>
                                          </p:val>
                                        </p:tav>
                                      </p:tavLst>
                                    </p:anim>
                                    <p:anim calcmode="lin" valueType="num">
                                      <p:cBhvr>
                                        <p:cTn id="37" dur="500" fill="hold"/>
                                        <p:tgtEl>
                                          <p:spTgt spid="46101"/>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500"/>
                                  </p:stCondLst>
                                  <p:childTnLst>
                                    <p:set>
                                      <p:cBhvr>
                                        <p:cTn id="39" dur="1" fill="hold">
                                          <p:stCondLst>
                                            <p:cond delay="0"/>
                                          </p:stCondLst>
                                        </p:cTn>
                                        <p:tgtEl>
                                          <p:spTgt spid="46084"/>
                                        </p:tgtEl>
                                        <p:attrNameLst>
                                          <p:attrName>style.visibility</p:attrName>
                                        </p:attrNameLst>
                                      </p:cBhvr>
                                      <p:to>
                                        <p:strVal val="visible"/>
                                      </p:to>
                                    </p:set>
                                    <p:anim calcmode="lin" valueType="num">
                                      <p:cBhvr>
                                        <p:cTn id="40" dur="500" fill="hold"/>
                                        <p:tgtEl>
                                          <p:spTgt spid="46084"/>
                                        </p:tgtEl>
                                        <p:attrNameLst>
                                          <p:attrName>ppt_w</p:attrName>
                                        </p:attrNameLst>
                                      </p:cBhvr>
                                      <p:tavLst>
                                        <p:tav tm="0">
                                          <p:val>
                                            <p:fltVal val="0"/>
                                          </p:val>
                                        </p:tav>
                                        <p:tav tm="100000">
                                          <p:val>
                                            <p:strVal val="#ppt_w"/>
                                          </p:val>
                                        </p:tav>
                                      </p:tavLst>
                                    </p:anim>
                                    <p:anim calcmode="lin" valueType="num">
                                      <p:cBhvr>
                                        <p:cTn id="41" dur="500" fill="hold"/>
                                        <p:tgtEl>
                                          <p:spTgt spid="46084"/>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500"/>
                                  </p:stCondLst>
                                  <p:childTnLst>
                                    <p:set>
                                      <p:cBhvr>
                                        <p:cTn id="43" dur="1" fill="hold">
                                          <p:stCondLst>
                                            <p:cond delay="0"/>
                                          </p:stCondLst>
                                        </p:cTn>
                                        <p:tgtEl>
                                          <p:spTgt spid="46086"/>
                                        </p:tgtEl>
                                        <p:attrNameLst>
                                          <p:attrName>style.visibility</p:attrName>
                                        </p:attrNameLst>
                                      </p:cBhvr>
                                      <p:to>
                                        <p:strVal val="visible"/>
                                      </p:to>
                                    </p:set>
                                    <p:anim calcmode="lin" valueType="num">
                                      <p:cBhvr>
                                        <p:cTn id="44" dur="500" fill="hold"/>
                                        <p:tgtEl>
                                          <p:spTgt spid="46086"/>
                                        </p:tgtEl>
                                        <p:attrNameLst>
                                          <p:attrName>ppt_w</p:attrName>
                                        </p:attrNameLst>
                                      </p:cBhvr>
                                      <p:tavLst>
                                        <p:tav tm="0">
                                          <p:val>
                                            <p:fltVal val="0"/>
                                          </p:val>
                                        </p:tav>
                                        <p:tav tm="100000">
                                          <p:val>
                                            <p:strVal val="#ppt_w"/>
                                          </p:val>
                                        </p:tav>
                                      </p:tavLst>
                                    </p:anim>
                                    <p:anim calcmode="lin" valueType="num">
                                      <p:cBhvr>
                                        <p:cTn id="45" dur="500" fill="hold"/>
                                        <p:tgtEl>
                                          <p:spTgt spid="46086"/>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500"/>
                                  </p:stCondLst>
                                  <p:childTnLst>
                                    <p:set>
                                      <p:cBhvr>
                                        <p:cTn id="47" dur="1" fill="hold">
                                          <p:stCondLst>
                                            <p:cond delay="0"/>
                                          </p:stCondLst>
                                        </p:cTn>
                                        <p:tgtEl>
                                          <p:spTgt spid="46100"/>
                                        </p:tgtEl>
                                        <p:attrNameLst>
                                          <p:attrName>style.visibility</p:attrName>
                                        </p:attrNameLst>
                                      </p:cBhvr>
                                      <p:to>
                                        <p:strVal val="visible"/>
                                      </p:to>
                                    </p:set>
                                    <p:anim calcmode="lin" valueType="num">
                                      <p:cBhvr>
                                        <p:cTn id="48" dur="500" fill="hold"/>
                                        <p:tgtEl>
                                          <p:spTgt spid="46100"/>
                                        </p:tgtEl>
                                        <p:attrNameLst>
                                          <p:attrName>ppt_w</p:attrName>
                                        </p:attrNameLst>
                                      </p:cBhvr>
                                      <p:tavLst>
                                        <p:tav tm="0">
                                          <p:val>
                                            <p:fltVal val="0"/>
                                          </p:val>
                                        </p:tav>
                                        <p:tav tm="100000">
                                          <p:val>
                                            <p:strVal val="#ppt_w"/>
                                          </p:val>
                                        </p:tav>
                                      </p:tavLst>
                                    </p:anim>
                                    <p:anim calcmode="lin" valueType="num">
                                      <p:cBhvr>
                                        <p:cTn id="49" dur="500" fill="hold"/>
                                        <p:tgtEl>
                                          <p:spTgt spid="46100"/>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750"/>
                                  </p:stCondLst>
                                  <p:childTnLst>
                                    <p:set>
                                      <p:cBhvr>
                                        <p:cTn id="51" dur="1" fill="hold">
                                          <p:stCondLst>
                                            <p:cond delay="0"/>
                                          </p:stCondLst>
                                        </p:cTn>
                                        <p:tgtEl>
                                          <p:spTgt spid="46088"/>
                                        </p:tgtEl>
                                        <p:attrNameLst>
                                          <p:attrName>style.visibility</p:attrName>
                                        </p:attrNameLst>
                                      </p:cBhvr>
                                      <p:to>
                                        <p:strVal val="visible"/>
                                      </p:to>
                                    </p:set>
                                    <p:anim calcmode="lin" valueType="num">
                                      <p:cBhvr>
                                        <p:cTn id="52" dur="500" fill="hold"/>
                                        <p:tgtEl>
                                          <p:spTgt spid="46088"/>
                                        </p:tgtEl>
                                        <p:attrNameLst>
                                          <p:attrName>ppt_w</p:attrName>
                                        </p:attrNameLst>
                                      </p:cBhvr>
                                      <p:tavLst>
                                        <p:tav tm="0">
                                          <p:val>
                                            <p:fltVal val="0"/>
                                          </p:val>
                                        </p:tav>
                                        <p:tav tm="100000">
                                          <p:val>
                                            <p:strVal val="#ppt_w"/>
                                          </p:val>
                                        </p:tav>
                                      </p:tavLst>
                                    </p:anim>
                                    <p:anim calcmode="lin" valueType="num">
                                      <p:cBhvr>
                                        <p:cTn id="53" dur="500" fill="hold"/>
                                        <p:tgtEl>
                                          <p:spTgt spid="46088"/>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750"/>
                                  </p:stCondLst>
                                  <p:childTnLst>
                                    <p:set>
                                      <p:cBhvr>
                                        <p:cTn id="55" dur="1" fill="hold">
                                          <p:stCondLst>
                                            <p:cond delay="0"/>
                                          </p:stCondLst>
                                        </p:cTn>
                                        <p:tgtEl>
                                          <p:spTgt spid="46093"/>
                                        </p:tgtEl>
                                        <p:attrNameLst>
                                          <p:attrName>style.visibility</p:attrName>
                                        </p:attrNameLst>
                                      </p:cBhvr>
                                      <p:to>
                                        <p:strVal val="visible"/>
                                      </p:to>
                                    </p:set>
                                    <p:anim calcmode="lin" valueType="num">
                                      <p:cBhvr>
                                        <p:cTn id="56" dur="500" fill="hold"/>
                                        <p:tgtEl>
                                          <p:spTgt spid="46093"/>
                                        </p:tgtEl>
                                        <p:attrNameLst>
                                          <p:attrName>ppt_w</p:attrName>
                                        </p:attrNameLst>
                                      </p:cBhvr>
                                      <p:tavLst>
                                        <p:tav tm="0">
                                          <p:val>
                                            <p:fltVal val="0"/>
                                          </p:val>
                                        </p:tav>
                                        <p:tav tm="100000">
                                          <p:val>
                                            <p:strVal val="#ppt_w"/>
                                          </p:val>
                                        </p:tav>
                                      </p:tavLst>
                                    </p:anim>
                                    <p:anim calcmode="lin" valueType="num">
                                      <p:cBhvr>
                                        <p:cTn id="57" dur="500" fill="hold"/>
                                        <p:tgtEl>
                                          <p:spTgt spid="46093"/>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750"/>
                                  </p:stCondLst>
                                  <p:childTnLst>
                                    <p:set>
                                      <p:cBhvr>
                                        <p:cTn id="59" dur="1" fill="hold">
                                          <p:stCondLst>
                                            <p:cond delay="0"/>
                                          </p:stCondLst>
                                        </p:cTn>
                                        <p:tgtEl>
                                          <p:spTgt spid="46102"/>
                                        </p:tgtEl>
                                        <p:attrNameLst>
                                          <p:attrName>style.visibility</p:attrName>
                                        </p:attrNameLst>
                                      </p:cBhvr>
                                      <p:to>
                                        <p:strVal val="visible"/>
                                      </p:to>
                                    </p:set>
                                    <p:anim calcmode="lin" valueType="num">
                                      <p:cBhvr>
                                        <p:cTn id="60" dur="500" fill="hold"/>
                                        <p:tgtEl>
                                          <p:spTgt spid="46102"/>
                                        </p:tgtEl>
                                        <p:attrNameLst>
                                          <p:attrName>ppt_w</p:attrName>
                                        </p:attrNameLst>
                                      </p:cBhvr>
                                      <p:tavLst>
                                        <p:tav tm="0">
                                          <p:val>
                                            <p:fltVal val="0"/>
                                          </p:val>
                                        </p:tav>
                                        <p:tav tm="100000">
                                          <p:val>
                                            <p:strVal val="#ppt_w"/>
                                          </p:val>
                                        </p:tav>
                                      </p:tavLst>
                                    </p:anim>
                                    <p:anim calcmode="lin" valueType="num">
                                      <p:cBhvr>
                                        <p:cTn id="61" dur="500" fill="hold"/>
                                        <p:tgtEl>
                                          <p:spTgt spid="46102"/>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1000"/>
                                  </p:stCondLst>
                                  <p:childTnLst>
                                    <p:set>
                                      <p:cBhvr>
                                        <p:cTn id="63" dur="1" fill="hold">
                                          <p:stCondLst>
                                            <p:cond delay="0"/>
                                          </p:stCondLst>
                                        </p:cTn>
                                        <p:tgtEl>
                                          <p:spTgt spid="46089"/>
                                        </p:tgtEl>
                                        <p:attrNameLst>
                                          <p:attrName>style.visibility</p:attrName>
                                        </p:attrNameLst>
                                      </p:cBhvr>
                                      <p:to>
                                        <p:strVal val="visible"/>
                                      </p:to>
                                    </p:set>
                                    <p:anim calcmode="lin" valueType="num">
                                      <p:cBhvr>
                                        <p:cTn id="64" dur="500" fill="hold"/>
                                        <p:tgtEl>
                                          <p:spTgt spid="46089"/>
                                        </p:tgtEl>
                                        <p:attrNameLst>
                                          <p:attrName>ppt_w</p:attrName>
                                        </p:attrNameLst>
                                      </p:cBhvr>
                                      <p:tavLst>
                                        <p:tav tm="0">
                                          <p:val>
                                            <p:fltVal val="0"/>
                                          </p:val>
                                        </p:tav>
                                        <p:tav tm="100000">
                                          <p:val>
                                            <p:strVal val="#ppt_w"/>
                                          </p:val>
                                        </p:tav>
                                      </p:tavLst>
                                    </p:anim>
                                    <p:anim calcmode="lin" valueType="num">
                                      <p:cBhvr>
                                        <p:cTn id="65" dur="500" fill="hold"/>
                                        <p:tgtEl>
                                          <p:spTgt spid="46089"/>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1000"/>
                                  </p:stCondLst>
                                  <p:childTnLst>
                                    <p:set>
                                      <p:cBhvr>
                                        <p:cTn id="67" dur="1" fill="hold">
                                          <p:stCondLst>
                                            <p:cond delay="0"/>
                                          </p:stCondLst>
                                        </p:cTn>
                                        <p:tgtEl>
                                          <p:spTgt spid="46094"/>
                                        </p:tgtEl>
                                        <p:attrNameLst>
                                          <p:attrName>style.visibility</p:attrName>
                                        </p:attrNameLst>
                                      </p:cBhvr>
                                      <p:to>
                                        <p:strVal val="visible"/>
                                      </p:to>
                                    </p:set>
                                    <p:anim calcmode="lin" valueType="num">
                                      <p:cBhvr>
                                        <p:cTn id="68" dur="500" fill="hold"/>
                                        <p:tgtEl>
                                          <p:spTgt spid="46094"/>
                                        </p:tgtEl>
                                        <p:attrNameLst>
                                          <p:attrName>ppt_w</p:attrName>
                                        </p:attrNameLst>
                                      </p:cBhvr>
                                      <p:tavLst>
                                        <p:tav tm="0">
                                          <p:val>
                                            <p:fltVal val="0"/>
                                          </p:val>
                                        </p:tav>
                                        <p:tav tm="100000">
                                          <p:val>
                                            <p:strVal val="#ppt_w"/>
                                          </p:val>
                                        </p:tav>
                                      </p:tavLst>
                                    </p:anim>
                                    <p:anim calcmode="lin" valueType="num">
                                      <p:cBhvr>
                                        <p:cTn id="69" dur="500" fill="hold"/>
                                        <p:tgtEl>
                                          <p:spTgt spid="46094"/>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1000"/>
                                  </p:stCondLst>
                                  <p:childTnLst>
                                    <p:set>
                                      <p:cBhvr>
                                        <p:cTn id="71" dur="1" fill="hold">
                                          <p:stCondLst>
                                            <p:cond delay="0"/>
                                          </p:stCondLst>
                                        </p:cTn>
                                        <p:tgtEl>
                                          <p:spTgt spid="46103"/>
                                        </p:tgtEl>
                                        <p:attrNameLst>
                                          <p:attrName>style.visibility</p:attrName>
                                        </p:attrNameLst>
                                      </p:cBhvr>
                                      <p:to>
                                        <p:strVal val="visible"/>
                                      </p:to>
                                    </p:set>
                                    <p:anim calcmode="lin" valueType="num">
                                      <p:cBhvr>
                                        <p:cTn id="72" dur="500" fill="hold"/>
                                        <p:tgtEl>
                                          <p:spTgt spid="46103"/>
                                        </p:tgtEl>
                                        <p:attrNameLst>
                                          <p:attrName>ppt_w</p:attrName>
                                        </p:attrNameLst>
                                      </p:cBhvr>
                                      <p:tavLst>
                                        <p:tav tm="0">
                                          <p:val>
                                            <p:fltVal val="0"/>
                                          </p:val>
                                        </p:tav>
                                        <p:tav tm="100000">
                                          <p:val>
                                            <p:strVal val="#ppt_w"/>
                                          </p:val>
                                        </p:tav>
                                      </p:tavLst>
                                    </p:anim>
                                    <p:anim calcmode="lin" valueType="num">
                                      <p:cBhvr>
                                        <p:cTn id="73" dur="500" fill="hold"/>
                                        <p:tgtEl>
                                          <p:spTgt spid="46103"/>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1250"/>
                                  </p:stCondLst>
                                  <p:childTnLst>
                                    <p:set>
                                      <p:cBhvr>
                                        <p:cTn id="75" dur="1" fill="hold">
                                          <p:stCondLst>
                                            <p:cond delay="0"/>
                                          </p:stCondLst>
                                        </p:cTn>
                                        <p:tgtEl>
                                          <p:spTgt spid="46090"/>
                                        </p:tgtEl>
                                        <p:attrNameLst>
                                          <p:attrName>style.visibility</p:attrName>
                                        </p:attrNameLst>
                                      </p:cBhvr>
                                      <p:to>
                                        <p:strVal val="visible"/>
                                      </p:to>
                                    </p:set>
                                    <p:anim calcmode="lin" valueType="num">
                                      <p:cBhvr>
                                        <p:cTn id="76" dur="500" fill="hold"/>
                                        <p:tgtEl>
                                          <p:spTgt spid="46090"/>
                                        </p:tgtEl>
                                        <p:attrNameLst>
                                          <p:attrName>ppt_w</p:attrName>
                                        </p:attrNameLst>
                                      </p:cBhvr>
                                      <p:tavLst>
                                        <p:tav tm="0">
                                          <p:val>
                                            <p:fltVal val="0"/>
                                          </p:val>
                                        </p:tav>
                                        <p:tav tm="100000">
                                          <p:val>
                                            <p:strVal val="#ppt_w"/>
                                          </p:val>
                                        </p:tav>
                                      </p:tavLst>
                                    </p:anim>
                                    <p:anim calcmode="lin" valueType="num">
                                      <p:cBhvr>
                                        <p:cTn id="77" dur="500" fill="hold"/>
                                        <p:tgtEl>
                                          <p:spTgt spid="46090"/>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1250"/>
                                  </p:stCondLst>
                                  <p:childTnLst>
                                    <p:set>
                                      <p:cBhvr>
                                        <p:cTn id="79" dur="1" fill="hold">
                                          <p:stCondLst>
                                            <p:cond delay="0"/>
                                          </p:stCondLst>
                                        </p:cTn>
                                        <p:tgtEl>
                                          <p:spTgt spid="46095"/>
                                        </p:tgtEl>
                                        <p:attrNameLst>
                                          <p:attrName>style.visibility</p:attrName>
                                        </p:attrNameLst>
                                      </p:cBhvr>
                                      <p:to>
                                        <p:strVal val="visible"/>
                                      </p:to>
                                    </p:set>
                                    <p:anim calcmode="lin" valueType="num">
                                      <p:cBhvr>
                                        <p:cTn id="80" dur="500" fill="hold"/>
                                        <p:tgtEl>
                                          <p:spTgt spid="46095"/>
                                        </p:tgtEl>
                                        <p:attrNameLst>
                                          <p:attrName>ppt_w</p:attrName>
                                        </p:attrNameLst>
                                      </p:cBhvr>
                                      <p:tavLst>
                                        <p:tav tm="0">
                                          <p:val>
                                            <p:fltVal val="0"/>
                                          </p:val>
                                        </p:tav>
                                        <p:tav tm="100000">
                                          <p:val>
                                            <p:strVal val="#ppt_w"/>
                                          </p:val>
                                        </p:tav>
                                      </p:tavLst>
                                    </p:anim>
                                    <p:anim calcmode="lin" valueType="num">
                                      <p:cBhvr>
                                        <p:cTn id="81" dur="500" fill="hold"/>
                                        <p:tgtEl>
                                          <p:spTgt spid="46095"/>
                                        </p:tgtEl>
                                        <p:attrNameLst>
                                          <p:attrName>ppt_h</p:attrName>
                                        </p:attrNameLst>
                                      </p:cBhvr>
                                      <p:tavLst>
                                        <p:tav tm="0">
                                          <p:val>
                                            <p:fltVal val="0"/>
                                          </p:val>
                                        </p:tav>
                                        <p:tav tm="100000">
                                          <p:val>
                                            <p:strVal val="#ppt_h"/>
                                          </p:val>
                                        </p:tav>
                                      </p:tavLst>
                                    </p:anim>
                                  </p:childTnLst>
                                </p:cTn>
                              </p:par>
                              <p:par>
                                <p:cTn id="82" presetID="23" presetClass="entr" presetSubtype="16" fill="hold" grpId="0" nodeType="withEffect">
                                  <p:stCondLst>
                                    <p:cond delay="1250"/>
                                  </p:stCondLst>
                                  <p:childTnLst>
                                    <p:set>
                                      <p:cBhvr>
                                        <p:cTn id="83" dur="1" fill="hold">
                                          <p:stCondLst>
                                            <p:cond delay="0"/>
                                          </p:stCondLst>
                                        </p:cTn>
                                        <p:tgtEl>
                                          <p:spTgt spid="46104"/>
                                        </p:tgtEl>
                                        <p:attrNameLst>
                                          <p:attrName>style.visibility</p:attrName>
                                        </p:attrNameLst>
                                      </p:cBhvr>
                                      <p:to>
                                        <p:strVal val="visible"/>
                                      </p:to>
                                    </p:set>
                                    <p:anim calcmode="lin" valueType="num">
                                      <p:cBhvr>
                                        <p:cTn id="84" dur="500" fill="hold"/>
                                        <p:tgtEl>
                                          <p:spTgt spid="46104"/>
                                        </p:tgtEl>
                                        <p:attrNameLst>
                                          <p:attrName>ppt_w</p:attrName>
                                        </p:attrNameLst>
                                      </p:cBhvr>
                                      <p:tavLst>
                                        <p:tav tm="0">
                                          <p:val>
                                            <p:fltVal val="0"/>
                                          </p:val>
                                        </p:tav>
                                        <p:tav tm="100000">
                                          <p:val>
                                            <p:strVal val="#ppt_w"/>
                                          </p:val>
                                        </p:tav>
                                      </p:tavLst>
                                    </p:anim>
                                    <p:anim calcmode="lin" valueType="num">
                                      <p:cBhvr>
                                        <p:cTn id="85" dur="500" fill="hold"/>
                                        <p:tgtEl>
                                          <p:spTgt spid="46104"/>
                                        </p:tgtEl>
                                        <p:attrNameLst>
                                          <p:attrName>ppt_h</p:attrName>
                                        </p:attrNameLst>
                                      </p:cBhvr>
                                      <p:tavLst>
                                        <p:tav tm="0">
                                          <p:val>
                                            <p:fltVal val="0"/>
                                          </p:val>
                                        </p:tav>
                                        <p:tav tm="100000">
                                          <p:val>
                                            <p:strVal val="#ppt_h"/>
                                          </p:val>
                                        </p:tav>
                                      </p:tavLst>
                                    </p:anim>
                                  </p:childTnLst>
                                </p:cTn>
                              </p:par>
                              <p:par>
                                <p:cTn id="86" presetID="23" presetClass="entr" presetSubtype="16" fill="hold" grpId="0" nodeType="withEffect">
                                  <p:stCondLst>
                                    <p:cond delay="1500"/>
                                  </p:stCondLst>
                                  <p:childTnLst>
                                    <p:set>
                                      <p:cBhvr>
                                        <p:cTn id="87" dur="1" fill="hold">
                                          <p:stCondLst>
                                            <p:cond delay="0"/>
                                          </p:stCondLst>
                                        </p:cTn>
                                        <p:tgtEl>
                                          <p:spTgt spid="46091"/>
                                        </p:tgtEl>
                                        <p:attrNameLst>
                                          <p:attrName>style.visibility</p:attrName>
                                        </p:attrNameLst>
                                      </p:cBhvr>
                                      <p:to>
                                        <p:strVal val="visible"/>
                                      </p:to>
                                    </p:set>
                                    <p:anim calcmode="lin" valueType="num">
                                      <p:cBhvr>
                                        <p:cTn id="88" dur="500" fill="hold"/>
                                        <p:tgtEl>
                                          <p:spTgt spid="46091"/>
                                        </p:tgtEl>
                                        <p:attrNameLst>
                                          <p:attrName>ppt_w</p:attrName>
                                        </p:attrNameLst>
                                      </p:cBhvr>
                                      <p:tavLst>
                                        <p:tav tm="0">
                                          <p:val>
                                            <p:fltVal val="0"/>
                                          </p:val>
                                        </p:tav>
                                        <p:tav tm="100000">
                                          <p:val>
                                            <p:strVal val="#ppt_w"/>
                                          </p:val>
                                        </p:tav>
                                      </p:tavLst>
                                    </p:anim>
                                    <p:anim calcmode="lin" valueType="num">
                                      <p:cBhvr>
                                        <p:cTn id="89" dur="500" fill="hold"/>
                                        <p:tgtEl>
                                          <p:spTgt spid="46091"/>
                                        </p:tgtEl>
                                        <p:attrNameLst>
                                          <p:attrName>ppt_h</p:attrName>
                                        </p:attrNameLst>
                                      </p:cBhvr>
                                      <p:tavLst>
                                        <p:tav tm="0">
                                          <p:val>
                                            <p:fltVal val="0"/>
                                          </p:val>
                                        </p:tav>
                                        <p:tav tm="100000">
                                          <p:val>
                                            <p:strVal val="#ppt_h"/>
                                          </p:val>
                                        </p:tav>
                                      </p:tavLst>
                                    </p:anim>
                                  </p:childTnLst>
                                </p:cTn>
                              </p:par>
                              <p:par>
                                <p:cTn id="90" presetID="23" presetClass="entr" presetSubtype="16" fill="hold" grpId="0" nodeType="withEffect">
                                  <p:stCondLst>
                                    <p:cond delay="1500"/>
                                  </p:stCondLst>
                                  <p:childTnLst>
                                    <p:set>
                                      <p:cBhvr>
                                        <p:cTn id="91" dur="1" fill="hold">
                                          <p:stCondLst>
                                            <p:cond delay="0"/>
                                          </p:stCondLst>
                                        </p:cTn>
                                        <p:tgtEl>
                                          <p:spTgt spid="46096"/>
                                        </p:tgtEl>
                                        <p:attrNameLst>
                                          <p:attrName>style.visibility</p:attrName>
                                        </p:attrNameLst>
                                      </p:cBhvr>
                                      <p:to>
                                        <p:strVal val="visible"/>
                                      </p:to>
                                    </p:set>
                                    <p:anim calcmode="lin" valueType="num">
                                      <p:cBhvr>
                                        <p:cTn id="92" dur="500" fill="hold"/>
                                        <p:tgtEl>
                                          <p:spTgt spid="46096"/>
                                        </p:tgtEl>
                                        <p:attrNameLst>
                                          <p:attrName>ppt_w</p:attrName>
                                        </p:attrNameLst>
                                      </p:cBhvr>
                                      <p:tavLst>
                                        <p:tav tm="0">
                                          <p:val>
                                            <p:fltVal val="0"/>
                                          </p:val>
                                        </p:tav>
                                        <p:tav tm="100000">
                                          <p:val>
                                            <p:strVal val="#ppt_w"/>
                                          </p:val>
                                        </p:tav>
                                      </p:tavLst>
                                    </p:anim>
                                    <p:anim calcmode="lin" valueType="num">
                                      <p:cBhvr>
                                        <p:cTn id="93" dur="500" fill="hold"/>
                                        <p:tgtEl>
                                          <p:spTgt spid="46096"/>
                                        </p:tgtEl>
                                        <p:attrNameLst>
                                          <p:attrName>ppt_h</p:attrName>
                                        </p:attrNameLst>
                                      </p:cBhvr>
                                      <p:tavLst>
                                        <p:tav tm="0">
                                          <p:val>
                                            <p:fltVal val="0"/>
                                          </p:val>
                                        </p:tav>
                                        <p:tav tm="100000">
                                          <p:val>
                                            <p:strVal val="#ppt_h"/>
                                          </p:val>
                                        </p:tav>
                                      </p:tavLst>
                                    </p:anim>
                                  </p:childTnLst>
                                </p:cTn>
                              </p:par>
                              <p:par>
                                <p:cTn id="94" presetID="23" presetClass="entr" presetSubtype="16" fill="hold" grpId="0" nodeType="withEffect">
                                  <p:stCondLst>
                                    <p:cond delay="1500"/>
                                  </p:stCondLst>
                                  <p:childTnLst>
                                    <p:set>
                                      <p:cBhvr>
                                        <p:cTn id="95" dur="1" fill="hold">
                                          <p:stCondLst>
                                            <p:cond delay="0"/>
                                          </p:stCondLst>
                                        </p:cTn>
                                        <p:tgtEl>
                                          <p:spTgt spid="46105"/>
                                        </p:tgtEl>
                                        <p:attrNameLst>
                                          <p:attrName>style.visibility</p:attrName>
                                        </p:attrNameLst>
                                      </p:cBhvr>
                                      <p:to>
                                        <p:strVal val="visible"/>
                                      </p:to>
                                    </p:set>
                                    <p:anim calcmode="lin" valueType="num">
                                      <p:cBhvr>
                                        <p:cTn id="96" dur="500" fill="hold"/>
                                        <p:tgtEl>
                                          <p:spTgt spid="46105"/>
                                        </p:tgtEl>
                                        <p:attrNameLst>
                                          <p:attrName>ppt_w</p:attrName>
                                        </p:attrNameLst>
                                      </p:cBhvr>
                                      <p:tavLst>
                                        <p:tav tm="0">
                                          <p:val>
                                            <p:fltVal val="0"/>
                                          </p:val>
                                        </p:tav>
                                        <p:tav tm="100000">
                                          <p:val>
                                            <p:strVal val="#ppt_w"/>
                                          </p:val>
                                        </p:tav>
                                      </p:tavLst>
                                    </p:anim>
                                    <p:anim calcmode="lin" valueType="num">
                                      <p:cBhvr>
                                        <p:cTn id="97" dur="500" fill="hold"/>
                                        <p:tgtEl>
                                          <p:spTgt spid="46105"/>
                                        </p:tgtEl>
                                        <p:attrNameLst>
                                          <p:attrName>ppt_h</p:attrName>
                                        </p:attrNameLst>
                                      </p:cBhvr>
                                      <p:tavLst>
                                        <p:tav tm="0">
                                          <p:val>
                                            <p:fltVal val="0"/>
                                          </p:val>
                                        </p:tav>
                                        <p:tav tm="100000">
                                          <p:val>
                                            <p:strVal val="#ppt_h"/>
                                          </p:val>
                                        </p:tav>
                                      </p:tavLst>
                                    </p:anim>
                                  </p:childTnLst>
                                </p:cTn>
                              </p:par>
                              <p:par>
                                <p:cTn id="98" presetID="23" presetClass="entr" presetSubtype="16" fill="hold" grpId="0" nodeType="withEffect">
                                  <p:stCondLst>
                                    <p:cond delay="1750"/>
                                  </p:stCondLst>
                                  <p:childTnLst>
                                    <p:set>
                                      <p:cBhvr>
                                        <p:cTn id="99" dur="1" fill="hold">
                                          <p:stCondLst>
                                            <p:cond delay="0"/>
                                          </p:stCondLst>
                                        </p:cTn>
                                        <p:tgtEl>
                                          <p:spTgt spid="46092"/>
                                        </p:tgtEl>
                                        <p:attrNameLst>
                                          <p:attrName>style.visibility</p:attrName>
                                        </p:attrNameLst>
                                      </p:cBhvr>
                                      <p:to>
                                        <p:strVal val="visible"/>
                                      </p:to>
                                    </p:set>
                                    <p:anim calcmode="lin" valueType="num">
                                      <p:cBhvr>
                                        <p:cTn id="100" dur="500" fill="hold"/>
                                        <p:tgtEl>
                                          <p:spTgt spid="46092"/>
                                        </p:tgtEl>
                                        <p:attrNameLst>
                                          <p:attrName>ppt_w</p:attrName>
                                        </p:attrNameLst>
                                      </p:cBhvr>
                                      <p:tavLst>
                                        <p:tav tm="0">
                                          <p:val>
                                            <p:fltVal val="0"/>
                                          </p:val>
                                        </p:tav>
                                        <p:tav tm="100000">
                                          <p:val>
                                            <p:strVal val="#ppt_w"/>
                                          </p:val>
                                        </p:tav>
                                      </p:tavLst>
                                    </p:anim>
                                    <p:anim calcmode="lin" valueType="num">
                                      <p:cBhvr>
                                        <p:cTn id="101" dur="500" fill="hold"/>
                                        <p:tgtEl>
                                          <p:spTgt spid="46092"/>
                                        </p:tgtEl>
                                        <p:attrNameLst>
                                          <p:attrName>ppt_h</p:attrName>
                                        </p:attrNameLst>
                                      </p:cBhvr>
                                      <p:tavLst>
                                        <p:tav tm="0">
                                          <p:val>
                                            <p:fltVal val="0"/>
                                          </p:val>
                                        </p:tav>
                                        <p:tav tm="100000">
                                          <p:val>
                                            <p:strVal val="#ppt_h"/>
                                          </p:val>
                                        </p:tav>
                                      </p:tavLst>
                                    </p:anim>
                                  </p:childTnLst>
                                </p:cTn>
                              </p:par>
                              <p:par>
                                <p:cTn id="102" presetID="23" presetClass="entr" presetSubtype="16" fill="hold" grpId="0" nodeType="withEffect">
                                  <p:stCondLst>
                                    <p:cond delay="1750"/>
                                  </p:stCondLst>
                                  <p:childTnLst>
                                    <p:set>
                                      <p:cBhvr>
                                        <p:cTn id="103" dur="1" fill="hold">
                                          <p:stCondLst>
                                            <p:cond delay="0"/>
                                          </p:stCondLst>
                                        </p:cTn>
                                        <p:tgtEl>
                                          <p:spTgt spid="46097"/>
                                        </p:tgtEl>
                                        <p:attrNameLst>
                                          <p:attrName>style.visibility</p:attrName>
                                        </p:attrNameLst>
                                      </p:cBhvr>
                                      <p:to>
                                        <p:strVal val="visible"/>
                                      </p:to>
                                    </p:set>
                                    <p:anim calcmode="lin" valueType="num">
                                      <p:cBhvr>
                                        <p:cTn id="104" dur="500" fill="hold"/>
                                        <p:tgtEl>
                                          <p:spTgt spid="46097"/>
                                        </p:tgtEl>
                                        <p:attrNameLst>
                                          <p:attrName>ppt_w</p:attrName>
                                        </p:attrNameLst>
                                      </p:cBhvr>
                                      <p:tavLst>
                                        <p:tav tm="0">
                                          <p:val>
                                            <p:fltVal val="0"/>
                                          </p:val>
                                        </p:tav>
                                        <p:tav tm="100000">
                                          <p:val>
                                            <p:strVal val="#ppt_w"/>
                                          </p:val>
                                        </p:tav>
                                      </p:tavLst>
                                    </p:anim>
                                    <p:anim calcmode="lin" valueType="num">
                                      <p:cBhvr>
                                        <p:cTn id="105" dur="500" fill="hold"/>
                                        <p:tgtEl>
                                          <p:spTgt spid="46097"/>
                                        </p:tgtEl>
                                        <p:attrNameLst>
                                          <p:attrName>ppt_h</p:attrName>
                                        </p:attrNameLst>
                                      </p:cBhvr>
                                      <p:tavLst>
                                        <p:tav tm="0">
                                          <p:val>
                                            <p:fltVal val="0"/>
                                          </p:val>
                                        </p:tav>
                                        <p:tav tm="100000">
                                          <p:val>
                                            <p:strVal val="#ppt_h"/>
                                          </p:val>
                                        </p:tav>
                                      </p:tavLst>
                                    </p:anim>
                                  </p:childTnLst>
                                </p:cTn>
                              </p:par>
                              <p:par>
                                <p:cTn id="106" presetID="23" presetClass="entr" presetSubtype="16" fill="hold" grpId="0" nodeType="withEffect">
                                  <p:stCondLst>
                                    <p:cond delay="1750"/>
                                  </p:stCondLst>
                                  <p:childTnLst>
                                    <p:set>
                                      <p:cBhvr>
                                        <p:cTn id="107" dur="1" fill="hold">
                                          <p:stCondLst>
                                            <p:cond delay="0"/>
                                          </p:stCondLst>
                                        </p:cTn>
                                        <p:tgtEl>
                                          <p:spTgt spid="46106"/>
                                        </p:tgtEl>
                                        <p:attrNameLst>
                                          <p:attrName>style.visibility</p:attrName>
                                        </p:attrNameLst>
                                      </p:cBhvr>
                                      <p:to>
                                        <p:strVal val="visible"/>
                                      </p:to>
                                    </p:set>
                                    <p:anim calcmode="lin" valueType="num">
                                      <p:cBhvr>
                                        <p:cTn id="108" dur="500" fill="hold"/>
                                        <p:tgtEl>
                                          <p:spTgt spid="46106"/>
                                        </p:tgtEl>
                                        <p:attrNameLst>
                                          <p:attrName>ppt_w</p:attrName>
                                        </p:attrNameLst>
                                      </p:cBhvr>
                                      <p:tavLst>
                                        <p:tav tm="0">
                                          <p:val>
                                            <p:fltVal val="0"/>
                                          </p:val>
                                        </p:tav>
                                        <p:tav tm="100000">
                                          <p:val>
                                            <p:strVal val="#ppt_w"/>
                                          </p:val>
                                        </p:tav>
                                      </p:tavLst>
                                    </p:anim>
                                    <p:anim calcmode="lin" valueType="num">
                                      <p:cBhvr>
                                        <p:cTn id="109" dur="500" fill="hold"/>
                                        <p:tgtEl>
                                          <p:spTgt spid="4610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p:bldP spid="46084" grpId="0" animBg="1"/>
      <p:bldP spid="46085" grpId="0" animBg="1"/>
      <p:bldP spid="46086" grpId="0" animBg="1"/>
      <p:bldP spid="46087" grpId="0" animBg="1"/>
      <p:bldP spid="46088" grpId="0" animBg="1"/>
      <p:bldP spid="46089" grpId="0" animBg="1"/>
      <p:bldP spid="46090" grpId="0" animBg="1"/>
      <p:bldP spid="46091" grpId="0" animBg="1"/>
      <p:bldP spid="46092" grpId="0" animBg="1"/>
      <p:bldP spid="46093" grpId="0" animBg="1"/>
      <p:bldP spid="46094" grpId="0" animBg="1"/>
      <p:bldP spid="46095" grpId="0" animBg="1"/>
      <p:bldP spid="46096" grpId="0" animBg="1"/>
      <p:bldP spid="46097" grpId="0" animBg="1"/>
      <p:bldP spid="46098" grpId="0"/>
      <p:bldP spid="46099" grpId="0"/>
      <p:bldP spid="46100" grpId="0" animBg="1"/>
      <p:bldP spid="46101" grpId="0" animBg="1"/>
      <p:bldP spid="46102" grpId="0" animBg="1"/>
      <p:bldP spid="46103" grpId="0" animBg="1"/>
      <p:bldP spid="46104" grpId="0" animBg="1"/>
      <p:bldP spid="46105" grpId="0" animBg="1"/>
      <p:bldP spid="46106" grpId="0" animBg="1"/>
      <p:bldP spid="4610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Box 112">
            <a:extLst>
              <a:ext uri="{FF2B5EF4-FFF2-40B4-BE49-F238E27FC236}">
                <a16:creationId xmlns:a16="http://schemas.microsoft.com/office/drawing/2014/main" id="{706FAA83-C2A7-4304-A5EF-E86A8A364A4B}"/>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47107" name="TextBox 115">
            <a:extLst>
              <a:ext uri="{FF2B5EF4-FFF2-40B4-BE49-F238E27FC236}">
                <a16:creationId xmlns:a16="http://schemas.microsoft.com/office/drawing/2014/main" id="{5ACA345E-AC94-4998-80C6-13C471887A57}"/>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5" name="Группа 4">
            <a:extLst>
              <a:ext uri="{FF2B5EF4-FFF2-40B4-BE49-F238E27FC236}">
                <a16:creationId xmlns:a16="http://schemas.microsoft.com/office/drawing/2014/main" id="{EA4830DB-6BBA-46F0-B15E-4D1C8BDB0D92}"/>
              </a:ext>
            </a:extLst>
          </p:cNvPr>
          <p:cNvGrpSpPr/>
          <p:nvPr/>
        </p:nvGrpSpPr>
        <p:grpSpPr>
          <a:xfrm>
            <a:off x="4298950" y="1924050"/>
            <a:ext cx="6551613" cy="1765300"/>
            <a:chOff x="4298950" y="1924050"/>
            <a:chExt cx="6551613" cy="1765300"/>
          </a:xfrm>
        </p:grpSpPr>
        <p:sp>
          <p:nvSpPr>
            <p:cNvPr id="47112" name="Rectangle 33">
              <a:extLst>
                <a:ext uri="{FF2B5EF4-FFF2-40B4-BE49-F238E27FC236}">
                  <a16:creationId xmlns:a16="http://schemas.microsoft.com/office/drawing/2014/main" id="{B13FDB65-0DF6-4259-8667-5F3EEE18A601}"/>
                </a:ext>
              </a:extLst>
            </p:cNvPr>
            <p:cNvSpPr>
              <a:spLocks noChangeArrowheads="1"/>
            </p:cNvSpPr>
            <p:nvPr/>
          </p:nvSpPr>
          <p:spPr bwMode="auto">
            <a:xfrm>
              <a:off x="4298950" y="1924050"/>
              <a:ext cx="6391275" cy="1765300"/>
            </a:xfrm>
            <a:prstGeom prst="rect">
              <a:avLst/>
            </a:prstGeom>
            <a:solidFill>
              <a:schemeClr val="accent4">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7116" name="TextBox 115">
              <a:extLst>
                <a:ext uri="{FF2B5EF4-FFF2-40B4-BE49-F238E27FC236}">
                  <a16:creationId xmlns:a16="http://schemas.microsoft.com/office/drawing/2014/main" id="{AF4AEF86-07BE-4C6C-B8AF-BBED815CBCBB}"/>
                </a:ext>
              </a:extLst>
            </p:cNvPr>
            <p:cNvSpPr txBox="1">
              <a:spLocks noChangeArrowheads="1"/>
            </p:cNvSpPr>
            <p:nvPr/>
          </p:nvSpPr>
          <p:spPr bwMode="auto">
            <a:xfrm>
              <a:off x="4630738" y="2112963"/>
              <a:ext cx="62198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D9C445F1-6D01-4C7E-AD59-CC2F1725E325}"/>
              </a:ext>
            </a:extLst>
          </p:cNvPr>
          <p:cNvGrpSpPr/>
          <p:nvPr/>
        </p:nvGrpSpPr>
        <p:grpSpPr>
          <a:xfrm>
            <a:off x="1355725" y="4684713"/>
            <a:ext cx="6513513" cy="1765300"/>
            <a:chOff x="1355725" y="4684713"/>
            <a:chExt cx="6513513" cy="1765300"/>
          </a:xfrm>
        </p:grpSpPr>
        <p:sp>
          <p:nvSpPr>
            <p:cNvPr id="47113" name="Rectangle 35">
              <a:extLst>
                <a:ext uri="{FF2B5EF4-FFF2-40B4-BE49-F238E27FC236}">
                  <a16:creationId xmlns:a16="http://schemas.microsoft.com/office/drawing/2014/main" id="{0488254F-3FF3-4F6B-86D5-FC243886D8F5}"/>
                </a:ext>
              </a:extLst>
            </p:cNvPr>
            <p:cNvSpPr>
              <a:spLocks noChangeArrowheads="1"/>
            </p:cNvSpPr>
            <p:nvPr/>
          </p:nvSpPr>
          <p:spPr bwMode="auto">
            <a:xfrm>
              <a:off x="1471613" y="4684713"/>
              <a:ext cx="6397625" cy="1765300"/>
            </a:xfrm>
            <a:prstGeom prst="rect">
              <a:avLst/>
            </a:prstGeom>
            <a:solidFill>
              <a:schemeClr val="accent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47117" name="TextBox 115">
              <a:extLst>
                <a:ext uri="{FF2B5EF4-FFF2-40B4-BE49-F238E27FC236}">
                  <a16:creationId xmlns:a16="http://schemas.microsoft.com/office/drawing/2014/main" id="{D848A399-7393-4A5B-B168-7BA85E9A366E}"/>
                </a:ext>
              </a:extLst>
            </p:cNvPr>
            <p:cNvSpPr txBox="1">
              <a:spLocks noChangeArrowheads="1"/>
            </p:cNvSpPr>
            <p:nvPr/>
          </p:nvSpPr>
          <p:spPr bwMode="auto">
            <a:xfrm>
              <a:off x="1355725" y="5070475"/>
              <a:ext cx="62198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50000"/>
                </a:lnSpc>
                <a:spcBef>
                  <a:spcPct val="0"/>
                </a:spcBef>
                <a:buFontTx/>
                <a:buNone/>
              </a:pPr>
              <a:r>
                <a:rPr lang="en-US" altLang="ru-RU" sz="14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200" i="1">
                <a:solidFill>
                  <a:srgbClr val="73858E"/>
                </a:solidFill>
                <a:latin typeface="Arial" panose="020B0604020202020204" pitchFamily="34" charset="0"/>
                <a:cs typeface="Arial" panose="020B0604020202020204" pitchFamily="34" charset="0"/>
              </a:endParaRPr>
            </a:p>
          </p:txBody>
        </p:sp>
      </p:grpSp>
      <p:grpSp>
        <p:nvGrpSpPr>
          <p:cNvPr id="2" name="Группа 1">
            <a:extLst>
              <a:ext uri="{FF2B5EF4-FFF2-40B4-BE49-F238E27FC236}">
                <a16:creationId xmlns:a16="http://schemas.microsoft.com/office/drawing/2014/main" id="{FEEE2AF1-C34A-4A15-8881-5B2FE649F9B3}"/>
              </a:ext>
            </a:extLst>
          </p:cNvPr>
          <p:cNvGrpSpPr/>
          <p:nvPr/>
        </p:nvGrpSpPr>
        <p:grpSpPr>
          <a:xfrm>
            <a:off x="1493838" y="1924050"/>
            <a:ext cx="2774950" cy="2622550"/>
            <a:chOff x="1493838" y="1924050"/>
            <a:chExt cx="2774950" cy="2622550"/>
          </a:xfrm>
        </p:grpSpPr>
        <p:sp>
          <p:nvSpPr>
            <p:cNvPr id="47108" name="Freeform 28">
              <a:extLst>
                <a:ext uri="{FF2B5EF4-FFF2-40B4-BE49-F238E27FC236}">
                  <a16:creationId xmlns:a16="http://schemas.microsoft.com/office/drawing/2014/main" id="{2C03ED48-0C93-43A1-914F-05AA96014849}"/>
                </a:ext>
              </a:extLst>
            </p:cNvPr>
            <p:cNvSpPr>
              <a:spLocks/>
            </p:cNvSpPr>
            <p:nvPr/>
          </p:nvSpPr>
          <p:spPr bwMode="auto">
            <a:xfrm>
              <a:off x="1501775" y="1924050"/>
              <a:ext cx="2613025" cy="979488"/>
            </a:xfrm>
            <a:custGeom>
              <a:avLst/>
              <a:gdLst>
                <a:gd name="T0" fmla="*/ 2147483646 w 339"/>
                <a:gd name="T1" fmla="*/ 0 h 127"/>
                <a:gd name="T2" fmla="*/ 2147483646 w 339"/>
                <a:gd name="T3" fmla="*/ 2147483646 h 127"/>
                <a:gd name="T4" fmla="*/ 2147483646 w 339"/>
                <a:gd name="T5" fmla="*/ 2147483646 h 127"/>
                <a:gd name="T6" fmla="*/ 0 w 339"/>
                <a:gd name="T7" fmla="*/ 2147483646 h 127"/>
                <a:gd name="T8" fmla="*/ 2147483646 w 339"/>
                <a:gd name="T9" fmla="*/ 0 h 127"/>
                <a:gd name="T10" fmla="*/ 2147483646 w 339"/>
                <a:gd name="T11" fmla="*/ 0 h 1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9" h="127">
                  <a:moveTo>
                    <a:pt x="339" y="0"/>
                  </a:moveTo>
                  <a:cubicBezTo>
                    <a:pt x="339" y="116"/>
                    <a:pt x="339" y="116"/>
                    <a:pt x="339" y="116"/>
                  </a:cubicBezTo>
                  <a:cubicBezTo>
                    <a:pt x="295" y="99"/>
                    <a:pt x="241" y="88"/>
                    <a:pt x="183" y="88"/>
                  </a:cubicBezTo>
                  <a:cubicBezTo>
                    <a:pt x="112" y="88"/>
                    <a:pt x="48" y="103"/>
                    <a:pt x="0" y="127"/>
                  </a:cubicBezTo>
                  <a:cubicBezTo>
                    <a:pt x="7" y="56"/>
                    <a:pt x="67" y="0"/>
                    <a:pt x="141" y="0"/>
                  </a:cubicBezTo>
                  <a:lnTo>
                    <a:pt x="339"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7109" name="Freeform 30">
              <a:extLst>
                <a:ext uri="{FF2B5EF4-FFF2-40B4-BE49-F238E27FC236}">
                  <a16:creationId xmlns:a16="http://schemas.microsoft.com/office/drawing/2014/main" id="{6C83DCCF-D0C4-4688-A730-2FA9C3108125}"/>
                </a:ext>
              </a:extLst>
            </p:cNvPr>
            <p:cNvSpPr>
              <a:spLocks/>
            </p:cNvSpPr>
            <p:nvPr/>
          </p:nvSpPr>
          <p:spPr bwMode="auto">
            <a:xfrm>
              <a:off x="1493838" y="2603500"/>
              <a:ext cx="2620962" cy="1943100"/>
            </a:xfrm>
            <a:custGeom>
              <a:avLst/>
              <a:gdLst>
                <a:gd name="T0" fmla="*/ 2147483646 w 340"/>
                <a:gd name="T1" fmla="*/ 1664743214 h 252"/>
                <a:gd name="T2" fmla="*/ 2147483646 w 340"/>
                <a:gd name="T3" fmla="*/ 2147483646 h 252"/>
                <a:gd name="T4" fmla="*/ 2147483646 w 340"/>
                <a:gd name="T5" fmla="*/ 2147483646 h 252"/>
                <a:gd name="T6" fmla="*/ 415969796 w 340"/>
                <a:gd name="T7" fmla="*/ 2147483646 h 252"/>
                <a:gd name="T8" fmla="*/ 0 w 340"/>
                <a:gd name="T9" fmla="*/ 2147483646 h 252"/>
                <a:gd name="T10" fmla="*/ 0 w 340"/>
                <a:gd name="T11" fmla="*/ 2147483646 h 252"/>
                <a:gd name="T12" fmla="*/ 59426459 w 340"/>
                <a:gd name="T13" fmla="*/ 2147483646 h 252"/>
                <a:gd name="T14" fmla="*/ 2147483646 w 340"/>
                <a:gd name="T15" fmla="*/ 0 h 252"/>
                <a:gd name="T16" fmla="*/ 2147483646 w 340"/>
                <a:gd name="T17" fmla="*/ 1664743214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0" h="252">
                  <a:moveTo>
                    <a:pt x="340" y="28"/>
                  </a:moveTo>
                  <a:cubicBezTo>
                    <a:pt x="340" y="110"/>
                    <a:pt x="340" y="110"/>
                    <a:pt x="340" y="110"/>
                  </a:cubicBezTo>
                  <a:cubicBezTo>
                    <a:pt x="340" y="188"/>
                    <a:pt x="277" y="252"/>
                    <a:pt x="199" y="252"/>
                  </a:cubicBezTo>
                  <a:cubicBezTo>
                    <a:pt x="7" y="252"/>
                    <a:pt x="7" y="252"/>
                    <a:pt x="7" y="252"/>
                  </a:cubicBezTo>
                  <a:cubicBezTo>
                    <a:pt x="4" y="251"/>
                    <a:pt x="2" y="250"/>
                    <a:pt x="0" y="249"/>
                  </a:cubicBezTo>
                  <a:cubicBezTo>
                    <a:pt x="0" y="53"/>
                    <a:pt x="0" y="53"/>
                    <a:pt x="0" y="53"/>
                  </a:cubicBezTo>
                  <a:cubicBezTo>
                    <a:pt x="0" y="48"/>
                    <a:pt x="0" y="44"/>
                    <a:pt x="1" y="39"/>
                  </a:cubicBezTo>
                  <a:cubicBezTo>
                    <a:pt x="49" y="15"/>
                    <a:pt x="113" y="0"/>
                    <a:pt x="184" y="0"/>
                  </a:cubicBezTo>
                  <a:cubicBezTo>
                    <a:pt x="242" y="0"/>
                    <a:pt x="296" y="11"/>
                    <a:pt x="340" y="2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7114" name="Rectangle 37">
              <a:extLst>
                <a:ext uri="{FF2B5EF4-FFF2-40B4-BE49-F238E27FC236}">
                  <a16:creationId xmlns:a16="http://schemas.microsoft.com/office/drawing/2014/main" id="{41ACCB8E-7740-4016-A7B8-7779F22C5C87}"/>
                </a:ext>
              </a:extLst>
            </p:cNvPr>
            <p:cNvSpPr>
              <a:spLocks noChangeArrowheads="1"/>
            </p:cNvSpPr>
            <p:nvPr/>
          </p:nvSpPr>
          <p:spPr bwMode="auto">
            <a:xfrm>
              <a:off x="2149475" y="2078038"/>
              <a:ext cx="2119313"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500" b="1">
                  <a:solidFill>
                    <a:srgbClr val="FFFFFF"/>
                  </a:solidFill>
                  <a:latin typeface="Arial" panose="020B0604020202020204" pitchFamily="34" charset="0"/>
                </a:rPr>
                <a:t>01</a:t>
              </a:r>
              <a:endParaRPr lang="ru-RU" altLang="ru-RU" sz="1800"/>
            </a:p>
          </p:txBody>
        </p:sp>
        <p:sp>
          <p:nvSpPr>
            <p:cNvPr id="47118" name="TextBox 115">
              <a:extLst>
                <a:ext uri="{FF2B5EF4-FFF2-40B4-BE49-F238E27FC236}">
                  <a16:creationId xmlns:a16="http://schemas.microsoft.com/office/drawing/2014/main" id="{C2F48462-7242-44FF-A94D-A32F6662F7A5}"/>
                </a:ext>
              </a:extLst>
            </p:cNvPr>
            <p:cNvSpPr txBox="1">
              <a:spLocks noChangeArrowheads="1"/>
            </p:cNvSpPr>
            <p:nvPr/>
          </p:nvSpPr>
          <p:spPr bwMode="auto">
            <a:xfrm>
              <a:off x="1677988" y="3429000"/>
              <a:ext cx="2297112"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a:t>
              </a:r>
              <a:endParaRPr lang="ru-RU" altLang="ru-RU" sz="1400" b="1" i="1">
                <a:solidFill>
                  <a:schemeClr val="bg1"/>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1823E333-DA27-4823-8057-0DE38FFE8267}"/>
              </a:ext>
            </a:extLst>
          </p:cNvPr>
          <p:cNvGrpSpPr/>
          <p:nvPr/>
        </p:nvGrpSpPr>
        <p:grpSpPr>
          <a:xfrm>
            <a:off x="8077200" y="3836988"/>
            <a:ext cx="2773363" cy="2628900"/>
            <a:chOff x="8077200" y="3836988"/>
            <a:chExt cx="2773363" cy="2628900"/>
          </a:xfrm>
        </p:grpSpPr>
        <p:sp>
          <p:nvSpPr>
            <p:cNvPr id="47110" name="Freeform 31">
              <a:extLst>
                <a:ext uri="{FF2B5EF4-FFF2-40B4-BE49-F238E27FC236}">
                  <a16:creationId xmlns:a16="http://schemas.microsoft.com/office/drawing/2014/main" id="{CE8E3FB4-04D2-4478-99FC-31162770417E}"/>
                </a:ext>
              </a:extLst>
            </p:cNvPr>
            <p:cNvSpPr>
              <a:spLocks/>
            </p:cNvSpPr>
            <p:nvPr/>
          </p:nvSpPr>
          <p:spPr bwMode="auto">
            <a:xfrm>
              <a:off x="8077200" y="3836988"/>
              <a:ext cx="2619375" cy="985837"/>
            </a:xfrm>
            <a:custGeom>
              <a:avLst/>
              <a:gdLst>
                <a:gd name="T0" fmla="*/ 2147483646 w 340"/>
                <a:gd name="T1" fmla="*/ 0 h 128"/>
                <a:gd name="T2" fmla="*/ 2147483646 w 340"/>
                <a:gd name="T3" fmla="*/ 2147483646 h 128"/>
                <a:gd name="T4" fmla="*/ 2147483646 w 340"/>
                <a:gd name="T5" fmla="*/ 2147483646 h 128"/>
                <a:gd name="T6" fmla="*/ 0 w 340"/>
                <a:gd name="T7" fmla="*/ 2147483646 h 128"/>
                <a:gd name="T8" fmla="*/ 2147483646 w 340"/>
                <a:gd name="T9" fmla="*/ 0 h 128"/>
                <a:gd name="T10" fmla="*/ 2147483646 w 340"/>
                <a:gd name="T11" fmla="*/ 0 h 12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0" h="128">
                  <a:moveTo>
                    <a:pt x="340" y="0"/>
                  </a:moveTo>
                  <a:cubicBezTo>
                    <a:pt x="340" y="116"/>
                    <a:pt x="340" y="116"/>
                    <a:pt x="340" y="116"/>
                  </a:cubicBezTo>
                  <a:cubicBezTo>
                    <a:pt x="296" y="99"/>
                    <a:pt x="242" y="89"/>
                    <a:pt x="183" y="89"/>
                  </a:cubicBezTo>
                  <a:cubicBezTo>
                    <a:pt x="112" y="89"/>
                    <a:pt x="48" y="104"/>
                    <a:pt x="0" y="128"/>
                  </a:cubicBezTo>
                  <a:cubicBezTo>
                    <a:pt x="7" y="56"/>
                    <a:pt x="68" y="0"/>
                    <a:pt x="141" y="0"/>
                  </a:cubicBezTo>
                  <a:lnTo>
                    <a:pt x="340"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7111" name="Freeform 32">
              <a:extLst>
                <a:ext uri="{FF2B5EF4-FFF2-40B4-BE49-F238E27FC236}">
                  <a16:creationId xmlns:a16="http://schemas.microsoft.com/office/drawing/2014/main" id="{F39D4065-EE73-4859-B6C1-3B5AE0B849DD}"/>
                </a:ext>
              </a:extLst>
            </p:cNvPr>
            <p:cNvSpPr>
              <a:spLocks/>
            </p:cNvSpPr>
            <p:nvPr/>
          </p:nvSpPr>
          <p:spPr bwMode="auto">
            <a:xfrm>
              <a:off x="8077200" y="4522788"/>
              <a:ext cx="2619375" cy="1943100"/>
            </a:xfrm>
            <a:custGeom>
              <a:avLst/>
              <a:gdLst>
                <a:gd name="T0" fmla="*/ 2147483646 w 340"/>
                <a:gd name="T1" fmla="*/ 0 h 252"/>
                <a:gd name="T2" fmla="*/ 0 w 340"/>
                <a:gd name="T3" fmla="*/ 2147483646 h 252"/>
                <a:gd name="T4" fmla="*/ 0 w 340"/>
                <a:gd name="T5" fmla="*/ 2147483646 h 252"/>
                <a:gd name="T6" fmla="*/ 0 w 340"/>
                <a:gd name="T7" fmla="*/ 2147483646 h 252"/>
                <a:gd name="T8" fmla="*/ 0 w 340"/>
                <a:gd name="T9" fmla="*/ 2147483646 h 252"/>
                <a:gd name="T10" fmla="*/ 356111735 w 340"/>
                <a:gd name="T11" fmla="*/ 2147483646 h 252"/>
                <a:gd name="T12" fmla="*/ 2147483646 w 340"/>
                <a:gd name="T13" fmla="*/ 2147483646 h 252"/>
                <a:gd name="T14" fmla="*/ 2147483646 w 340"/>
                <a:gd name="T15" fmla="*/ 2147483646 h 252"/>
                <a:gd name="T16" fmla="*/ 2147483646 w 340"/>
                <a:gd name="T17" fmla="*/ 1605285896 h 252"/>
                <a:gd name="T18" fmla="*/ 2147483646 w 340"/>
                <a:gd name="T19" fmla="*/ 0 h 2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0" h="252">
                  <a:moveTo>
                    <a:pt x="183" y="0"/>
                  </a:moveTo>
                  <a:cubicBezTo>
                    <a:pt x="112" y="0"/>
                    <a:pt x="48" y="15"/>
                    <a:pt x="0" y="39"/>
                  </a:cubicBezTo>
                  <a:cubicBezTo>
                    <a:pt x="0" y="44"/>
                    <a:pt x="0" y="48"/>
                    <a:pt x="0" y="53"/>
                  </a:cubicBezTo>
                  <a:cubicBezTo>
                    <a:pt x="0" y="248"/>
                    <a:pt x="0" y="248"/>
                    <a:pt x="0" y="248"/>
                  </a:cubicBezTo>
                  <a:cubicBezTo>
                    <a:pt x="0" y="252"/>
                    <a:pt x="0" y="252"/>
                    <a:pt x="0" y="252"/>
                  </a:cubicBezTo>
                  <a:cubicBezTo>
                    <a:pt x="6" y="252"/>
                    <a:pt x="6" y="252"/>
                    <a:pt x="6" y="252"/>
                  </a:cubicBezTo>
                  <a:cubicBezTo>
                    <a:pt x="198" y="252"/>
                    <a:pt x="198" y="252"/>
                    <a:pt x="198" y="252"/>
                  </a:cubicBezTo>
                  <a:cubicBezTo>
                    <a:pt x="276" y="252"/>
                    <a:pt x="340" y="188"/>
                    <a:pt x="340" y="110"/>
                  </a:cubicBezTo>
                  <a:cubicBezTo>
                    <a:pt x="340" y="27"/>
                    <a:pt x="340" y="27"/>
                    <a:pt x="340" y="27"/>
                  </a:cubicBezTo>
                  <a:cubicBezTo>
                    <a:pt x="296" y="10"/>
                    <a:pt x="242" y="0"/>
                    <a:pt x="18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7115" name="Rectangle 42">
              <a:extLst>
                <a:ext uri="{FF2B5EF4-FFF2-40B4-BE49-F238E27FC236}">
                  <a16:creationId xmlns:a16="http://schemas.microsoft.com/office/drawing/2014/main" id="{539286D2-B0DE-4EC5-A1FD-BB2923C55186}"/>
                </a:ext>
              </a:extLst>
            </p:cNvPr>
            <p:cNvSpPr>
              <a:spLocks noChangeArrowheads="1"/>
            </p:cNvSpPr>
            <p:nvPr/>
          </p:nvSpPr>
          <p:spPr bwMode="auto">
            <a:xfrm>
              <a:off x="8731250" y="3997325"/>
              <a:ext cx="2119313"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10500" b="1">
                  <a:solidFill>
                    <a:srgbClr val="FFFFFF"/>
                  </a:solidFill>
                  <a:latin typeface="Arial" panose="020B0604020202020204" pitchFamily="34" charset="0"/>
                </a:rPr>
                <a:t>02</a:t>
              </a:r>
              <a:endParaRPr lang="ru-RU" altLang="ru-RU" sz="1800"/>
            </a:p>
          </p:txBody>
        </p:sp>
        <p:sp>
          <p:nvSpPr>
            <p:cNvPr id="47119" name="TextBox 115">
              <a:extLst>
                <a:ext uri="{FF2B5EF4-FFF2-40B4-BE49-F238E27FC236}">
                  <a16:creationId xmlns:a16="http://schemas.microsoft.com/office/drawing/2014/main" id="{AE6B17A1-F4FA-45BC-94B6-889876E79F48}"/>
                </a:ext>
              </a:extLst>
            </p:cNvPr>
            <p:cNvSpPr txBox="1">
              <a:spLocks noChangeArrowheads="1"/>
            </p:cNvSpPr>
            <p:nvPr/>
          </p:nvSpPr>
          <p:spPr bwMode="auto">
            <a:xfrm>
              <a:off x="8162925" y="5348288"/>
              <a:ext cx="229711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b="1" i="1">
                  <a:solidFill>
                    <a:schemeClr val="bg1"/>
                  </a:solidFill>
                  <a:latin typeface="Arial" panose="020B0604020202020204" pitchFamily="34" charset="0"/>
                  <a:cs typeface="Arial" panose="020B0604020202020204" pitchFamily="34" charset="0"/>
                </a:rPr>
                <a:t>Lorem ipsum dolor sit amet, consectetur adipiscing elit, sed do eiusmod</a:t>
              </a:r>
              <a:endParaRPr lang="ru-RU" altLang="ru-RU" sz="1400" b="1" i="1">
                <a:solidFill>
                  <a:schemeClr val="bg1"/>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47107"/>
                                        </p:tgtEl>
                                        <p:attrNameLst>
                                          <p:attrName>style.visibility</p:attrName>
                                        </p:attrNameLst>
                                      </p:cBhvr>
                                      <p:to>
                                        <p:strVal val="visible"/>
                                      </p:to>
                                    </p:set>
                                    <p:anim calcmode="lin" valueType="num">
                                      <p:cBhvr additive="base">
                                        <p:cTn id="11" dur="500" fill="hold"/>
                                        <p:tgtEl>
                                          <p:spTgt spid="47107"/>
                                        </p:tgtEl>
                                        <p:attrNameLst>
                                          <p:attrName>ppt_x</p:attrName>
                                        </p:attrNameLst>
                                      </p:cBhvr>
                                      <p:tavLst>
                                        <p:tav tm="0">
                                          <p:val>
                                            <p:strVal val="#ppt_x"/>
                                          </p:val>
                                        </p:tav>
                                        <p:tav tm="100000">
                                          <p:val>
                                            <p:strVal val="#ppt_x"/>
                                          </p:val>
                                        </p:tav>
                                      </p:tavLst>
                                    </p:anim>
                                    <p:anim calcmode="lin" valueType="num">
                                      <p:cBhvr additive="base">
                                        <p:cTn id="12" dur="500" fill="hold"/>
                                        <p:tgtEl>
                                          <p:spTgt spid="47107"/>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par>
                                <p:cTn id="18" presetID="2" presetClass="entr" presetSubtype="2"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par>
                                <p:cTn id="22" presetID="23" presetClass="entr" presetSubtype="16" fill="hold" nodeType="withEffect">
                                  <p:stCondLst>
                                    <p:cond delay="25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childTnLst>
                                </p:cTn>
                              </p:par>
                              <p:par>
                                <p:cTn id="26" presetID="2" presetClass="entr" presetSubtype="8" fill="hold" nodeType="withEffect">
                                  <p:stCondLst>
                                    <p:cond delay="25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4710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12">
            <a:extLst>
              <a:ext uri="{FF2B5EF4-FFF2-40B4-BE49-F238E27FC236}">
                <a16:creationId xmlns:a16="http://schemas.microsoft.com/office/drawing/2014/main" id="{F337B383-5C1F-484D-A07F-3D78452780B1}"/>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4A6713E5-5B8B-45E7-94AC-DB8B3B56E451}"/>
              </a:ext>
            </a:extLst>
          </p:cNvPr>
          <p:cNvGrpSpPr/>
          <p:nvPr/>
        </p:nvGrpSpPr>
        <p:grpSpPr>
          <a:xfrm>
            <a:off x="4456113" y="2109788"/>
            <a:ext cx="3371850" cy="3365500"/>
            <a:chOff x="4456113" y="2109788"/>
            <a:chExt cx="3371850" cy="3365500"/>
          </a:xfrm>
        </p:grpSpPr>
        <p:sp>
          <p:nvSpPr>
            <p:cNvPr id="6148" name="Freeform 27">
              <a:extLst>
                <a:ext uri="{FF2B5EF4-FFF2-40B4-BE49-F238E27FC236}">
                  <a16:creationId xmlns:a16="http://schemas.microsoft.com/office/drawing/2014/main" id="{8A48EF57-C416-4A59-A6D5-052A93D92A7B}"/>
                </a:ext>
              </a:extLst>
            </p:cNvPr>
            <p:cNvSpPr>
              <a:spLocks/>
            </p:cNvSpPr>
            <p:nvPr/>
          </p:nvSpPr>
          <p:spPr bwMode="auto">
            <a:xfrm>
              <a:off x="4456113" y="3409950"/>
              <a:ext cx="896937" cy="1868488"/>
            </a:xfrm>
            <a:custGeom>
              <a:avLst/>
              <a:gdLst>
                <a:gd name="T0" fmla="*/ 2147483646 w 87"/>
                <a:gd name="T1" fmla="*/ 2147483646 h 181"/>
                <a:gd name="T2" fmla="*/ 2147483646 w 87"/>
                <a:gd name="T3" fmla="*/ 2147483646 h 181"/>
                <a:gd name="T4" fmla="*/ 0 w 87"/>
                <a:gd name="T5" fmla="*/ 2147483646 h 181"/>
                <a:gd name="T6" fmla="*/ 531440327 w 87"/>
                <a:gd name="T7" fmla="*/ 0 h 181"/>
                <a:gd name="T8" fmla="*/ 2147483646 w 87"/>
                <a:gd name="T9" fmla="*/ 426273342 h 181"/>
                <a:gd name="T10" fmla="*/ 2147483646 w 87"/>
                <a:gd name="T11" fmla="*/ 639404852 h 181"/>
                <a:gd name="T12" fmla="*/ 2147483646 w 87"/>
                <a:gd name="T13" fmla="*/ 1172243949 h 181"/>
                <a:gd name="T14" fmla="*/ 2147483646 w 87"/>
                <a:gd name="T15" fmla="*/ 1705072724 h 181"/>
                <a:gd name="T16" fmla="*/ 2147483646 w 87"/>
                <a:gd name="T17" fmla="*/ 2147483646 h 181"/>
                <a:gd name="T18" fmla="*/ 2147483646 w 87"/>
                <a:gd name="T19" fmla="*/ 2147483646 h 181"/>
                <a:gd name="T20" fmla="*/ 2147483646 w 87"/>
                <a:gd name="T21" fmla="*/ 2147483646 h 181"/>
                <a:gd name="T22" fmla="*/ 2147483646 w 87"/>
                <a:gd name="T23" fmla="*/ 2147483646 h 181"/>
                <a:gd name="T24" fmla="*/ 2147483646 w 87"/>
                <a:gd name="T25" fmla="*/ 2147483646 h 181"/>
                <a:gd name="T26" fmla="*/ 2147483646 w 87"/>
                <a:gd name="T27" fmla="*/ 2147483646 h 181"/>
                <a:gd name="T28" fmla="*/ 2147483646 w 87"/>
                <a:gd name="T29" fmla="*/ 2147483646 h 181"/>
                <a:gd name="T30" fmla="*/ 2147483646 w 87"/>
                <a:gd name="T31" fmla="*/ 2147483646 h 181"/>
                <a:gd name="T32" fmla="*/ 2147483646 w 87"/>
                <a:gd name="T33" fmla="*/ 2147483646 h 181"/>
                <a:gd name="T34" fmla="*/ 2147483646 w 87"/>
                <a:gd name="T35" fmla="*/ 2147483646 h 181"/>
                <a:gd name="T36" fmla="*/ 2147483646 w 87"/>
                <a:gd name="T37" fmla="*/ 2147483646 h 18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7" h="181">
                  <a:moveTo>
                    <a:pt x="86" y="175"/>
                  </a:moveTo>
                  <a:cubicBezTo>
                    <a:pt x="86" y="177"/>
                    <a:pt x="87" y="179"/>
                    <a:pt x="87" y="181"/>
                  </a:cubicBezTo>
                  <a:cubicBezTo>
                    <a:pt x="35" y="154"/>
                    <a:pt x="0" y="99"/>
                    <a:pt x="0" y="37"/>
                  </a:cubicBezTo>
                  <a:cubicBezTo>
                    <a:pt x="0" y="24"/>
                    <a:pt x="2" y="12"/>
                    <a:pt x="5" y="0"/>
                  </a:cubicBezTo>
                  <a:cubicBezTo>
                    <a:pt x="10" y="2"/>
                    <a:pt x="16" y="6"/>
                    <a:pt x="23" y="4"/>
                  </a:cubicBezTo>
                  <a:cubicBezTo>
                    <a:pt x="24" y="4"/>
                    <a:pt x="25" y="5"/>
                    <a:pt x="25" y="6"/>
                  </a:cubicBezTo>
                  <a:cubicBezTo>
                    <a:pt x="26" y="10"/>
                    <a:pt x="30" y="10"/>
                    <a:pt x="33" y="11"/>
                  </a:cubicBezTo>
                  <a:cubicBezTo>
                    <a:pt x="36" y="11"/>
                    <a:pt x="38" y="13"/>
                    <a:pt x="40" y="16"/>
                  </a:cubicBezTo>
                  <a:cubicBezTo>
                    <a:pt x="47" y="27"/>
                    <a:pt x="47" y="27"/>
                    <a:pt x="58" y="25"/>
                  </a:cubicBezTo>
                  <a:cubicBezTo>
                    <a:pt x="60" y="33"/>
                    <a:pt x="62" y="41"/>
                    <a:pt x="54" y="47"/>
                  </a:cubicBezTo>
                  <a:cubicBezTo>
                    <a:pt x="47" y="52"/>
                    <a:pt x="52" y="59"/>
                    <a:pt x="50" y="65"/>
                  </a:cubicBezTo>
                  <a:cubicBezTo>
                    <a:pt x="50" y="67"/>
                    <a:pt x="51" y="68"/>
                    <a:pt x="52" y="68"/>
                  </a:cubicBezTo>
                  <a:cubicBezTo>
                    <a:pt x="58" y="73"/>
                    <a:pt x="61" y="80"/>
                    <a:pt x="62" y="86"/>
                  </a:cubicBezTo>
                  <a:cubicBezTo>
                    <a:pt x="63" y="90"/>
                    <a:pt x="64" y="93"/>
                    <a:pt x="68" y="94"/>
                  </a:cubicBezTo>
                  <a:cubicBezTo>
                    <a:pt x="78" y="97"/>
                    <a:pt x="81" y="104"/>
                    <a:pt x="81" y="114"/>
                  </a:cubicBezTo>
                  <a:cubicBezTo>
                    <a:pt x="81" y="123"/>
                    <a:pt x="79" y="133"/>
                    <a:pt x="83" y="142"/>
                  </a:cubicBezTo>
                  <a:cubicBezTo>
                    <a:pt x="84" y="144"/>
                    <a:pt x="84" y="147"/>
                    <a:pt x="82" y="150"/>
                  </a:cubicBezTo>
                  <a:cubicBezTo>
                    <a:pt x="80" y="153"/>
                    <a:pt x="81" y="155"/>
                    <a:pt x="82" y="159"/>
                  </a:cubicBezTo>
                  <a:cubicBezTo>
                    <a:pt x="83" y="164"/>
                    <a:pt x="86" y="170"/>
                    <a:pt x="86" y="175"/>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49" name="Freeform 28">
              <a:extLst>
                <a:ext uri="{FF2B5EF4-FFF2-40B4-BE49-F238E27FC236}">
                  <a16:creationId xmlns:a16="http://schemas.microsoft.com/office/drawing/2014/main" id="{428CBC59-B57D-491E-8931-1A7893BCA9C3}"/>
                </a:ext>
              </a:extLst>
            </p:cNvPr>
            <p:cNvSpPr>
              <a:spLocks/>
            </p:cNvSpPr>
            <p:nvPr/>
          </p:nvSpPr>
          <p:spPr bwMode="auto">
            <a:xfrm>
              <a:off x="5302250" y="2243138"/>
              <a:ext cx="165100" cy="176212"/>
            </a:xfrm>
            <a:custGeom>
              <a:avLst/>
              <a:gdLst>
                <a:gd name="T0" fmla="*/ 0 w 16"/>
                <a:gd name="T1" fmla="*/ 1504197459 h 17"/>
                <a:gd name="T2" fmla="*/ 0 w 16"/>
                <a:gd name="T3" fmla="*/ 966978898 h 17"/>
                <a:gd name="T4" fmla="*/ 1703625625 w 16"/>
                <a:gd name="T5" fmla="*/ 0 h 17"/>
                <a:gd name="T6" fmla="*/ 1384198400 w 16"/>
                <a:gd name="T7" fmla="*/ 537208196 h 17"/>
                <a:gd name="T8" fmla="*/ 532385588 w 16"/>
                <a:gd name="T9" fmla="*/ 1504197459 h 17"/>
                <a:gd name="T10" fmla="*/ 212958363 w 16"/>
                <a:gd name="T11" fmla="*/ 1719082810 h 17"/>
                <a:gd name="T12" fmla="*/ 0 w 16"/>
                <a:gd name="T13" fmla="*/ 1504197459 h 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17">
                  <a:moveTo>
                    <a:pt x="0" y="14"/>
                  </a:moveTo>
                  <a:cubicBezTo>
                    <a:pt x="1" y="12"/>
                    <a:pt x="0" y="10"/>
                    <a:pt x="0" y="9"/>
                  </a:cubicBezTo>
                  <a:cubicBezTo>
                    <a:pt x="5" y="6"/>
                    <a:pt x="10" y="3"/>
                    <a:pt x="16" y="0"/>
                  </a:cubicBezTo>
                  <a:cubicBezTo>
                    <a:pt x="16" y="3"/>
                    <a:pt x="15" y="5"/>
                    <a:pt x="13" y="5"/>
                  </a:cubicBezTo>
                  <a:cubicBezTo>
                    <a:pt x="9" y="7"/>
                    <a:pt x="6" y="10"/>
                    <a:pt x="5" y="14"/>
                  </a:cubicBezTo>
                  <a:cubicBezTo>
                    <a:pt x="5" y="16"/>
                    <a:pt x="4" y="17"/>
                    <a:pt x="2" y="16"/>
                  </a:cubicBezTo>
                  <a:cubicBezTo>
                    <a:pt x="1" y="16"/>
                    <a:pt x="0" y="15"/>
                    <a:pt x="0" y="14"/>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50" name="Oval 29">
              <a:extLst>
                <a:ext uri="{FF2B5EF4-FFF2-40B4-BE49-F238E27FC236}">
                  <a16:creationId xmlns:a16="http://schemas.microsoft.com/office/drawing/2014/main" id="{6F63FACF-E5E0-45B9-9588-63A426DC1359}"/>
                </a:ext>
              </a:extLst>
            </p:cNvPr>
            <p:cNvSpPr>
              <a:spLocks noChangeArrowheads="1"/>
            </p:cNvSpPr>
            <p:nvPr/>
          </p:nvSpPr>
          <p:spPr bwMode="auto">
            <a:xfrm>
              <a:off x="5591175" y="2460625"/>
              <a:ext cx="20638" cy="9525"/>
            </a:xfrm>
            <a:prstGeom prst="ellipse">
              <a:avLst/>
            </a:pr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6151" name="Freeform 30">
              <a:extLst>
                <a:ext uri="{FF2B5EF4-FFF2-40B4-BE49-F238E27FC236}">
                  <a16:creationId xmlns:a16="http://schemas.microsoft.com/office/drawing/2014/main" id="{287F599A-A043-4A30-B83B-90976CB1AE2D}"/>
                </a:ext>
              </a:extLst>
            </p:cNvPr>
            <p:cNvSpPr>
              <a:spLocks/>
            </p:cNvSpPr>
            <p:nvPr/>
          </p:nvSpPr>
          <p:spPr bwMode="auto">
            <a:xfrm>
              <a:off x="6992938" y="2336800"/>
              <a:ext cx="92075" cy="82550"/>
            </a:xfrm>
            <a:custGeom>
              <a:avLst/>
              <a:gdLst>
                <a:gd name="T0" fmla="*/ 418654794 w 9"/>
                <a:gd name="T1" fmla="*/ 638864769 h 8"/>
                <a:gd name="T2" fmla="*/ 0 w 9"/>
                <a:gd name="T3" fmla="*/ 0 h 8"/>
                <a:gd name="T4" fmla="*/ 941978403 w 9"/>
                <a:gd name="T5" fmla="*/ 638864769 h 8"/>
                <a:gd name="T6" fmla="*/ 837309589 w 9"/>
                <a:gd name="T7" fmla="*/ 638864769 h 8"/>
                <a:gd name="T8" fmla="*/ 418654794 w 9"/>
                <a:gd name="T9" fmla="*/ 638864769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4" y="6"/>
                  </a:moveTo>
                  <a:cubicBezTo>
                    <a:pt x="3" y="4"/>
                    <a:pt x="1" y="2"/>
                    <a:pt x="0" y="0"/>
                  </a:cubicBezTo>
                  <a:cubicBezTo>
                    <a:pt x="3" y="2"/>
                    <a:pt x="6" y="4"/>
                    <a:pt x="9" y="6"/>
                  </a:cubicBezTo>
                  <a:cubicBezTo>
                    <a:pt x="9" y="6"/>
                    <a:pt x="9" y="6"/>
                    <a:pt x="8" y="6"/>
                  </a:cubicBezTo>
                  <a:cubicBezTo>
                    <a:pt x="7" y="8"/>
                    <a:pt x="5" y="8"/>
                    <a:pt x="4" y="6"/>
                  </a:cubicBezTo>
                  <a:close/>
                </a:path>
              </a:pathLst>
            </a:custGeom>
            <a:solidFill>
              <a:srgbClr val="00D5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52" name="Freeform 31">
              <a:extLst>
                <a:ext uri="{FF2B5EF4-FFF2-40B4-BE49-F238E27FC236}">
                  <a16:creationId xmlns:a16="http://schemas.microsoft.com/office/drawing/2014/main" id="{D93D7C59-923A-42FC-AA32-61B5CEEA5A2B}"/>
                </a:ext>
              </a:extLst>
            </p:cNvPr>
            <p:cNvSpPr>
              <a:spLocks/>
            </p:cNvSpPr>
            <p:nvPr/>
          </p:nvSpPr>
          <p:spPr bwMode="auto">
            <a:xfrm>
              <a:off x="4632325" y="2109788"/>
              <a:ext cx="2773363" cy="3365500"/>
            </a:xfrm>
            <a:custGeom>
              <a:avLst/>
              <a:gdLst>
                <a:gd name="T0" fmla="*/ 2147483646 w 269"/>
                <a:gd name="T1" fmla="*/ 2147483646 h 326"/>
                <a:gd name="T2" fmla="*/ 2147483646 w 269"/>
                <a:gd name="T3" fmla="*/ 2147483646 h 326"/>
                <a:gd name="T4" fmla="*/ 2147483646 w 269"/>
                <a:gd name="T5" fmla="*/ 2147483646 h 326"/>
                <a:gd name="T6" fmla="*/ 2147483646 w 269"/>
                <a:gd name="T7" fmla="*/ 2147483646 h 326"/>
                <a:gd name="T8" fmla="*/ 2147483646 w 269"/>
                <a:gd name="T9" fmla="*/ 2147483646 h 326"/>
                <a:gd name="T10" fmla="*/ 2147483646 w 269"/>
                <a:gd name="T11" fmla="*/ 2147483646 h 326"/>
                <a:gd name="T12" fmla="*/ 2147483646 w 269"/>
                <a:gd name="T13" fmla="*/ 2147483646 h 326"/>
                <a:gd name="T14" fmla="*/ 2147483646 w 269"/>
                <a:gd name="T15" fmla="*/ 2147483646 h 326"/>
                <a:gd name="T16" fmla="*/ 2147483646 w 269"/>
                <a:gd name="T17" fmla="*/ 2147483646 h 326"/>
                <a:gd name="T18" fmla="*/ 2147483646 w 269"/>
                <a:gd name="T19" fmla="*/ 2147483646 h 326"/>
                <a:gd name="T20" fmla="*/ 2147483646 w 269"/>
                <a:gd name="T21" fmla="*/ 2147483646 h 326"/>
                <a:gd name="T22" fmla="*/ 2147483646 w 269"/>
                <a:gd name="T23" fmla="*/ 2147483646 h 326"/>
                <a:gd name="T24" fmla="*/ 2147483646 w 269"/>
                <a:gd name="T25" fmla="*/ 2147483646 h 326"/>
                <a:gd name="T26" fmla="*/ 2147483646 w 269"/>
                <a:gd name="T27" fmla="*/ 2147483646 h 326"/>
                <a:gd name="T28" fmla="*/ 2147483646 w 269"/>
                <a:gd name="T29" fmla="*/ 2147483646 h 326"/>
                <a:gd name="T30" fmla="*/ 1913290553 w 269"/>
                <a:gd name="T31" fmla="*/ 2147483646 h 326"/>
                <a:gd name="T32" fmla="*/ 531465016 w 269"/>
                <a:gd name="T33" fmla="*/ 2147483646 h 326"/>
                <a:gd name="T34" fmla="*/ 212590130 w 269"/>
                <a:gd name="T35" fmla="*/ 2147483646 h 326"/>
                <a:gd name="T36" fmla="*/ 2147483646 w 269"/>
                <a:gd name="T37" fmla="*/ 2147483646 h 326"/>
                <a:gd name="T38" fmla="*/ 2147483646 w 269"/>
                <a:gd name="T39" fmla="*/ 2147483646 h 326"/>
                <a:gd name="T40" fmla="*/ 2147483646 w 269"/>
                <a:gd name="T41" fmla="*/ 2147483646 h 326"/>
                <a:gd name="T42" fmla="*/ 2147483646 w 269"/>
                <a:gd name="T43" fmla="*/ 2147483646 h 326"/>
                <a:gd name="T44" fmla="*/ 2147483646 w 269"/>
                <a:gd name="T45" fmla="*/ 2147483646 h 326"/>
                <a:gd name="T46" fmla="*/ 2147483646 w 269"/>
                <a:gd name="T47" fmla="*/ 2147483646 h 326"/>
                <a:gd name="T48" fmla="*/ 2147483646 w 269"/>
                <a:gd name="T49" fmla="*/ 2147483646 h 326"/>
                <a:gd name="T50" fmla="*/ 2147483646 w 269"/>
                <a:gd name="T51" fmla="*/ 2147483646 h 326"/>
                <a:gd name="T52" fmla="*/ 2147483646 w 269"/>
                <a:gd name="T53" fmla="*/ 2147483646 h 326"/>
                <a:gd name="T54" fmla="*/ 2147483646 w 269"/>
                <a:gd name="T55" fmla="*/ 1065769196 h 326"/>
                <a:gd name="T56" fmla="*/ 2147483646 w 269"/>
                <a:gd name="T57" fmla="*/ 746036373 h 326"/>
                <a:gd name="T58" fmla="*/ 2147483646 w 269"/>
                <a:gd name="T59" fmla="*/ 0 h 326"/>
                <a:gd name="T60" fmla="*/ 2147483646 w 269"/>
                <a:gd name="T61" fmla="*/ 1705234844 h 326"/>
                <a:gd name="T62" fmla="*/ 2147483646 w 269"/>
                <a:gd name="T63" fmla="*/ 2147483646 h 326"/>
                <a:gd name="T64" fmla="*/ 2147483646 w 269"/>
                <a:gd name="T65" fmla="*/ 2147483646 h 326"/>
                <a:gd name="T66" fmla="*/ 2147483646 w 269"/>
                <a:gd name="T67" fmla="*/ 2147483646 h 326"/>
                <a:gd name="T68" fmla="*/ 2147483646 w 269"/>
                <a:gd name="T69" fmla="*/ 2147483646 h 326"/>
                <a:gd name="T70" fmla="*/ 2147483646 w 269"/>
                <a:gd name="T71" fmla="*/ 2147483646 h 326"/>
                <a:gd name="T72" fmla="*/ 2147483646 w 269"/>
                <a:gd name="T73" fmla="*/ 2147483646 h 326"/>
                <a:gd name="T74" fmla="*/ 2147483646 w 269"/>
                <a:gd name="T75" fmla="*/ 2147483646 h 326"/>
                <a:gd name="T76" fmla="*/ 2147483646 w 269"/>
                <a:gd name="T77" fmla="*/ 2147483646 h 326"/>
                <a:gd name="T78" fmla="*/ 2147483646 w 269"/>
                <a:gd name="T79" fmla="*/ 2147483646 h 326"/>
                <a:gd name="T80" fmla="*/ 2147483646 w 269"/>
                <a:gd name="T81" fmla="*/ 2147483646 h 326"/>
                <a:gd name="T82" fmla="*/ 2147483646 w 269"/>
                <a:gd name="T83" fmla="*/ 2147483646 h 326"/>
                <a:gd name="T84" fmla="*/ 2147483646 w 269"/>
                <a:gd name="T85" fmla="*/ 2147483646 h 326"/>
                <a:gd name="T86" fmla="*/ 2147483646 w 269"/>
                <a:gd name="T87" fmla="*/ 2147483646 h 326"/>
                <a:gd name="T88" fmla="*/ 2147483646 w 269"/>
                <a:gd name="T89" fmla="*/ 2147483646 h 326"/>
                <a:gd name="T90" fmla="*/ 2147483646 w 269"/>
                <a:gd name="T91" fmla="*/ 2147483646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69" h="326">
                  <a:moveTo>
                    <a:pt x="269" y="268"/>
                  </a:moveTo>
                  <a:cubicBezTo>
                    <a:pt x="269" y="269"/>
                    <a:pt x="269" y="270"/>
                    <a:pt x="269" y="271"/>
                  </a:cubicBezTo>
                  <a:cubicBezTo>
                    <a:pt x="239" y="305"/>
                    <a:pt x="195" y="326"/>
                    <a:pt x="147" y="326"/>
                  </a:cubicBezTo>
                  <a:cubicBezTo>
                    <a:pt x="127" y="326"/>
                    <a:pt x="107" y="323"/>
                    <a:pt x="90" y="316"/>
                  </a:cubicBezTo>
                  <a:cubicBezTo>
                    <a:pt x="90" y="312"/>
                    <a:pt x="90" y="309"/>
                    <a:pt x="87" y="306"/>
                  </a:cubicBezTo>
                  <a:cubicBezTo>
                    <a:pt x="86" y="305"/>
                    <a:pt x="87" y="304"/>
                    <a:pt x="87" y="303"/>
                  </a:cubicBezTo>
                  <a:cubicBezTo>
                    <a:pt x="89" y="301"/>
                    <a:pt x="90" y="298"/>
                    <a:pt x="88" y="295"/>
                  </a:cubicBezTo>
                  <a:cubicBezTo>
                    <a:pt x="87" y="294"/>
                    <a:pt x="87" y="293"/>
                    <a:pt x="88" y="293"/>
                  </a:cubicBezTo>
                  <a:cubicBezTo>
                    <a:pt x="92" y="292"/>
                    <a:pt x="92" y="284"/>
                    <a:pt x="98" y="285"/>
                  </a:cubicBezTo>
                  <a:cubicBezTo>
                    <a:pt x="99" y="285"/>
                    <a:pt x="101" y="284"/>
                    <a:pt x="101" y="282"/>
                  </a:cubicBezTo>
                  <a:cubicBezTo>
                    <a:pt x="100" y="276"/>
                    <a:pt x="106" y="275"/>
                    <a:pt x="108" y="271"/>
                  </a:cubicBezTo>
                  <a:cubicBezTo>
                    <a:pt x="111" y="265"/>
                    <a:pt x="116" y="260"/>
                    <a:pt x="115" y="253"/>
                  </a:cubicBezTo>
                  <a:cubicBezTo>
                    <a:pt x="115" y="248"/>
                    <a:pt x="130" y="241"/>
                    <a:pt x="131" y="236"/>
                  </a:cubicBezTo>
                  <a:cubicBezTo>
                    <a:pt x="133" y="231"/>
                    <a:pt x="135" y="226"/>
                    <a:pt x="134" y="221"/>
                  </a:cubicBezTo>
                  <a:cubicBezTo>
                    <a:pt x="134" y="215"/>
                    <a:pt x="136" y="211"/>
                    <a:pt x="139" y="207"/>
                  </a:cubicBezTo>
                  <a:cubicBezTo>
                    <a:pt x="141" y="205"/>
                    <a:pt x="143" y="202"/>
                    <a:pt x="143" y="200"/>
                  </a:cubicBezTo>
                  <a:cubicBezTo>
                    <a:pt x="145" y="196"/>
                    <a:pt x="144" y="192"/>
                    <a:pt x="141" y="190"/>
                  </a:cubicBezTo>
                  <a:cubicBezTo>
                    <a:pt x="135" y="187"/>
                    <a:pt x="130" y="183"/>
                    <a:pt x="124" y="182"/>
                  </a:cubicBezTo>
                  <a:cubicBezTo>
                    <a:pt x="116" y="179"/>
                    <a:pt x="107" y="176"/>
                    <a:pt x="105" y="166"/>
                  </a:cubicBezTo>
                  <a:cubicBezTo>
                    <a:pt x="104" y="162"/>
                    <a:pt x="101" y="159"/>
                    <a:pt x="97" y="159"/>
                  </a:cubicBezTo>
                  <a:cubicBezTo>
                    <a:pt x="92" y="158"/>
                    <a:pt x="88" y="156"/>
                    <a:pt x="86" y="152"/>
                  </a:cubicBezTo>
                  <a:cubicBezTo>
                    <a:pt x="82" y="146"/>
                    <a:pt x="77" y="143"/>
                    <a:pt x="70" y="145"/>
                  </a:cubicBezTo>
                  <a:cubicBezTo>
                    <a:pt x="67" y="146"/>
                    <a:pt x="66" y="144"/>
                    <a:pt x="64" y="143"/>
                  </a:cubicBezTo>
                  <a:cubicBezTo>
                    <a:pt x="56" y="140"/>
                    <a:pt x="51" y="141"/>
                    <a:pt x="47" y="148"/>
                  </a:cubicBezTo>
                  <a:cubicBezTo>
                    <a:pt x="45" y="150"/>
                    <a:pt x="44" y="151"/>
                    <a:pt x="41" y="151"/>
                  </a:cubicBezTo>
                  <a:cubicBezTo>
                    <a:pt x="41" y="150"/>
                    <a:pt x="41" y="149"/>
                    <a:pt x="40" y="149"/>
                  </a:cubicBezTo>
                  <a:cubicBezTo>
                    <a:pt x="30" y="147"/>
                    <a:pt x="30" y="147"/>
                    <a:pt x="30" y="136"/>
                  </a:cubicBezTo>
                  <a:cubicBezTo>
                    <a:pt x="30" y="132"/>
                    <a:pt x="29" y="129"/>
                    <a:pt x="25" y="130"/>
                  </a:cubicBezTo>
                  <a:cubicBezTo>
                    <a:pt x="18" y="131"/>
                    <a:pt x="20" y="127"/>
                    <a:pt x="21" y="123"/>
                  </a:cubicBezTo>
                  <a:cubicBezTo>
                    <a:pt x="21" y="121"/>
                    <a:pt x="22" y="120"/>
                    <a:pt x="23" y="119"/>
                  </a:cubicBezTo>
                  <a:cubicBezTo>
                    <a:pt x="23" y="117"/>
                    <a:pt x="25" y="116"/>
                    <a:pt x="23" y="115"/>
                  </a:cubicBezTo>
                  <a:cubicBezTo>
                    <a:pt x="22" y="114"/>
                    <a:pt x="20" y="114"/>
                    <a:pt x="18" y="115"/>
                  </a:cubicBezTo>
                  <a:cubicBezTo>
                    <a:pt x="16" y="115"/>
                    <a:pt x="16" y="117"/>
                    <a:pt x="15" y="119"/>
                  </a:cubicBezTo>
                  <a:cubicBezTo>
                    <a:pt x="13" y="123"/>
                    <a:pt x="9" y="123"/>
                    <a:pt x="5" y="122"/>
                  </a:cubicBezTo>
                  <a:cubicBezTo>
                    <a:pt x="2" y="122"/>
                    <a:pt x="1" y="119"/>
                    <a:pt x="1" y="116"/>
                  </a:cubicBezTo>
                  <a:cubicBezTo>
                    <a:pt x="0" y="111"/>
                    <a:pt x="1" y="106"/>
                    <a:pt x="2" y="102"/>
                  </a:cubicBezTo>
                  <a:cubicBezTo>
                    <a:pt x="4" y="94"/>
                    <a:pt x="10" y="91"/>
                    <a:pt x="17" y="92"/>
                  </a:cubicBezTo>
                  <a:cubicBezTo>
                    <a:pt x="20" y="93"/>
                    <a:pt x="21" y="93"/>
                    <a:pt x="24" y="91"/>
                  </a:cubicBezTo>
                  <a:cubicBezTo>
                    <a:pt x="29" y="86"/>
                    <a:pt x="36" y="90"/>
                    <a:pt x="37" y="97"/>
                  </a:cubicBezTo>
                  <a:cubicBezTo>
                    <a:pt x="37" y="99"/>
                    <a:pt x="38" y="102"/>
                    <a:pt x="40" y="102"/>
                  </a:cubicBezTo>
                  <a:cubicBezTo>
                    <a:pt x="44" y="102"/>
                    <a:pt x="42" y="99"/>
                    <a:pt x="43" y="97"/>
                  </a:cubicBezTo>
                  <a:cubicBezTo>
                    <a:pt x="43" y="93"/>
                    <a:pt x="41" y="87"/>
                    <a:pt x="45" y="85"/>
                  </a:cubicBezTo>
                  <a:cubicBezTo>
                    <a:pt x="53" y="80"/>
                    <a:pt x="58" y="71"/>
                    <a:pt x="64" y="64"/>
                  </a:cubicBezTo>
                  <a:cubicBezTo>
                    <a:pt x="67" y="60"/>
                    <a:pt x="73" y="60"/>
                    <a:pt x="75" y="55"/>
                  </a:cubicBezTo>
                  <a:cubicBezTo>
                    <a:pt x="78" y="50"/>
                    <a:pt x="82" y="50"/>
                    <a:pt x="87" y="50"/>
                  </a:cubicBezTo>
                  <a:cubicBezTo>
                    <a:pt x="93" y="50"/>
                    <a:pt x="97" y="48"/>
                    <a:pt x="103" y="44"/>
                  </a:cubicBezTo>
                  <a:cubicBezTo>
                    <a:pt x="99" y="42"/>
                    <a:pt x="95" y="46"/>
                    <a:pt x="94" y="42"/>
                  </a:cubicBezTo>
                  <a:cubicBezTo>
                    <a:pt x="93" y="38"/>
                    <a:pt x="97" y="37"/>
                    <a:pt x="100" y="36"/>
                  </a:cubicBezTo>
                  <a:cubicBezTo>
                    <a:pt x="103" y="34"/>
                    <a:pt x="106" y="33"/>
                    <a:pt x="110" y="31"/>
                  </a:cubicBezTo>
                  <a:cubicBezTo>
                    <a:pt x="110" y="36"/>
                    <a:pt x="105" y="37"/>
                    <a:pt x="104" y="40"/>
                  </a:cubicBezTo>
                  <a:cubicBezTo>
                    <a:pt x="108" y="41"/>
                    <a:pt x="111" y="42"/>
                    <a:pt x="114" y="43"/>
                  </a:cubicBezTo>
                  <a:cubicBezTo>
                    <a:pt x="119" y="44"/>
                    <a:pt x="120" y="41"/>
                    <a:pt x="118" y="39"/>
                  </a:cubicBezTo>
                  <a:cubicBezTo>
                    <a:pt x="116" y="34"/>
                    <a:pt x="115" y="29"/>
                    <a:pt x="116" y="24"/>
                  </a:cubicBezTo>
                  <a:cubicBezTo>
                    <a:pt x="116" y="23"/>
                    <a:pt x="115" y="21"/>
                    <a:pt x="114" y="21"/>
                  </a:cubicBezTo>
                  <a:cubicBezTo>
                    <a:pt x="110" y="19"/>
                    <a:pt x="110" y="16"/>
                    <a:pt x="110" y="13"/>
                  </a:cubicBezTo>
                  <a:cubicBezTo>
                    <a:pt x="110" y="8"/>
                    <a:pt x="109" y="5"/>
                    <a:pt x="104" y="10"/>
                  </a:cubicBezTo>
                  <a:cubicBezTo>
                    <a:pt x="102" y="12"/>
                    <a:pt x="98" y="12"/>
                    <a:pt x="99" y="8"/>
                  </a:cubicBezTo>
                  <a:cubicBezTo>
                    <a:pt x="99" y="7"/>
                    <a:pt x="99" y="7"/>
                    <a:pt x="99" y="7"/>
                  </a:cubicBezTo>
                  <a:cubicBezTo>
                    <a:pt x="111" y="3"/>
                    <a:pt x="124" y="0"/>
                    <a:pt x="138" y="0"/>
                  </a:cubicBezTo>
                  <a:cubicBezTo>
                    <a:pt x="141" y="0"/>
                    <a:pt x="144" y="0"/>
                    <a:pt x="147" y="0"/>
                  </a:cubicBezTo>
                  <a:cubicBezTo>
                    <a:pt x="149" y="0"/>
                    <a:pt x="152" y="0"/>
                    <a:pt x="155" y="0"/>
                  </a:cubicBezTo>
                  <a:cubicBezTo>
                    <a:pt x="178" y="1"/>
                    <a:pt x="199" y="7"/>
                    <a:pt x="219" y="16"/>
                  </a:cubicBezTo>
                  <a:cubicBezTo>
                    <a:pt x="219" y="18"/>
                    <a:pt x="218" y="19"/>
                    <a:pt x="216" y="20"/>
                  </a:cubicBezTo>
                  <a:cubicBezTo>
                    <a:pt x="211" y="20"/>
                    <a:pt x="210" y="23"/>
                    <a:pt x="210" y="27"/>
                  </a:cubicBezTo>
                  <a:cubicBezTo>
                    <a:pt x="209" y="28"/>
                    <a:pt x="210" y="29"/>
                    <a:pt x="211" y="29"/>
                  </a:cubicBezTo>
                  <a:cubicBezTo>
                    <a:pt x="215" y="29"/>
                    <a:pt x="217" y="28"/>
                    <a:pt x="218" y="23"/>
                  </a:cubicBezTo>
                  <a:cubicBezTo>
                    <a:pt x="218" y="22"/>
                    <a:pt x="220" y="21"/>
                    <a:pt x="221" y="22"/>
                  </a:cubicBezTo>
                  <a:cubicBezTo>
                    <a:pt x="223" y="23"/>
                    <a:pt x="222" y="24"/>
                    <a:pt x="221" y="25"/>
                  </a:cubicBezTo>
                  <a:cubicBezTo>
                    <a:pt x="221" y="28"/>
                    <a:pt x="220" y="30"/>
                    <a:pt x="219" y="33"/>
                  </a:cubicBezTo>
                  <a:cubicBezTo>
                    <a:pt x="223" y="33"/>
                    <a:pt x="226" y="31"/>
                    <a:pt x="230" y="34"/>
                  </a:cubicBezTo>
                  <a:cubicBezTo>
                    <a:pt x="224" y="36"/>
                    <a:pt x="218" y="38"/>
                    <a:pt x="225" y="45"/>
                  </a:cubicBezTo>
                  <a:cubicBezTo>
                    <a:pt x="228" y="48"/>
                    <a:pt x="226" y="52"/>
                    <a:pt x="220" y="52"/>
                  </a:cubicBezTo>
                  <a:cubicBezTo>
                    <a:pt x="219" y="52"/>
                    <a:pt x="217" y="52"/>
                    <a:pt x="216" y="51"/>
                  </a:cubicBezTo>
                  <a:cubicBezTo>
                    <a:pt x="211" y="50"/>
                    <a:pt x="209" y="52"/>
                    <a:pt x="209" y="57"/>
                  </a:cubicBezTo>
                  <a:cubicBezTo>
                    <a:pt x="209" y="59"/>
                    <a:pt x="208" y="61"/>
                    <a:pt x="208" y="64"/>
                  </a:cubicBezTo>
                  <a:cubicBezTo>
                    <a:pt x="207" y="66"/>
                    <a:pt x="207" y="69"/>
                    <a:pt x="210" y="70"/>
                  </a:cubicBezTo>
                  <a:cubicBezTo>
                    <a:pt x="216" y="73"/>
                    <a:pt x="214" y="77"/>
                    <a:pt x="211" y="79"/>
                  </a:cubicBezTo>
                  <a:cubicBezTo>
                    <a:pt x="207" y="82"/>
                    <a:pt x="205" y="85"/>
                    <a:pt x="205" y="89"/>
                  </a:cubicBezTo>
                  <a:cubicBezTo>
                    <a:pt x="205" y="91"/>
                    <a:pt x="204" y="92"/>
                    <a:pt x="202" y="93"/>
                  </a:cubicBezTo>
                  <a:cubicBezTo>
                    <a:pt x="195" y="96"/>
                    <a:pt x="189" y="125"/>
                    <a:pt x="187" y="132"/>
                  </a:cubicBezTo>
                  <a:cubicBezTo>
                    <a:pt x="185" y="136"/>
                    <a:pt x="186" y="141"/>
                    <a:pt x="190" y="144"/>
                  </a:cubicBezTo>
                  <a:cubicBezTo>
                    <a:pt x="192" y="145"/>
                    <a:pt x="193" y="148"/>
                    <a:pt x="194" y="150"/>
                  </a:cubicBezTo>
                  <a:cubicBezTo>
                    <a:pt x="200" y="161"/>
                    <a:pt x="212" y="166"/>
                    <a:pt x="224" y="161"/>
                  </a:cubicBezTo>
                  <a:cubicBezTo>
                    <a:pt x="230" y="158"/>
                    <a:pt x="236" y="155"/>
                    <a:pt x="241" y="162"/>
                  </a:cubicBezTo>
                  <a:cubicBezTo>
                    <a:pt x="241" y="163"/>
                    <a:pt x="242" y="163"/>
                    <a:pt x="243" y="163"/>
                  </a:cubicBezTo>
                  <a:cubicBezTo>
                    <a:pt x="250" y="162"/>
                    <a:pt x="251" y="166"/>
                    <a:pt x="249" y="171"/>
                  </a:cubicBezTo>
                  <a:cubicBezTo>
                    <a:pt x="247" y="177"/>
                    <a:pt x="248" y="180"/>
                    <a:pt x="252" y="185"/>
                  </a:cubicBezTo>
                  <a:cubicBezTo>
                    <a:pt x="258" y="194"/>
                    <a:pt x="262" y="204"/>
                    <a:pt x="256" y="215"/>
                  </a:cubicBezTo>
                  <a:cubicBezTo>
                    <a:pt x="254" y="218"/>
                    <a:pt x="253" y="223"/>
                    <a:pt x="255" y="227"/>
                  </a:cubicBezTo>
                  <a:cubicBezTo>
                    <a:pt x="259" y="234"/>
                    <a:pt x="262" y="241"/>
                    <a:pt x="261" y="249"/>
                  </a:cubicBezTo>
                  <a:cubicBezTo>
                    <a:pt x="261" y="250"/>
                    <a:pt x="261" y="251"/>
                    <a:pt x="262" y="252"/>
                  </a:cubicBezTo>
                  <a:cubicBezTo>
                    <a:pt x="266" y="257"/>
                    <a:pt x="268" y="262"/>
                    <a:pt x="269" y="268"/>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53" name="Freeform 32">
              <a:extLst>
                <a:ext uri="{FF2B5EF4-FFF2-40B4-BE49-F238E27FC236}">
                  <a16:creationId xmlns:a16="http://schemas.microsoft.com/office/drawing/2014/main" id="{4C71DC78-4556-457F-8619-CBF60996D503}"/>
                </a:ext>
              </a:extLst>
            </p:cNvPr>
            <p:cNvSpPr>
              <a:spLocks/>
            </p:cNvSpPr>
            <p:nvPr/>
          </p:nvSpPr>
          <p:spPr bwMode="auto">
            <a:xfrm>
              <a:off x="6858000" y="2573338"/>
              <a:ext cx="773113" cy="495300"/>
            </a:xfrm>
            <a:custGeom>
              <a:avLst/>
              <a:gdLst>
                <a:gd name="T0" fmla="*/ 2147483646 w 75"/>
                <a:gd name="T1" fmla="*/ 2147483646 h 48"/>
                <a:gd name="T2" fmla="*/ 2147483646 w 75"/>
                <a:gd name="T3" fmla="*/ 2147483646 h 48"/>
                <a:gd name="T4" fmla="*/ 2147483646 w 75"/>
                <a:gd name="T5" fmla="*/ 2147483646 h 48"/>
                <a:gd name="T6" fmla="*/ 2147483646 w 75"/>
                <a:gd name="T7" fmla="*/ 2147483646 h 48"/>
                <a:gd name="T8" fmla="*/ 2147483646 w 75"/>
                <a:gd name="T9" fmla="*/ 2147483646 h 48"/>
                <a:gd name="T10" fmla="*/ 2147483646 w 75"/>
                <a:gd name="T11" fmla="*/ 2147483646 h 48"/>
                <a:gd name="T12" fmla="*/ 2147483646 w 75"/>
                <a:gd name="T13" fmla="*/ 2147483646 h 48"/>
                <a:gd name="T14" fmla="*/ 1062587124 w 75"/>
                <a:gd name="T15" fmla="*/ 2147483646 h 48"/>
                <a:gd name="T16" fmla="*/ 0 w 75"/>
                <a:gd name="T17" fmla="*/ 2147483646 h 48"/>
                <a:gd name="T18" fmla="*/ 2018907288 w 75"/>
                <a:gd name="T19" fmla="*/ 958291994 h 48"/>
                <a:gd name="T20" fmla="*/ 2147483646 w 75"/>
                <a:gd name="T21" fmla="*/ 958291994 h 48"/>
                <a:gd name="T22" fmla="*/ 2147483646 w 75"/>
                <a:gd name="T23" fmla="*/ 1703625625 h 48"/>
                <a:gd name="T24" fmla="*/ 2147483646 w 75"/>
                <a:gd name="T25" fmla="*/ 638864769 h 48"/>
                <a:gd name="T26" fmla="*/ 2147483646 w 75"/>
                <a:gd name="T27" fmla="*/ 106479181 h 48"/>
                <a:gd name="T28" fmla="*/ 2147483646 w 75"/>
                <a:gd name="T29" fmla="*/ 319427225 h 48"/>
                <a:gd name="T30" fmla="*/ 2147483646 w 75"/>
                <a:gd name="T31" fmla="*/ 2147483646 h 48"/>
                <a:gd name="T32" fmla="*/ 2147483646 w 75"/>
                <a:gd name="T33" fmla="*/ 2147483646 h 48"/>
                <a:gd name="T34" fmla="*/ 2147483646 w 75"/>
                <a:gd name="T35" fmla="*/ 2147483646 h 48"/>
                <a:gd name="T36" fmla="*/ 2147483646 w 75"/>
                <a:gd name="T37" fmla="*/ 2147483646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5" h="48">
                  <a:moveTo>
                    <a:pt x="75" y="41"/>
                  </a:moveTo>
                  <a:cubicBezTo>
                    <a:pt x="71" y="41"/>
                    <a:pt x="66" y="40"/>
                    <a:pt x="62" y="37"/>
                  </a:cubicBezTo>
                  <a:cubicBezTo>
                    <a:pt x="60" y="36"/>
                    <a:pt x="58" y="37"/>
                    <a:pt x="57" y="39"/>
                  </a:cubicBezTo>
                  <a:cubicBezTo>
                    <a:pt x="55" y="48"/>
                    <a:pt x="50" y="42"/>
                    <a:pt x="47" y="40"/>
                  </a:cubicBezTo>
                  <a:cubicBezTo>
                    <a:pt x="44" y="39"/>
                    <a:pt x="43" y="37"/>
                    <a:pt x="40" y="37"/>
                  </a:cubicBezTo>
                  <a:cubicBezTo>
                    <a:pt x="36" y="37"/>
                    <a:pt x="35" y="34"/>
                    <a:pt x="35" y="31"/>
                  </a:cubicBezTo>
                  <a:cubicBezTo>
                    <a:pt x="36" y="26"/>
                    <a:pt x="33" y="25"/>
                    <a:pt x="29" y="25"/>
                  </a:cubicBezTo>
                  <a:cubicBezTo>
                    <a:pt x="22" y="26"/>
                    <a:pt x="16" y="26"/>
                    <a:pt x="10" y="29"/>
                  </a:cubicBezTo>
                  <a:cubicBezTo>
                    <a:pt x="7" y="30"/>
                    <a:pt x="4" y="30"/>
                    <a:pt x="0" y="28"/>
                  </a:cubicBezTo>
                  <a:cubicBezTo>
                    <a:pt x="12" y="27"/>
                    <a:pt x="12" y="15"/>
                    <a:pt x="19" y="9"/>
                  </a:cubicBezTo>
                  <a:cubicBezTo>
                    <a:pt x="24" y="6"/>
                    <a:pt x="33" y="5"/>
                    <a:pt x="36" y="9"/>
                  </a:cubicBezTo>
                  <a:cubicBezTo>
                    <a:pt x="39" y="12"/>
                    <a:pt x="43" y="14"/>
                    <a:pt x="49" y="16"/>
                  </a:cubicBezTo>
                  <a:cubicBezTo>
                    <a:pt x="46" y="11"/>
                    <a:pt x="41" y="10"/>
                    <a:pt x="40" y="6"/>
                  </a:cubicBezTo>
                  <a:cubicBezTo>
                    <a:pt x="39" y="4"/>
                    <a:pt x="38" y="3"/>
                    <a:pt x="39" y="1"/>
                  </a:cubicBezTo>
                  <a:cubicBezTo>
                    <a:pt x="41" y="0"/>
                    <a:pt x="42" y="1"/>
                    <a:pt x="44" y="3"/>
                  </a:cubicBezTo>
                  <a:cubicBezTo>
                    <a:pt x="50" y="8"/>
                    <a:pt x="56" y="13"/>
                    <a:pt x="58" y="22"/>
                  </a:cubicBezTo>
                  <a:cubicBezTo>
                    <a:pt x="58" y="23"/>
                    <a:pt x="60" y="25"/>
                    <a:pt x="62" y="25"/>
                  </a:cubicBezTo>
                  <a:cubicBezTo>
                    <a:pt x="63" y="25"/>
                    <a:pt x="64" y="24"/>
                    <a:pt x="64" y="23"/>
                  </a:cubicBezTo>
                  <a:cubicBezTo>
                    <a:pt x="68" y="29"/>
                    <a:pt x="72" y="35"/>
                    <a:pt x="75" y="41"/>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54" name="Freeform 33">
              <a:extLst>
                <a:ext uri="{FF2B5EF4-FFF2-40B4-BE49-F238E27FC236}">
                  <a16:creationId xmlns:a16="http://schemas.microsoft.com/office/drawing/2014/main" id="{C9BC1B81-C70F-4618-B518-6F56CE2351E3}"/>
                </a:ext>
              </a:extLst>
            </p:cNvPr>
            <p:cNvSpPr>
              <a:spLocks/>
            </p:cNvSpPr>
            <p:nvPr/>
          </p:nvSpPr>
          <p:spPr bwMode="auto">
            <a:xfrm>
              <a:off x="6538913" y="2274888"/>
              <a:ext cx="1289050" cy="2632075"/>
            </a:xfrm>
            <a:custGeom>
              <a:avLst/>
              <a:gdLst>
                <a:gd name="T0" fmla="*/ 2147483646 w 125"/>
                <a:gd name="T1" fmla="*/ 2147483646 h 255"/>
                <a:gd name="T2" fmla="*/ 2147483646 w 125"/>
                <a:gd name="T3" fmla="*/ 2147483646 h 255"/>
                <a:gd name="T4" fmla="*/ 2147483646 w 125"/>
                <a:gd name="T5" fmla="*/ 2147483646 h 255"/>
                <a:gd name="T6" fmla="*/ 2147483646 w 125"/>
                <a:gd name="T7" fmla="*/ 2147483646 h 255"/>
                <a:gd name="T8" fmla="*/ 2147483646 w 125"/>
                <a:gd name="T9" fmla="*/ 2147483646 h 255"/>
                <a:gd name="T10" fmla="*/ 2147483646 w 125"/>
                <a:gd name="T11" fmla="*/ 2147483646 h 255"/>
                <a:gd name="T12" fmla="*/ 2147483646 w 125"/>
                <a:gd name="T13" fmla="*/ 2147483646 h 255"/>
                <a:gd name="T14" fmla="*/ 2147483646 w 125"/>
                <a:gd name="T15" fmla="*/ 2147483646 h 255"/>
                <a:gd name="T16" fmla="*/ 2147483646 w 125"/>
                <a:gd name="T17" fmla="*/ 2147483646 h 255"/>
                <a:gd name="T18" fmla="*/ 2147483646 w 125"/>
                <a:gd name="T19" fmla="*/ 2147483646 h 255"/>
                <a:gd name="T20" fmla="*/ 2147483646 w 125"/>
                <a:gd name="T21" fmla="*/ 2147483646 h 255"/>
                <a:gd name="T22" fmla="*/ 2147483646 w 125"/>
                <a:gd name="T23" fmla="*/ 2147483646 h 255"/>
                <a:gd name="T24" fmla="*/ 957114469 w 125"/>
                <a:gd name="T25" fmla="*/ 2147483646 h 255"/>
                <a:gd name="T26" fmla="*/ 531727969 w 125"/>
                <a:gd name="T27" fmla="*/ 2147483646 h 255"/>
                <a:gd name="T28" fmla="*/ 212693250 w 125"/>
                <a:gd name="T29" fmla="*/ 2147483646 h 255"/>
                <a:gd name="T30" fmla="*/ 1807877156 w 125"/>
                <a:gd name="T31" fmla="*/ 2147483646 h 255"/>
                <a:gd name="T32" fmla="*/ 2126911875 w 125"/>
                <a:gd name="T33" fmla="*/ 2147483646 h 255"/>
                <a:gd name="T34" fmla="*/ 2147483646 w 125"/>
                <a:gd name="T35" fmla="*/ 2147483646 h 255"/>
                <a:gd name="T36" fmla="*/ 2147483646 w 125"/>
                <a:gd name="T37" fmla="*/ 2147483646 h 255"/>
                <a:gd name="T38" fmla="*/ 2147483646 w 125"/>
                <a:gd name="T39" fmla="*/ 2147483646 h 255"/>
                <a:gd name="T40" fmla="*/ 2147483646 w 125"/>
                <a:gd name="T41" fmla="*/ 2147483646 h 255"/>
                <a:gd name="T42" fmla="*/ 2147483646 w 125"/>
                <a:gd name="T43" fmla="*/ 2147483646 h 255"/>
                <a:gd name="T44" fmla="*/ 2147483646 w 125"/>
                <a:gd name="T45" fmla="*/ 2147483646 h 255"/>
                <a:gd name="T46" fmla="*/ 2147483646 w 125"/>
                <a:gd name="T47" fmla="*/ 2147483646 h 255"/>
                <a:gd name="T48" fmla="*/ 2147483646 w 125"/>
                <a:gd name="T49" fmla="*/ 1917740167 h 255"/>
                <a:gd name="T50" fmla="*/ 2147483646 w 125"/>
                <a:gd name="T51" fmla="*/ 1811197900 h 255"/>
                <a:gd name="T52" fmla="*/ 2147483646 w 125"/>
                <a:gd name="T53" fmla="*/ 958870083 h 255"/>
                <a:gd name="T54" fmla="*/ 2147483646 w 125"/>
                <a:gd name="T55" fmla="*/ 639243282 h 255"/>
                <a:gd name="T56" fmla="*/ 2147483646 w 125"/>
                <a:gd name="T57" fmla="*/ 745785549 h 255"/>
                <a:gd name="T58" fmla="*/ 2147483646 w 125"/>
                <a:gd name="T59" fmla="*/ 1385028831 h 255"/>
                <a:gd name="T60" fmla="*/ 2147483646 w 125"/>
                <a:gd name="T61" fmla="*/ 1171944296 h 255"/>
                <a:gd name="T62" fmla="*/ 2147483646 w 125"/>
                <a:gd name="T63" fmla="*/ 426158747 h 255"/>
                <a:gd name="T64" fmla="*/ 2147483646 w 125"/>
                <a:gd name="T65" fmla="*/ 0 h 255"/>
                <a:gd name="T66" fmla="*/ 2147483646 w 125"/>
                <a:gd name="T67" fmla="*/ 639243282 h 255"/>
                <a:gd name="T68" fmla="*/ 2147483646 w 125"/>
                <a:gd name="T69" fmla="*/ 639243282 h 255"/>
                <a:gd name="T70" fmla="*/ 2147483646 w 125"/>
                <a:gd name="T71" fmla="*/ 1278486563 h 255"/>
                <a:gd name="T72" fmla="*/ 2147483646 w 125"/>
                <a:gd name="T73" fmla="*/ 1278486563 h 255"/>
                <a:gd name="T74" fmla="*/ 2147483646 w 125"/>
                <a:gd name="T75" fmla="*/ 1278486563 h 255"/>
                <a:gd name="T76" fmla="*/ 2147483646 w 125"/>
                <a:gd name="T77" fmla="*/ 2147483646 h 255"/>
                <a:gd name="T78" fmla="*/ 2147483646 w 125"/>
                <a:gd name="T79" fmla="*/ 2147483646 h 255"/>
                <a:gd name="T80" fmla="*/ 2147483646 w 125"/>
                <a:gd name="T81" fmla="*/ 2147483646 h 255"/>
                <a:gd name="T82" fmla="*/ 2147483646 w 125"/>
                <a:gd name="T83" fmla="*/ 2147483646 h 255"/>
                <a:gd name="T84" fmla="*/ 2147483646 w 125"/>
                <a:gd name="T85" fmla="*/ 2147483646 h 255"/>
                <a:gd name="T86" fmla="*/ 2147483646 w 125"/>
                <a:gd name="T87" fmla="*/ 2147483646 h 255"/>
                <a:gd name="T88" fmla="*/ 2147483646 w 125"/>
                <a:gd name="T89" fmla="*/ 2147483646 h 255"/>
                <a:gd name="T90" fmla="*/ 2147483646 w 125"/>
                <a:gd name="T91" fmla="*/ 2147483646 h 255"/>
                <a:gd name="T92" fmla="*/ 2147483646 w 125"/>
                <a:gd name="T93" fmla="*/ 2147483646 h 255"/>
                <a:gd name="T94" fmla="*/ 2147483646 w 125"/>
                <a:gd name="T95" fmla="*/ 2147483646 h 255"/>
                <a:gd name="T96" fmla="*/ 2147483646 w 125"/>
                <a:gd name="T97" fmla="*/ 2147483646 h 255"/>
                <a:gd name="T98" fmla="*/ 2147483646 w 125"/>
                <a:gd name="T99" fmla="*/ 2147483646 h 255"/>
                <a:gd name="T100" fmla="*/ 2147483646 w 125"/>
                <a:gd name="T101" fmla="*/ 2147483646 h 255"/>
                <a:gd name="T102" fmla="*/ 2147483646 w 125"/>
                <a:gd name="T103" fmla="*/ 2147483646 h 255"/>
                <a:gd name="T104" fmla="*/ 2147483646 w 125"/>
                <a:gd name="T105" fmla="*/ 2147483646 h 255"/>
                <a:gd name="T106" fmla="*/ 2147483646 w 125"/>
                <a:gd name="T107" fmla="*/ 2147483646 h 255"/>
                <a:gd name="T108" fmla="*/ 2147483646 w 125"/>
                <a:gd name="T109" fmla="*/ 2147483646 h 255"/>
                <a:gd name="T110" fmla="*/ 2147483646 w 125"/>
                <a:gd name="T111" fmla="*/ 2147483646 h 255"/>
                <a:gd name="T112" fmla="*/ 2147483646 w 125"/>
                <a:gd name="T113" fmla="*/ 2147483646 h 25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25" h="255">
                  <a:moveTo>
                    <a:pt x="125" y="147"/>
                  </a:moveTo>
                  <a:cubicBezTo>
                    <a:pt x="125" y="188"/>
                    <a:pt x="110" y="226"/>
                    <a:pt x="84" y="255"/>
                  </a:cubicBezTo>
                  <a:cubicBezTo>
                    <a:pt x="84" y="254"/>
                    <a:pt x="84" y="253"/>
                    <a:pt x="84" y="252"/>
                  </a:cubicBezTo>
                  <a:cubicBezTo>
                    <a:pt x="83" y="246"/>
                    <a:pt x="81" y="241"/>
                    <a:pt x="77" y="236"/>
                  </a:cubicBezTo>
                  <a:cubicBezTo>
                    <a:pt x="76" y="235"/>
                    <a:pt x="76" y="234"/>
                    <a:pt x="76" y="233"/>
                  </a:cubicBezTo>
                  <a:cubicBezTo>
                    <a:pt x="77" y="225"/>
                    <a:pt x="74" y="218"/>
                    <a:pt x="70" y="211"/>
                  </a:cubicBezTo>
                  <a:cubicBezTo>
                    <a:pt x="68" y="207"/>
                    <a:pt x="69" y="202"/>
                    <a:pt x="71" y="199"/>
                  </a:cubicBezTo>
                  <a:cubicBezTo>
                    <a:pt x="77" y="188"/>
                    <a:pt x="73" y="178"/>
                    <a:pt x="67" y="169"/>
                  </a:cubicBezTo>
                  <a:cubicBezTo>
                    <a:pt x="63" y="164"/>
                    <a:pt x="62" y="161"/>
                    <a:pt x="64" y="155"/>
                  </a:cubicBezTo>
                  <a:cubicBezTo>
                    <a:pt x="66" y="150"/>
                    <a:pt x="65" y="146"/>
                    <a:pt x="58" y="147"/>
                  </a:cubicBezTo>
                  <a:cubicBezTo>
                    <a:pt x="57" y="147"/>
                    <a:pt x="56" y="147"/>
                    <a:pt x="56" y="146"/>
                  </a:cubicBezTo>
                  <a:cubicBezTo>
                    <a:pt x="51" y="139"/>
                    <a:pt x="45" y="142"/>
                    <a:pt x="39" y="145"/>
                  </a:cubicBezTo>
                  <a:cubicBezTo>
                    <a:pt x="27" y="150"/>
                    <a:pt x="15" y="145"/>
                    <a:pt x="9" y="134"/>
                  </a:cubicBezTo>
                  <a:cubicBezTo>
                    <a:pt x="8" y="132"/>
                    <a:pt x="7" y="129"/>
                    <a:pt x="5" y="128"/>
                  </a:cubicBezTo>
                  <a:cubicBezTo>
                    <a:pt x="1" y="125"/>
                    <a:pt x="0" y="120"/>
                    <a:pt x="2" y="116"/>
                  </a:cubicBezTo>
                  <a:cubicBezTo>
                    <a:pt x="4" y="109"/>
                    <a:pt x="10" y="80"/>
                    <a:pt x="17" y="77"/>
                  </a:cubicBezTo>
                  <a:cubicBezTo>
                    <a:pt x="19" y="76"/>
                    <a:pt x="20" y="75"/>
                    <a:pt x="20" y="73"/>
                  </a:cubicBezTo>
                  <a:cubicBezTo>
                    <a:pt x="20" y="69"/>
                    <a:pt x="22" y="66"/>
                    <a:pt x="26" y="63"/>
                  </a:cubicBezTo>
                  <a:cubicBezTo>
                    <a:pt x="29" y="61"/>
                    <a:pt x="31" y="57"/>
                    <a:pt x="25" y="54"/>
                  </a:cubicBezTo>
                  <a:cubicBezTo>
                    <a:pt x="22" y="53"/>
                    <a:pt x="22" y="50"/>
                    <a:pt x="23" y="48"/>
                  </a:cubicBezTo>
                  <a:cubicBezTo>
                    <a:pt x="23" y="45"/>
                    <a:pt x="24" y="43"/>
                    <a:pt x="24" y="41"/>
                  </a:cubicBezTo>
                  <a:cubicBezTo>
                    <a:pt x="24" y="36"/>
                    <a:pt x="26" y="34"/>
                    <a:pt x="31" y="35"/>
                  </a:cubicBezTo>
                  <a:cubicBezTo>
                    <a:pt x="32" y="36"/>
                    <a:pt x="34" y="36"/>
                    <a:pt x="35" y="36"/>
                  </a:cubicBezTo>
                  <a:cubicBezTo>
                    <a:pt x="41" y="36"/>
                    <a:pt x="43" y="32"/>
                    <a:pt x="40" y="29"/>
                  </a:cubicBezTo>
                  <a:cubicBezTo>
                    <a:pt x="33" y="22"/>
                    <a:pt x="39" y="20"/>
                    <a:pt x="45" y="18"/>
                  </a:cubicBezTo>
                  <a:cubicBezTo>
                    <a:pt x="41" y="15"/>
                    <a:pt x="38" y="17"/>
                    <a:pt x="34" y="17"/>
                  </a:cubicBezTo>
                  <a:cubicBezTo>
                    <a:pt x="35" y="14"/>
                    <a:pt x="36" y="12"/>
                    <a:pt x="36" y="9"/>
                  </a:cubicBezTo>
                  <a:cubicBezTo>
                    <a:pt x="37" y="8"/>
                    <a:pt x="38" y="7"/>
                    <a:pt x="36" y="6"/>
                  </a:cubicBezTo>
                  <a:cubicBezTo>
                    <a:pt x="35" y="5"/>
                    <a:pt x="33" y="6"/>
                    <a:pt x="33" y="7"/>
                  </a:cubicBezTo>
                  <a:cubicBezTo>
                    <a:pt x="32" y="12"/>
                    <a:pt x="30" y="13"/>
                    <a:pt x="26" y="13"/>
                  </a:cubicBezTo>
                  <a:cubicBezTo>
                    <a:pt x="25" y="13"/>
                    <a:pt x="24" y="12"/>
                    <a:pt x="25" y="11"/>
                  </a:cubicBezTo>
                  <a:cubicBezTo>
                    <a:pt x="25" y="7"/>
                    <a:pt x="26" y="4"/>
                    <a:pt x="31" y="4"/>
                  </a:cubicBezTo>
                  <a:cubicBezTo>
                    <a:pt x="33" y="3"/>
                    <a:pt x="34" y="2"/>
                    <a:pt x="34" y="0"/>
                  </a:cubicBezTo>
                  <a:cubicBezTo>
                    <a:pt x="37" y="2"/>
                    <a:pt x="40" y="4"/>
                    <a:pt x="44" y="6"/>
                  </a:cubicBezTo>
                  <a:cubicBezTo>
                    <a:pt x="44" y="6"/>
                    <a:pt x="44" y="6"/>
                    <a:pt x="44" y="6"/>
                  </a:cubicBezTo>
                  <a:cubicBezTo>
                    <a:pt x="45" y="8"/>
                    <a:pt x="47" y="10"/>
                    <a:pt x="48" y="12"/>
                  </a:cubicBezTo>
                  <a:cubicBezTo>
                    <a:pt x="49" y="14"/>
                    <a:pt x="51" y="14"/>
                    <a:pt x="52" y="12"/>
                  </a:cubicBezTo>
                  <a:cubicBezTo>
                    <a:pt x="53" y="12"/>
                    <a:pt x="53" y="12"/>
                    <a:pt x="53" y="12"/>
                  </a:cubicBezTo>
                  <a:cubicBezTo>
                    <a:pt x="69" y="23"/>
                    <a:pt x="84" y="36"/>
                    <a:pt x="95" y="52"/>
                  </a:cubicBezTo>
                  <a:cubicBezTo>
                    <a:pt x="95" y="53"/>
                    <a:pt x="94" y="54"/>
                    <a:pt x="93" y="54"/>
                  </a:cubicBezTo>
                  <a:cubicBezTo>
                    <a:pt x="91" y="54"/>
                    <a:pt x="89" y="52"/>
                    <a:pt x="89" y="51"/>
                  </a:cubicBezTo>
                  <a:cubicBezTo>
                    <a:pt x="87" y="42"/>
                    <a:pt x="81" y="37"/>
                    <a:pt x="75" y="32"/>
                  </a:cubicBezTo>
                  <a:cubicBezTo>
                    <a:pt x="73" y="30"/>
                    <a:pt x="72" y="29"/>
                    <a:pt x="70" y="30"/>
                  </a:cubicBezTo>
                  <a:cubicBezTo>
                    <a:pt x="69" y="32"/>
                    <a:pt x="70" y="33"/>
                    <a:pt x="71" y="35"/>
                  </a:cubicBezTo>
                  <a:cubicBezTo>
                    <a:pt x="72" y="39"/>
                    <a:pt x="77" y="40"/>
                    <a:pt x="80" y="45"/>
                  </a:cubicBezTo>
                  <a:cubicBezTo>
                    <a:pt x="74" y="43"/>
                    <a:pt x="70" y="41"/>
                    <a:pt x="67" y="38"/>
                  </a:cubicBezTo>
                  <a:cubicBezTo>
                    <a:pt x="64" y="34"/>
                    <a:pt x="55" y="35"/>
                    <a:pt x="50" y="38"/>
                  </a:cubicBezTo>
                  <a:cubicBezTo>
                    <a:pt x="43" y="44"/>
                    <a:pt x="43" y="56"/>
                    <a:pt x="31" y="57"/>
                  </a:cubicBezTo>
                  <a:cubicBezTo>
                    <a:pt x="35" y="59"/>
                    <a:pt x="38" y="59"/>
                    <a:pt x="41" y="58"/>
                  </a:cubicBezTo>
                  <a:cubicBezTo>
                    <a:pt x="47" y="55"/>
                    <a:pt x="53" y="55"/>
                    <a:pt x="60" y="54"/>
                  </a:cubicBezTo>
                  <a:cubicBezTo>
                    <a:pt x="64" y="54"/>
                    <a:pt x="67" y="55"/>
                    <a:pt x="66" y="60"/>
                  </a:cubicBezTo>
                  <a:cubicBezTo>
                    <a:pt x="66" y="63"/>
                    <a:pt x="67" y="66"/>
                    <a:pt x="71" y="66"/>
                  </a:cubicBezTo>
                  <a:cubicBezTo>
                    <a:pt x="74" y="66"/>
                    <a:pt x="75" y="68"/>
                    <a:pt x="78" y="69"/>
                  </a:cubicBezTo>
                  <a:cubicBezTo>
                    <a:pt x="81" y="71"/>
                    <a:pt x="86" y="77"/>
                    <a:pt x="88" y="68"/>
                  </a:cubicBezTo>
                  <a:cubicBezTo>
                    <a:pt x="89" y="66"/>
                    <a:pt x="91" y="65"/>
                    <a:pt x="93" y="66"/>
                  </a:cubicBezTo>
                  <a:cubicBezTo>
                    <a:pt x="97" y="69"/>
                    <a:pt x="102" y="70"/>
                    <a:pt x="106" y="70"/>
                  </a:cubicBezTo>
                  <a:cubicBezTo>
                    <a:pt x="118" y="93"/>
                    <a:pt x="125" y="119"/>
                    <a:pt x="125" y="147"/>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55" name="Freeform 34">
              <a:extLst>
                <a:ext uri="{FF2B5EF4-FFF2-40B4-BE49-F238E27FC236}">
                  <a16:creationId xmlns:a16="http://schemas.microsoft.com/office/drawing/2014/main" id="{E3E30D43-BB4D-4832-A294-01F5C6F4C111}"/>
                </a:ext>
              </a:extLst>
            </p:cNvPr>
            <p:cNvSpPr>
              <a:spLocks noEditPoints="1"/>
            </p:cNvSpPr>
            <p:nvPr/>
          </p:nvSpPr>
          <p:spPr bwMode="auto">
            <a:xfrm>
              <a:off x="4508500" y="2160588"/>
              <a:ext cx="1360488" cy="1528762"/>
            </a:xfrm>
            <a:custGeom>
              <a:avLst/>
              <a:gdLst>
                <a:gd name="T0" fmla="*/ 2147483646 w 132"/>
                <a:gd name="T1" fmla="*/ 2147483646 h 148"/>
                <a:gd name="T2" fmla="*/ 2147483646 w 132"/>
                <a:gd name="T3" fmla="*/ 2027262366 h 148"/>
                <a:gd name="T4" fmla="*/ 2147483646 w 132"/>
                <a:gd name="T5" fmla="*/ 1707172657 h 148"/>
                <a:gd name="T6" fmla="*/ 2147483646 w 132"/>
                <a:gd name="T7" fmla="*/ 853586329 h 148"/>
                <a:gd name="T8" fmla="*/ 2147483646 w 132"/>
                <a:gd name="T9" fmla="*/ 533486291 h 148"/>
                <a:gd name="T10" fmla="*/ 2147483646 w 132"/>
                <a:gd name="T11" fmla="*/ 320089708 h 148"/>
                <a:gd name="T12" fmla="*/ 2147483646 w 132"/>
                <a:gd name="T13" fmla="*/ 213396582 h 148"/>
                <a:gd name="T14" fmla="*/ 2147483646 w 132"/>
                <a:gd name="T15" fmla="*/ 853586329 h 148"/>
                <a:gd name="T16" fmla="*/ 2147483646 w 132"/>
                <a:gd name="T17" fmla="*/ 1387072619 h 148"/>
                <a:gd name="T18" fmla="*/ 2147483646 w 132"/>
                <a:gd name="T19" fmla="*/ 2147483646 h 148"/>
                <a:gd name="T20" fmla="*/ 2147483646 w 132"/>
                <a:gd name="T21" fmla="*/ 2147483646 h 148"/>
                <a:gd name="T22" fmla="*/ 2147483646 w 132"/>
                <a:gd name="T23" fmla="*/ 2147483646 h 148"/>
                <a:gd name="T24" fmla="*/ 2147483646 w 132"/>
                <a:gd name="T25" fmla="*/ 1813865784 h 148"/>
                <a:gd name="T26" fmla="*/ 0 w 132"/>
                <a:gd name="T27" fmla="*/ 2147483646 h 148"/>
                <a:gd name="T28" fmla="*/ 1912114350 w 132"/>
                <a:gd name="T29" fmla="*/ 2147483646 h 148"/>
                <a:gd name="T30" fmla="*/ 2124577226 w 132"/>
                <a:gd name="T31" fmla="*/ 2147483646 h 148"/>
                <a:gd name="T32" fmla="*/ 2147483646 w 132"/>
                <a:gd name="T33" fmla="*/ 2147483646 h 148"/>
                <a:gd name="T34" fmla="*/ 2147483646 w 132"/>
                <a:gd name="T35" fmla="*/ 2147483646 h 148"/>
                <a:gd name="T36" fmla="*/ 2147483646 w 132"/>
                <a:gd name="T37" fmla="*/ 2147483646 h 148"/>
                <a:gd name="T38" fmla="*/ 2147483646 w 132"/>
                <a:gd name="T39" fmla="*/ 2147483646 h 148"/>
                <a:gd name="T40" fmla="*/ 2147483646 w 132"/>
                <a:gd name="T41" fmla="*/ 2147483646 h 148"/>
                <a:gd name="T42" fmla="*/ 2147483646 w 132"/>
                <a:gd name="T43" fmla="*/ 2147483646 h 148"/>
                <a:gd name="T44" fmla="*/ 2147483646 w 132"/>
                <a:gd name="T45" fmla="*/ 2147483646 h 148"/>
                <a:gd name="T46" fmla="*/ 2147483646 w 132"/>
                <a:gd name="T47" fmla="*/ 2147483646 h 148"/>
                <a:gd name="T48" fmla="*/ 2147483646 w 132"/>
                <a:gd name="T49" fmla="*/ 2147483646 h 148"/>
                <a:gd name="T50" fmla="*/ 2147483646 w 132"/>
                <a:gd name="T51" fmla="*/ 2147483646 h 148"/>
                <a:gd name="T52" fmla="*/ 2147483646 w 132"/>
                <a:gd name="T53" fmla="*/ 2147483646 h 148"/>
                <a:gd name="T54" fmla="*/ 2147483646 w 132"/>
                <a:gd name="T55" fmla="*/ 2147483646 h 148"/>
                <a:gd name="T56" fmla="*/ 1805882912 w 132"/>
                <a:gd name="T57" fmla="*/ 2147483646 h 148"/>
                <a:gd name="T58" fmla="*/ 1380967467 w 132"/>
                <a:gd name="T59" fmla="*/ 2147483646 h 148"/>
                <a:gd name="T60" fmla="*/ 1487198905 w 132"/>
                <a:gd name="T61" fmla="*/ 2147483646 h 148"/>
                <a:gd name="T62" fmla="*/ 2147483646 w 132"/>
                <a:gd name="T63" fmla="*/ 2147483646 h 148"/>
                <a:gd name="T64" fmla="*/ 2147483646 w 132"/>
                <a:gd name="T65" fmla="*/ 2147483646 h 148"/>
                <a:gd name="T66" fmla="*/ 2147483646 w 132"/>
                <a:gd name="T67" fmla="*/ 2147483646 h 148"/>
                <a:gd name="T68" fmla="*/ 2147483646 w 132"/>
                <a:gd name="T69" fmla="*/ 2147483646 h 148"/>
                <a:gd name="T70" fmla="*/ 2147483646 w 132"/>
                <a:gd name="T71" fmla="*/ 2147483646 h 148"/>
                <a:gd name="T72" fmla="*/ 2147483646 w 132"/>
                <a:gd name="T73" fmla="*/ 2147483646 h 148"/>
                <a:gd name="T74" fmla="*/ 2147483646 w 132"/>
                <a:gd name="T75" fmla="*/ 2147483646 h 148"/>
                <a:gd name="T76" fmla="*/ 2147483646 w 132"/>
                <a:gd name="T77" fmla="*/ 2147483646 h 148"/>
                <a:gd name="T78" fmla="*/ 2147483646 w 132"/>
                <a:gd name="T79" fmla="*/ 2147483646 h 148"/>
                <a:gd name="T80" fmla="*/ 2147483646 w 132"/>
                <a:gd name="T81" fmla="*/ 2147483646 h 148"/>
                <a:gd name="T82" fmla="*/ 2147483646 w 132"/>
                <a:gd name="T83" fmla="*/ 2147483646 h 148"/>
                <a:gd name="T84" fmla="*/ 2147483646 w 132"/>
                <a:gd name="T85" fmla="*/ 2147483646 h 148"/>
                <a:gd name="T86" fmla="*/ 2147483646 w 132"/>
                <a:gd name="T87" fmla="*/ 2147483646 h 148"/>
                <a:gd name="T88" fmla="*/ 2147483646 w 132"/>
                <a:gd name="T89" fmla="*/ 2147483646 h 148"/>
                <a:gd name="T90" fmla="*/ 2147483646 w 132"/>
                <a:gd name="T91" fmla="*/ 2147483646 h 148"/>
                <a:gd name="T92" fmla="*/ 2147483646 w 132"/>
                <a:gd name="T93" fmla="*/ 2147483646 h 148"/>
                <a:gd name="T94" fmla="*/ 2147483646 w 132"/>
                <a:gd name="T95" fmla="*/ 2147483646 h 148"/>
                <a:gd name="T96" fmla="*/ 2147483646 w 132"/>
                <a:gd name="T97" fmla="*/ 2147483646 h 148"/>
                <a:gd name="T98" fmla="*/ 2147483646 w 132"/>
                <a:gd name="T99" fmla="*/ 2147483646 h 148"/>
                <a:gd name="T100" fmla="*/ 2147483646 w 132"/>
                <a:gd name="T101" fmla="*/ 2147483646 h 148"/>
                <a:gd name="T102" fmla="*/ 2147483646 w 132"/>
                <a:gd name="T103" fmla="*/ 2147483646 h 1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2" h="148">
                  <a:moveTo>
                    <a:pt x="130" y="34"/>
                  </a:moveTo>
                  <a:cubicBezTo>
                    <a:pt x="128" y="29"/>
                    <a:pt x="127" y="24"/>
                    <a:pt x="128" y="19"/>
                  </a:cubicBezTo>
                  <a:cubicBezTo>
                    <a:pt x="128" y="18"/>
                    <a:pt x="127" y="16"/>
                    <a:pt x="126" y="16"/>
                  </a:cubicBezTo>
                  <a:cubicBezTo>
                    <a:pt x="122" y="14"/>
                    <a:pt x="122" y="11"/>
                    <a:pt x="122" y="8"/>
                  </a:cubicBezTo>
                  <a:cubicBezTo>
                    <a:pt x="122" y="3"/>
                    <a:pt x="121" y="0"/>
                    <a:pt x="116" y="5"/>
                  </a:cubicBezTo>
                  <a:cubicBezTo>
                    <a:pt x="114" y="7"/>
                    <a:pt x="110" y="7"/>
                    <a:pt x="111" y="3"/>
                  </a:cubicBezTo>
                  <a:cubicBezTo>
                    <a:pt x="111" y="2"/>
                    <a:pt x="111" y="2"/>
                    <a:pt x="111" y="2"/>
                  </a:cubicBezTo>
                  <a:cubicBezTo>
                    <a:pt x="105" y="4"/>
                    <a:pt x="99" y="6"/>
                    <a:pt x="93" y="8"/>
                  </a:cubicBezTo>
                  <a:cubicBezTo>
                    <a:pt x="93" y="11"/>
                    <a:pt x="92" y="13"/>
                    <a:pt x="90" y="13"/>
                  </a:cubicBezTo>
                  <a:cubicBezTo>
                    <a:pt x="86" y="15"/>
                    <a:pt x="83" y="18"/>
                    <a:pt x="82" y="22"/>
                  </a:cubicBezTo>
                  <a:cubicBezTo>
                    <a:pt x="82" y="24"/>
                    <a:pt x="81" y="25"/>
                    <a:pt x="79" y="24"/>
                  </a:cubicBezTo>
                  <a:cubicBezTo>
                    <a:pt x="78" y="24"/>
                    <a:pt x="77" y="23"/>
                    <a:pt x="77" y="22"/>
                  </a:cubicBezTo>
                  <a:cubicBezTo>
                    <a:pt x="78" y="20"/>
                    <a:pt x="77" y="18"/>
                    <a:pt x="77" y="17"/>
                  </a:cubicBezTo>
                  <a:cubicBezTo>
                    <a:pt x="38" y="39"/>
                    <a:pt x="10" y="76"/>
                    <a:pt x="0" y="121"/>
                  </a:cubicBezTo>
                  <a:cubicBezTo>
                    <a:pt x="5" y="123"/>
                    <a:pt x="11" y="127"/>
                    <a:pt x="18" y="125"/>
                  </a:cubicBezTo>
                  <a:cubicBezTo>
                    <a:pt x="19" y="125"/>
                    <a:pt x="20" y="126"/>
                    <a:pt x="20" y="127"/>
                  </a:cubicBezTo>
                  <a:cubicBezTo>
                    <a:pt x="21" y="131"/>
                    <a:pt x="25" y="131"/>
                    <a:pt x="28" y="132"/>
                  </a:cubicBezTo>
                  <a:cubicBezTo>
                    <a:pt x="31" y="132"/>
                    <a:pt x="33" y="134"/>
                    <a:pt x="35" y="137"/>
                  </a:cubicBezTo>
                  <a:cubicBezTo>
                    <a:pt x="42" y="148"/>
                    <a:pt x="42" y="148"/>
                    <a:pt x="53" y="146"/>
                  </a:cubicBezTo>
                  <a:cubicBezTo>
                    <a:pt x="53" y="146"/>
                    <a:pt x="53" y="146"/>
                    <a:pt x="53" y="146"/>
                  </a:cubicBezTo>
                  <a:cubicBezTo>
                    <a:pt x="53" y="145"/>
                    <a:pt x="53" y="144"/>
                    <a:pt x="52" y="144"/>
                  </a:cubicBezTo>
                  <a:cubicBezTo>
                    <a:pt x="42" y="142"/>
                    <a:pt x="42" y="142"/>
                    <a:pt x="42" y="131"/>
                  </a:cubicBezTo>
                  <a:cubicBezTo>
                    <a:pt x="42" y="127"/>
                    <a:pt x="41" y="124"/>
                    <a:pt x="37" y="125"/>
                  </a:cubicBezTo>
                  <a:cubicBezTo>
                    <a:pt x="30" y="126"/>
                    <a:pt x="32" y="122"/>
                    <a:pt x="33" y="118"/>
                  </a:cubicBezTo>
                  <a:cubicBezTo>
                    <a:pt x="33" y="116"/>
                    <a:pt x="34" y="115"/>
                    <a:pt x="35" y="114"/>
                  </a:cubicBezTo>
                  <a:cubicBezTo>
                    <a:pt x="35" y="112"/>
                    <a:pt x="37" y="111"/>
                    <a:pt x="35" y="110"/>
                  </a:cubicBezTo>
                  <a:cubicBezTo>
                    <a:pt x="34" y="109"/>
                    <a:pt x="32" y="109"/>
                    <a:pt x="30" y="110"/>
                  </a:cubicBezTo>
                  <a:cubicBezTo>
                    <a:pt x="28" y="110"/>
                    <a:pt x="28" y="112"/>
                    <a:pt x="27" y="114"/>
                  </a:cubicBezTo>
                  <a:cubicBezTo>
                    <a:pt x="25" y="118"/>
                    <a:pt x="21" y="118"/>
                    <a:pt x="17" y="117"/>
                  </a:cubicBezTo>
                  <a:cubicBezTo>
                    <a:pt x="14" y="117"/>
                    <a:pt x="13" y="114"/>
                    <a:pt x="13" y="111"/>
                  </a:cubicBezTo>
                  <a:cubicBezTo>
                    <a:pt x="12" y="106"/>
                    <a:pt x="13" y="101"/>
                    <a:pt x="14" y="97"/>
                  </a:cubicBezTo>
                  <a:cubicBezTo>
                    <a:pt x="16" y="89"/>
                    <a:pt x="22" y="86"/>
                    <a:pt x="29" y="87"/>
                  </a:cubicBezTo>
                  <a:cubicBezTo>
                    <a:pt x="32" y="88"/>
                    <a:pt x="33" y="88"/>
                    <a:pt x="36" y="86"/>
                  </a:cubicBezTo>
                  <a:cubicBezTo>
                    <a:pt x="41" y="81"/>
                    <a:pt x="48" y="85"/>
                    <a:pt x="49" y="92"/>
                  </a:cubicBezTo>
                  <a:cubicBezTo>
                    <a:pt x="49" y="94"/>
                    <a:pt x="50" y="97"/>
                    <a:pt x="52" y="97"/>
                  </a:cubicBezTo>
                  <a:cubicBezTo>
                    <a:pt x="56" y="97"/>
                    <a:pt x="54" y="94"/>
                    <a:pt x="55" y="92"/>
                  </a:cubicBezTo>
                  <a:cubicBezTo>
                    <a:pt x="55" y="88"/>
                    <a:pt x="53" y="82"/>
                    <a:pt x="57" y="80"/>
                  </a:cubicBezTo>
                  <a:cubicBezTo>
                    <a:pt x="65" y="75"/>
                    <a:pt x="70" y="66"/>
                    <a:pt x="76" y="59"/>
                  </a:cubicBezTo>
                  <a:cubicBezTo>
                    <a:pt x="79" y="55"/>
                    <a:pt x="85" y="55"/>
                    <a:pt x="87" y="50"/>
                  </a:cubicBezTo>
                  <a:cubicBezTo>
                    <a:pt x="90" y="45"/>
                    <a:pt x="94" y="45"/>
                    <a:pt x="99" y="45"/>
                  </a:cubicBezTo>
                  <a:cubicBezTo>
                    <a:pt x="105" y="45"/>
                    <a:pt x="109" y="43"/>
                    <a:pt x="115" y="39"/>
                  </a:cubicBezTo>
                  <a:cubicBezTo>
                    <a:pt x="111" y="37"/>
                    <a:pt x="107" y="41"/>
                    <a:pt x="106" y="37"/>
                  </a:cubicBezTo>
                  <a:cubicBezTo>
                    <a:pt x="105" y="33"/>
                    <a:pt x="109" y="32"/>
                    <a:pt x="112" y="31"/>
                  </a:cubicBezTo>
                  <a:cubicBezTo>
                    <a:pt x="115" y="29"/>
                    <a:pt x="118" y="28"/>
                    <a:pt x="122" y="26"/>
                  </a:cubicBezTo>
                  <a:cubicBezTo>
                    <a:pt x="122" y="31"/>
                    <a:pt x="117" y="32"/>
                    <a:pt x="116" y="35"/>
                  </a:cubicBezTo>
                  <a:cubicBezTo>
                    <a:pt x="120" y="36"/>
                    <a:pt x="123" y="37"/>
                    <a:pt x="126" y="38"/>
                  </a:cubicBezTo>
                  <a:cubicBezTo>
                    <a:pt x="131" y="39"/>
                    <a:pt x="132" y="36"/>
                    <a:pt x="130" y="34"/>
                  </a:cubicBezTo>
                  <a:close/>
                  <a:moveTo>
                    <a:pt x="106" y="30"/>
                  </a:moveTo>
                  <a:cubicBezTo>
                    <a:pt x="106" y="30"/>
                    <a:pt x="105" y="30"/>
                    <a:pt x="105" y="30"/>
                  </a:cubicBezTo>
                  <a:cubicBezTo>
                    <a:pt x="105" y="29"/>
                    <a:pt x="106" y="29"/>
                    <a:pt x="106" y="29"/>
                  </a:cubicBezTo>
                  <a:cubicBezTo>
                    <a:pt x="106" y="29"/>
                    <a:pt x="107" y="29"/>
                    <a:pt x="107" y="30"/>
                  </a:cubicBezTo>
                  <a:cubicBezTo>
                    <a:pt x="107" y="30"/>
                    <a:pt x="106" y="30"/>
                    <a:pt x="106" y="30"/>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56" name="Freeform 35">
              <a:extLst>
                <a:ext uri="{FF2B5EF4-FFF2-40B4-BE49-F238E27FC236}">
                  <a16:creationId xmlns:a16="http://schemas.microsoft.com/office/drawing/2014/main" id="{64D24E5C-3CE4-4E03-942B-FED96F687A5C}"/>
                </a:ext>
              </a:extLst>
            </p:cNvPr>
            <p:cNvSpPr>
              <a:spLocks/>
            </p:cNvSpPr>
            <p:nvPr/>
          </p:nvSpPr>
          <p:spPr bwMode="auto">
            <a:xfrm>
              <a:off x="4941888" y="3554413"/>
              <a:ext cx="1184275" cy="1817687"/>
            </a:xfrm>
            <a:custGeom>
              <a:avLst/>
              <a:gdLst>
                <a:gd name="T0" fmla="*/ 2147483646 w 115"/>
                <a:gd name="T1" fmla="*/ 2147483646 h 176"/>
                <a:gd name="T2" fmla="*/ 2147483646 w 115"/>
                <a:gd name="T3" fmla="*/ 2147483646 h 176"/>
                <a:gd name="T4" fmla="*/ 2147483646 w 115"/>
                <a:gd name="T5" fmla="*/ 2147483646 h 176"/>
                <a:gd name="T6" fmla="*/ 2147483646 w 115"/>
                <a:gd name="T7" fmla="*/ 2147483646 h 176"/>
                <a:gd name="T8" fmla="*/ 2147483646 w 115"/>
                <a:gd name="T9" fmla="*/ 2147483646 h 176"/>
                <a:gd name="T10" fmla="*/ 2147483646 w 115"/>
                <a:gd name="T11" fmla="*/ 2147483646 h 176"/>
                <a:gd name="T12" fmla="*/ 2147483646 w 115"/>
                <a:gd name="T13" fmla="*/ 2147483646 h 176"/>
                <a:gd name="T14" fmla="*/ 2147483646 w 115"/>
                <a:gd name="T15" fmla="*/ 2147483646 h 176"/>
                <a:gd name="T16" fmla="*/ 2147483646 w 115"/>
                <a:gd name="T17" fmla="*/ 2147483646 h 176"/>
                <a:gd name="T18" fmla="*/ 2147483646 w 115"/>
                <a:gd name="T19" fmla="*/ 2147483646 h 176"/>
                <a:gd name="T20" fmla="*/ 2147483646 w 115"/>
                <a:gd name="T21" fmla="*/ 2147483646 h 176"/>
                <a:gd name="T22" fmla="*/ 2147483646 w 115"/>
                <a:gd name="T23" fmla="*/ 2147483646 h 176"/>
                <a:gd name="T24" fmla="*/ 2147483646 w 115"/>
                <a:gd name="T25" fmla="*/ 2147483646 h 176"/>
                <a:gd name="T26" fmla="*/ 2147483646 w 115"/>
                <a:gd name="T27" fmla="*/ 2147483646 h 176"/>
                <a:gd name="T28" fmla="*/ 2147483646 w 115"/>
                <a:gd name="T29" fmla="*/ 2147483646 h 176"/>
                <a:gd name="T30" fmla="*/ 2147483646 w 115"/>
                <a:gd name="T31" fmla="*/ 2147483646 h 176"/>
                <a:gd name="T32" fmla="*/ 2147483646 w 115"/>
                <a:gd name="T33" fmla="*/ 2147483646 h 176"/>
                <a:gd name="T34" fmla="*/ 2147483646 w 115"/>
                <a:gd name="T35" fmla="*/ 2147483646 h 176"/>
                <a:gd name="T36" fmla="*/ 2147483646 w 115"/>
                <a:gd name="T37" fmla="*/ 2147483646 h 176"/>
                <a:gd name="T38" fmla="*/ 2147483646 w 115"/>
                <a:gd name="T39" fmla="*/ 2147483646 h 176"/>
                <a:gd name="T40" fmla="*/ 1590749074 w 115"/>
                <a:gd name="T41" fmla="*/ 2147483646 h 176"/>
                <a:gd name="T42" fmla="*/ 530246259 w 115"/>
                <a:gd name="T43" fmla="*/ 2147483646 h 176"/>
                <a:gd name="T44" fmla="*/ 318147755 w 115"/>
                <a:gd name="T45" fmla="*/ 2147483646 h 176"/>
                <a:gd name="T46" fmla="*/ 742344762 w 115"/>
                <a:gd name="T47" fmla="*/ 2147483646 h 176"/>
                <a:gd name="T48" fmla="*/ 1166541769 w 115"/>
                <a:gd name="T49" fmla="*/ 1173296303 h 176"/>
                <a:gd name="T50" fmla="*/ 1166541769 w 115"/>
                <a:gd name="T51" fmla="*/ 1173296303 h 176"/>
                <a:gd name="T52" fmla="*/ 1802847578 w 115"/>
                <a:gd name="T53" fmla="*/ 853300769 h 176"/>
                <a:gd name="T54" fmla="*/ 2147483646 w 115"/>
                <a:gd name="T55" fmla="*/ 319985206 h 176"/>
                <a:gd name="T56" fmla="*/ 2147483646 w 115"/>
                <a:gd name="T57" fmla="*/ 533315562 h 176"/>
                <a:gd name="T58" fmla="*/ 2147483646 w 115"/>
                <a:gd name="T59" fmla="*/ 1279951153 h 176"/>
                <a:gd name="T60" fmla="*/ 2147483646 w 115"/>
                <a:gd name="T61" fmla="*/ 2026597072 h 176"/>
                <a:gd name="T62" fmla="*/ 2147483646 w 115"/>
                <a:gd name="T63" fmla="*/ 2147483646 h 176"/>
                <a:gd name="T64" fmla="*/ 2147483646 w 115"/>
                <a:gd name="T65" fmla="*/ 2147483646 h 176"/>
                <a:gd name="T66" fmla="*/ 2147483646 w 115"/>
                <a:gd name="T67" fmla="*/ 2147483646 h 176"/>
                <a:gd name="T68" fmla="*/ 2147483646 w 115"/>
                <a:gd name="T69" fmla="*/ 2147483646 h 17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5" h="176">
                  <a:moveTo>
                    <a:pt x="113" y="60"/>
                  </a:moveTo>
                  <a:cubicBezTo>
                    <a:pt x="113" y="62"/>
                    <a:pt x="111" y="65"/>
                    <a:pt x="109" y="67"/>
                  </a:cubicBezTo>
                  <a:cubicBezTo>
                    <a:pt x="106" y="71"/>
                    <a:pt x="104" y="75"/>
                    <a:pt x="104" y="81"/>
                  </a:cubicBezTo>
                  <a:cubicBezTo>
                    <a:pt x="105" y="86"/>
                    <a:pt x="103" y="91"/>
                    <a:pt x="101" y="96"/>
                  </a:cubicBezTo>
                  <a:cubicBezTo>
                    <a:pt x="100" y="101"/>
                    <a:pt x="85" y="108"/>
                    <a:pt x="85" y="113"/>
                  </a:cubicBezTo>
                  <a:cubicBezTo>
                    <a:pt x="86" y="120"/>
                    <a:pt x="81" y="125"/>
                    <a:pt x="78" y="131"/>
                  </a:cubicBezTo>
                  <a:cubicBezTo>
                    <a:pt x="76" y="135"/>
                    <a:pt x="70" y="136"/>
                    <a:pt x="71" y="142"/>
                  </a:cubicBezTo>
                  <a:cubicBezTo>
                    <a:pt x="71" y="144"/>
                    <a:pt x="69" y="145"/>
                    <a:pt x="68" y="145"/>
                  </a:cubicBezTo>
                  <a:cubicBezTo>
                    <a:pt x="62" y="144"/>
                    <a:pt x="62" y="152"/>
                    <a:pt x="58" y="153"/>
                  </a:cubicBezTo>
                  <a:cubicBezTo>
                    <a:pt x="57" y="153"/>
                    <a:pt x="57" y="154"/>
                    <a:pt x="58" y="155"/>
                  </a:cubicBezTo>
                  <a:cubicBezTo>
                    <a:pt x="60" y="158"/>
                    <a:pt x="59" y="161"/>
                    <a:pt x="57" y="163"/>
                  </a:cubicBezTo>
                  <a:cubicBezTo>
                    <a:pt x="57" y="164"/>
                    <a:pt x="56" y="165"/>
                    <a:pt x="57" y="166"/>
                  </a:cubicBezTo>
                  <a:cubicBezTo>
                    <a:pt x="60" y="169"/>
                    <a:pt x="60" y="172"/>
                    <a:pt x="60" y="176"/>
                  </a:cubicBezTo>
                  <a:cubicBezTo>
                    <a:pt x="53" y="173"/>
                    <a:pt x="46" y="171"/>
                    <a:pt x="40" y="167"/>
                  </a:cubicBezTo>
                  <a:cubicBezTo>
                    <a:pt x="40" y="165"/>
                    <a:pt x="39" y="163"/>
                    <a:pt x="39" y="161"/>
                  </a:cubicBezTo>
                  <a:cubicBezTo>
                    <a:pt x="39" y="156"/>
                    <a:pt x="36" y="150"/>
                    <a:pt x="35" y="145"/>
                  </a:cubicBezTo>
                  <a:cubicBezTo>
                    <a:pt x="34" y="141"/>
                    <a:pt x="33" y="139"/>
                    <a:pt x="35" y="136"/>
                  </a:cubicBezTo>
                  <a:cubicBezTo>
                    <a:pt x="37" y="133"/>
                    <a:pt x="37" y="130"/>
                    <a:pt x="36" y="128"/>
                  </a:cubicBezTo>
                  <a:cubicBezTo>
                    <a:pt x="32" y="119"/>
                    <a:pt x="34" y="109"/>
                    <a:pt x="34" y="100"/>
                  </a:cubicBezTo>
                  <a:cubicBezTo>
                    <a:pt x="34" y="90"/>
                    <a:pt x="31" y="83"/>
                    <a:pt x="21" y="80"/>
                  </a:cubicBezTo>
                  <a:cubicBezTo>
                    <a:pt x="17" y="79"/>
                    <a:pt x="16" y="76"/>
                    <a:pt x="15" y="72"/>
                  </a:cubicBezTo>
                  <a:cubicBezTo>
                    <a:pt x="14" y="66"/>
                    <a:pt x="11" y="59"/>
                    <a:pt x="5" y="54"/>
                  </a:cubicBezTo>
                  <a:cubicBezTo>
                    <a:pt x="4" y="54"/>
                    <a:pt x="3" y="53"/>
                    <a:pt x="3" y="51"/>
                  </a:cubicBezTo>
                  <a:cubicBezTo>
                    <a:pt x="5" y="45"/>
                    <a:pt x="0" y="38"/>
                    <a:pt x="7" y="33"/>
                  </a:cubicBezTo>
                  <a:cubicBezTo>
                    <a:pt x="15" y="27"/>
                    <a:pt x="13" y="19"/>
                    <a:pt x="11" y="11"/>
                  </a:cubicBezTo>
                  <a:cubicBezTo>
                    <a:pt x="11" y="11"/>
                    <a:pt x="11" y="11"/>
                    <a:pt x="11" y="11"/>
                  </a:cubicBezTo>
                  <a:cubicBezTo>
                    <a:pt x="14" y="11"/>
                    <a:pt x="15" y="10"/>
                    <a:pt x="17" y="8"/>
                  </a:cubicBezTo>
                  <a:cubicBezTo>
                    <a:pt x="21" y="1"/>
                    <a:pt x="26" y="0"/>
                    <a:pt x="34" y="3"/>
                  </a:cubicBezTo>
                  <a:cubicBezTo>
                    <a:pt x="36" y="4"/>
                    <a:pt x="37" y="6"/>
                    <a:pt x="40" y="5"/>
                  </a:cubicBezTo>
                  <a:cubicBezTo>
                    <a:pt x="47" y="3"/>
                    <a:pt x="52" y="6"/>
                    <a:pt x="56" y="12"/>
                  </a:cubicBezTo>
                  <a:cubicBezTo>
                    <a:pt x="58" y="16"/>
                    <a:pt x="62" y="18"/>
                    <a:pt x="67" y="19"/>
                  </a:cubicBezTo>
                  <a:cubicBezTo>
                    <a:pt x="71" y="19"/>
                    <a:pt x="74" y="22"/>
                    <a:pt x="75" y="26"/>
                  </a:cubicBezTo>
                  <a:cubicBezTo>
                    <a:pt x="77" y="36"/>
                    <a:pt x="86" y="39"/>
                    <a:pt x="94" y="42"/>
                  </a:cubicBezTo>
                  <a:cubicBezTo>
                    <a:pt x="100" y="43"/>
                    <a:pt x="105" y="47"/>
                    <a:pt x="111" y="50"/>
                  </a:cubicBezTo>
                  <a:cubicBezTo>
                    <a:pt x="114" y="52"/>
                    <a:pt x="115" y="56"/>
                    <a:pt x="113" y="60"/>
                  </a:cubicBez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57" name="Oval 36">
              <a:extLst>
                <a:ext uri="{FF2B5EF4-FFF2-40B4-BE49-F238E27FC236}">
                  <a16:creationId xmlns:a16="http://schemas.microsoft.com/office/drawing/2014/main" id="{1DDED18D-2743-4441-A7CA-1CA88EEFA3D5}"/>
                </a:ext>
              </a:extLst>
            </p:cNvPr>
            <p:cNvSpPr>
              <a:spLocks noChangeArrowheads="1"/>
            </p:cNvSpPr>
            <p:nvPr/>
          </p:nvSpPr>
          <p:spPr bwMode="auto">
            <a:xfrm>
              <a:off x="5591175" y="2460625"/>
              <a:ext cx="20638" cy="9525"/>
            </a:xfrm>
            <a:prstGeom prst="ellipse">
              <a:avLst/>
            </a:prstGeom>
            <a:solidFill>
              <a:srgbClr val="DCEAF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3" name="Группа 2">
            <a:extLst>
              <a:ext uri="{FF2B5EF4-FFF2-40B4-BE49-F238E27FC236}">
                <a16:creationId xmlns:a16="http://schemas.microsoft.com/office/drawing/2014/main" id="{53D27E8F-0C84-4030-9367-00754AC9C884}"/>
              </a:ext>
            </a:extLst>
          </p:cNvPr>
          <p:cNvGrpSpPr/>
          <p:nvPr/>
        </p:nvGrpSpPr>
        <p:grpSpPr>
          <a:xfrm>
            <a:off x="3951288" y="1468438"/>
            <a:ext cx="1360487" cy="1517650"/>
            <a:chOff x="3951288" y="1468438"/>
            <a:chExt cx="1360487" cy="1517650"/>
          </a:xfrm>
        </p:grpSpPr>
        <p:sp>
          <p:nvSpPr>
            <p:cNvPr id="6158" name="Freeform 37">
              <a:extLst>
                <a:ext uri="{FF2B5EF4-FFF2-40B4-BE49-F238E27FC236}">
                  <a16:creationId xmlns:a16="http://schemas.microsoft.com/office/drawing/2014/main" id="{F4FBB643-4D39-493F-8EFD-32427364BEA1}"/>
                </a:ext>
              </a:extLst>
            </p:cNvPr>
            <p:cNvSpPr>
              <a:spLocks/>
            </p:cNvSpPr>
            <p:nvPr/>
          </p:nvSpPr>
          <p:spPr bwMode="auto">
            <a:xfrm>
              <a:off x="3951288" y="1468438"/>
              <a:ext cx="1360487" cy="1517650"/>
            </a:xfrm>
            <a:custGeom>
              <a:avLst/>
              <a:gdLst>
                <a:gd name="T0" fmla="*/ 2147483646 w 132"/>
                <a:gd name="T1" fmla="*/ 2147483646 h 147"/>
                <a:gd name="T2" fmla="*/ 2147483646 w 132"/>
                <a:gd name="T3" fmla="*/ 2147483646 h 147"/>
                <a:gd name="T4" fmla="*/ 2147483646 w 132"/>
                <a:gd name="T5" fmla="*/ 2147483646 h 147"/>
                <a:gd name="T6" fmla="*/ 2147483646 w 132"/>
                <a:gd name="T7" fmla="*/ 0 h 147"/>
                <a:gd name="T8" fmla="*/ 0 w 132"/>
                <a:gd name="T9" fmla="*/ 2147483646 h 147"/>
                <a:gd name="T10" fmla="*/ 2147483646 w 132"/>
                <a:gd name="T11" fmla="*/ 2147483646 h 147"/>
                <a:gd name="T12" fmla="*/ 2147483646 w 132"/>
                <a:gd name="T13" fmla="*/ 2147483646 h 147"/>
                <a:gd name="T14" fmla="*/ 2147483646 w 132"/>
                <a:gd name="T15" fmla="*/ 2147483646 h 1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2" h="147">
                  <a:moveTo>
                    <a:pt x="132" y="147"/>
                  </a:moveTo>
                  <a:cubicBezTo>
                    <a:pt x="74" y="63"/>
                    <a:pt x="74" y="63"/>
                    <a:pt x="74" y="63"/>
                  </a:cubicBezTo>
                  <a:cubicBezTo>
                    <a:pt x="79" y="57"/>
                    <a:pt x="81" y="49"/>
                    <a:pt x="81" y="40"/>
                  </a:cubicBezTo>
                  <a:cubicBezTo>
                    <a:pt x="81" y="18"/>
                    <a:pt x="63" y="0"/>
                    <a:pt x="41" y="0"/>
                  </a:cubicBezTo>
                  <a:cubicBezTo>
                    <a:pt x="18" y="0"/>
                    <a:pt x="0" y="18"/>
                    <a:pt x="0" y="40"/>
                  </a:cubicBezTo>
                  <a:cubicBezTo>
                    <a:pt x="0" y="63"/>
                    <a:pt x="18" y="81"/>
                    <a:pt x="41" y="81"/>
                  </a:cubicBezTo>
                  <a:cubicBezTo>
                    <a:pt x="46" y="81"/>
                    <a:pt x="50" y="80"/>
                    <a:pt x="55" y="78"/>
                  </a:cubicBezTo>
                  <a:lnTo>
                    <a:pt x="132" y="147"/>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63" name="Oval 42">
              <a:extLst>
                <a:ext uri="{FF2B5EF4-FFF2-40B4-BE49-F238E27FC236}">
                  <a16:creationId xmlns:a16="http://schemas.microsoft.com/office/drawing/2014/main" id="{2BE7CC78-21BC-4F93-A096-B2D425065DC0}"/>
                </a:ext>
              </a:extLst>
            </p:cNvPr>
            <p:cNvSpPr>
              <a:spLocks noChangeArrowheads="1"/>
            </p:cNvSpPr>
            <p:nvPr/>
          </p:nvSpPr>
          <p:spPr bwMode="auto">
            <a:xfrm>
              <a:off x="4075113" y="1582738"/>
              <a:ext cx="587375" cy="588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6168" name="Rectangle 47">
              <a:extLst>
                <a:ext uri="{FF2B5EF4-FFF2-40B4-BE49-F238E27FC236}">
                  <a16:creationId xmlns:a16="http://schemas.microsoft.com/office/drawing/2014/main" id="{A4B741D9-74EC-4940-B39B-80ADC122C9CD}"/>
                </a:ext>
              </a:extLst>
            </p:cNvPr>
            <p:cNvSpPr>
              <a:spLocks noChangeArrowheads="1"/>
            </p:cNvSpPr>
            <p:nvPr/>
          </p:nvSpPr>
          <p:spPr bwMode="auto">
            <a:xfrm>
              <a:off x="4198938" y="1552575"/>
              <a:ext cx="6492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73848D"/>
                  </a:solidFill>
                  <a:latin typeface="Arial" panose="020B0604020202020204" pitchFamily="34" charset="0"/>
                </a:rPr>
                <a:t>A</a:t>
              </a:r>
              <a:endParaRPr lang="ru-RU" altLang="ru-RU" sz="1800"/>
            </a:p>
          </p:txBody>
        </p:sp>
      </p:grpSp>
      <p:grpSp>
        <p:nvGrpSpPr>
          <p:cNvPr id="6" name="Группа 5">
            <a:extLst>
              <a:ext uri="{FF2B5EF4-FFF2-40B4-BE49-F238E27FC236}">
                <a16:creationId xmlns:a16="http://schemas.microsoft.com/office/drawing/2014/main" id="{DD87C64E-9E7E-49CC-844C-4340547598D6}"/>
              </a:ext>
            </a:extLst>
          </p:cNvPr>
          <p:cNvGrpSpPr/>
          <p:nvPr/>
        </p:nvGrpSpPr>
        <p:grpSpPr>
          <a:xfrm>
            <a:off x="6415088" y="1273175"/>
            <a:ext cx="1412875" cy="1527175"/>
            <a:chOff x="6415088" y="1273175"/>
            <a:chExt cx="1412875" cy="1527175"/>
          </a:xfrm>
        </p:grpSpPr>
        <p:sp>
          <p:nvSpPr>
            <p:cNvPr id="6159" name="Freeform 38">
              <a:extLst>
                <a:ext uri="{FF2B5EF4-FFF2-40B4-BE49-F238E27FC236}">
                  <a16:creationId xmlns:a16="http://schemas.microsoft.com/office/drawing/2014/main" id="{519ADD4A-7693-4043-94EC-306DB63D1F8C}"/>
                </a:ext>
              </a:extLst>
            </p:cNvPr>
            <p:cNvSpPr>
              <a:spLocks/>
            </p:cNvSpPr>
            <p:nvPr/>
          </p:nvSpPr>
          <p:spPr bwMode="auto">
            <a:xfrm>
              <a:off x="6415088" y="1273175"/>
              <a:ext cx="1360487" cy="1527175"/>
            </a:xfrm>
            <a:custGeom>
              <a:avLst/>
              <a:gdLst>
                <a:gd name="T0" fmla="*/ 2147483646 w 132"/>
                <a:gd name="T1" fmla="*/ 0 h 148"/>
                <a:gd name="T2" fmla="*/ 2147483646 w 132"/>
                <a:gd name="T3" fmla="*/ 2147483646 h 148"/>
                <a:gd name="T4" fmla="*/ 2147483646 w 132"/>
                <a:gd name="T5" fmla="*/ 2147483646 h 148"/>
                <a:gd name="T6" fmla="*/ 0 w 132"/>
                <a:gd name="T7" fmla="*/ 2147483646 h 148"/>
                <a:gd name="T8" fmla="*/ 2147483646 w 132"/>
                <a:gd name="T9" fmla="*/ 2147483646 h 148"/>
                <a:gd name="T10" fmla="*/ 2147483646 w 132"/>
                <a:gd name="T11" fmla="*/ 2147483646 h 148"/>
                <a:gd name="T12" fmla="*/ 2147483646 w 132"/>
                <a:gd name="T13" fmla="*/ 2147483646 h 148"/>
                <a:gd name="T14" fmla="*/ 2147483646 w 132"/>
                <a:gd name="T15" fmla="*/ 0 h 1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2" h="148">
                  <a:moveTo>
                    <a:pt x="91" y="0"/>
                  </a:moveTo>
                  <a:cubicBezTo>
                    <a:pt x="69" y="0"/>
                    <a:pt x="51" y="18"/>
                    <a:pt x="51" y="41"/>
                  </a:cubicBezTo>
                  <a:cubicBezTo>
                    <a:pt x="51" y="50"/>
                    <a:pt x="54" y="58"/>
                    <a:pt x="58" y="64"/>
                  </a:cubicBezTo>
                  <a:cubicBezTo>
                    <a:pt x="0" y="148"/>
                    <a:pt x="0" y="148"/>
                    <a:pt x="0" y="148"/>
                  </a:cubicBezTo>
                  <a:cubicBezTo>
                    <a:pt x="77" y="79"/>
                    <a:pt x="77" y="79"/>
                    <a:pt x="77" y="79"/>
                  </a:cubicBezTo>
                  <a:cubicBezTo>
                    <a:pt x="82" y="80"/>
                    <a:pt x="86" y="81"/>
                    <a:pt x="91" y="81"/>
                  </a:cubicBezTo>
                  <a:cubicBezTo>
                    <a:pt x="114" y="81"/>
                    <a:pt x="132" y="63"/>
                    <a:pt x="132" y="41"/>
                  </a:cubicBezTo>
                  <a:cubicBezTo>
                    <a:pt x="132" y="18"/>
                    <a:pt x="114" y="0"/>
                    <a:pt x="91"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64" name="Oval 43">
              <a:extLst>
                <a:ext uri="{FF2B5EF4-FFF2-40B4-BE49-F238E27FC236}">
                  <a16:creationId xmlns:a16="http://schemas.microsoft.com/office/drawing/2014/main" id="{905582C3-7396-4F48-9815-697BCD05E80B}"/>
                </a:ext>
              </a:extLst>
            </p:cNvPr>
            <p:cNvSpPr>
              <a:spLocks noChangeArrowheads="1"/>
            </p:cNvSpPr>
            <p:nvPr/>
          </p:nvSpPr>
          <p:spPr bwMode="auto">
            <a:xfrm>
              <a:off x="7054850" y="1397000"/>
              <a:ext cx="587375" cy="5889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6169" name="Rectangle 48">
              <a:extLst>
                <a:ext uri="{FF2B5EF4-FFF2-40B4-BE49-F238E27FC236}">
                  <a16:creationId xmlns:a16="http://schemas.microsoft.com/office/drawing/2014/main" id="{0ED16636-752A-4827-AA6A-2749D7E8F8C2}"/>
                </a:ext>
              </a:extLst>
            </p:cNvPr>
            <p:cNvSpPr>
              <a:spLocks noChangeArrowheads="1"/>
            </p:cNvSpPr>
            <p:nvPr/>
          </p:nvSpPr>
          <p:spPr bwMode="auto">
            <a:xfrm>
              <a:off x="7178675" y="1355725"/>
              <a:ext cx="649288"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73848D"/>
                  </a:solidFill>
                  <a:latin typeface="Arial" panose="020B0604020202020204" pitchFamily="34" charset="0"/>
                </a:rPr>
                <a:t>B</a:t>
              </a:r>
              <a:endParaRPr lang="ru-RU" altLang="ru-RU" sz="1800"/>
            </a:p>
          </p:txBody>
        </p:sp>
      </p:grpSp>
      <p:grpSp>
        <p:nvGrpSpPr>
          <p:cNvPr id="4" name="Группа 3">
            <a:extLst>
              <a:ext uri="{FF2B5EF4-FFF2-40B4-BE49-F238E27FC236}">
                <a16:creationId xmlns:a16="http://schemas.microsoft.com/office/drawing/2014/main" id="{B15E4C93-02D9-4845-A5EB-6CC307BCC72A}"/>
              </a:ext>
            </a:extLst>
          </p:cNvPr>
          <p:cNvGrpSpPr/>
          <p:nvPr/>
        </p:nvGrpSpPr>
        <p:grpSpPr>
          <a:xfrm>
            <a:off x="3302000" y="3833813"/>
            <a:ext cx="1711325" cy="1403350"/>
            <a:chOff x="3302000" y="3833813"/>
            <a:chExt cx="1711325" cy="1403350"/>
          </a:xfrm>
        </p:grpSpPr>
        <p:sp>
          <p:nvSpPr>
            <p:cNvPr id="6161" name="Freeform 40">
              <a:extLst>
                <a:ext uri="{FF2B5EF4-FFF2-40B4-BE49-F238E27FC236}">
                  <a16:creationId xmlns:a16="http://schemas.microsoft.com/office/drawing/2014/main" id="{F0545861-3E1E-4D9D-9671-D49515362BED}"/>
                </a:ext>
              </a:extLst>
            </p:cNvPr>
            <p:cNvSpPr>
              <a:spLocks/>
            </p:cNvSpPr>
            <p:nvPr/>
          </p:nvSpPr>
          <p:spPr bwMode="auto">
            <a:xfrm>
              <a:off x="3302000" y="3833813"/>
              <a:ext cx="1711325" cy="1403350"/>
            </a:xfrm>
            <a:custGeom>
              <a:avLst/>
              <a:gdLst>
                <a:gd name="T0" fmla="*/ 2147483646 w 166"/>
                <a:gd name="T1" fmla="*/ 0 h 136"/>
                <a:gd name="T2" fmla="*/ 2147483646 w 166"/>
                <a:gd name="T3" fmla="*/ 2147483646 h 136"/>
                <a:gd name="T4" fmla="*/ 2147483646 w 166"/>
                <a:gd name="T5" fmla="*/ 2147483646 h 136"/>
                <a:gd name="T6" fmla="*/ 0 w 166"/>
                <a:gd name="T7" fmla="*/ 2147483646 h 136"/>
                <a:gd name="T8" fmla="*/ 2147483646 w 166"/>
                <a:gd name="T9" fmla="*/ 2147483646 h 136"/>
                <a:gd name="T10" fmla="*/ 2147483646 w 166"/>
                <a:gd name="T11" fmla="*/ 2147483646 h 136"/>
                <a:gd name="T12" fmla="*/ 2147483646 w 166"/>
                <a:gd name="T13" fmla="*/ 2147483646 h 136"/>
                <a:gd name="T14" fmla="*/ 2147483646 w 166"/>
                <a:gd name="T15" fmla="*/ 0 h 13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6" h="136">
                  <a:moveTo>
                    <a:pt x="166" y="0"/>
                  </a:moveTo>
                  <a:cubicBezTo>
                    <a:pt x="66" y="63"/>
                    <a:pt x="66" y="63"/>
                    <a:pt x="66" y="63"/>
                  </a:cubicBezTo>
                  <a:cubicBezTo>
                    <a:pt x="59" y="58"/>
                    <a:pt x="50" y="55"/>
                    <a:pt x="41" y="55"/>
                  </a:cubicBezTo>
                  <a:cubicBezTo>
                    <a:pt x="19" y="55"/>
                    <a:pt x="0" y="73"/>
                    <a:pt x="0" y="95"/>
                  </a:cubicBezTo>
                  <a:cubicBezTo>
                    <a:pt x="0" y="118"/>
                    <a:pt x="19" y="136"/>
                    <a:pt x="41" y="136"/>
                  </a:cubicBezTo>
                  <a:cubicBezTo>
                    <a:pt x="63" y="136"/>
                    <a:pt x="81" y="118"/>
                    <a:pt x="81" y="95"/>
                  </a:cubicBezTo>
                  <a:cubicBezTo>
                    <a:pt x="81" y="91"/>
                    <a:pt x="81" y="87"/>
                    <a:pt x="80" y="83"/>
                  </a:cubicBezTo>
                  <a:lnTo>
                    <a:pt x="16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67" name="Oval 46">
              <a:extLst>
                <a:ext uri="{FF2B5EF4-FFF2-40B4-BE49-F238E27FC236}">
                  <a16:creationId xmlns:a16="http://schemas.microsoft.com/office/drawing/2014/main" id="{4D4CFDEC-3FB0-47A0-96BB-5FB0DA946CF8}"/>
                </a:ext>
              </a:extLst>
            </p:cNvPr>
            <p:cNvSpPr>
              <a:spLocks noChangeArrowheads="1"/>
            </p:cNvSpPr>
            <p:nvPr/>
          </p:nvSpPr>
          <p:spPr bwMode="auto">
            <a:xfrm>
              <a:off x="3425825" y="4535488"/>
              <a:ext cx="587375" cy="588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6170" name="Rectangle 49">
              <a:extLst>
                <a:ext uri="{FF2B5EF4-FFF2-40B4-BE49-F238E27FC236}">
                  <a16:creationId xmlns:a16="http://schemas.microsoft.com/office/drawing/2014/main" id="{E24A8F38-B08D-4ABC-B719-BA6451E2F35B}"/>
                </a:ext>
              </a:extLst>
            </p:cNvPr>
            <p:cNvSpPr>
              <a:spLocks noChangeArrowheads="1"/>
            </p:cNvSpPr>
            <p:nvPr/>
          </p:nvSpPr>
          <p:spPr bwMode="auto">
            <a:xfrm>
              <a:off x="3538538" y="4505325"/>
              <a:ext cx="649287"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73848D"/>
                  </a:solidFill>
                  <a:latin typeface="Arial" panose="020B0604020202020204" pitchFamily="34" charset="0"/>
                </a:rPr>
                <a:t>C</a:t>
              </a:r>
              <a:endParaRPr lang="ru-RU" altLang="ru-RU" sz="1800"/>
            </a:p>
          </p:txBody>
        </p:sp>
      </p:grpSp>
      <p:grpSp>
        <p:nvGrpSpPr>
          <p:cNvPr id="7" name="Группа 6">
            <a:extLst>
              <a:ext uri="{FF2B5EF4-FFF2-40B4-BE49-F238E27FC236}">
                <a16:creationId xmlns:a16="http://schemas.microsoft.com/office/drawing/2014/main" id="{766BBF6A-E0A8-4183-B5EB-F260C0DE158B}"/>
              </a:ext>
            </a:extLst>
          </p:cNvPr>
          <p:cNvGrpSpPr/>
          <p:nvPr/>
        </p:nvGrpSpPr>
        <p:grpSpPr>
          <a:xfrm>
            <a:off x="7580313" y="3513138"/>
            <a:ext cx="1154112" cy="1662112"/>
            <a:chOff x="7580313" y="3513138"/>
            <a:chExt cx="1154112" cy="1662112"/>
          </a:xfrm>
        </p:grpSpPr>
        <p:sp>
          <p:nvSpPr>
            <p:cNvPr id="6160" name="Freeform 39">
              <a:extLst>
                <a:ext uri="{FF2B5EF4-FFF2-40B4-BE49-F238E27FC236}">
                  <a16:creationId xmlns:a16="http://schemas.microsoft.com/office/drawing/2014/main" id="{9572BC3F-B0DC-4B61-BE35-6CE48E85E072}"/>
                </a:ext>
              </a:extLst>
            </p:cNvPr>
            <p:cNvSpPr>
              <a:spLocks/>
            </p:cNvSpPr>
            <p:nvPr/>
          </p:nvSpPr>
          <p:spPr bwMode="auto">
            <a:xfrm>
              <a:off x="7580313" y="3513138"/>
              <a:ext cx="1071562" cy="1662112"/>
            </a:xfrm>
            <a:custGeom>
              <a:avLst/>
              <a:gdLst>
                <a:gd name="T0" fmla="*/ 2147483646 w 104"/>
                <a:gd name="T1" fmla="*/ 2147483646 h 161"/>
                <a:gd name="T2" fmla="*/ 2147483646 w 104"/>
                <a:gd name="T3" fmla="*/ 2147483646 h 161"/>
                <a:gd name="T4" fmla="*/ 0 w 104"/>
                <a:gd name="T5" fmla="*/ 0 h 161"/>
                <a:gd name="T6" fmla="*/ 2147483646 w 104"/>
                <a:gd name="T7" fmla="*/ 2147483646 h 161"/>
                <a:gd name="T8" fmla="*/ 2147483646 w 104"/>
                <a:gd name="T9" fmla="*/ 2147483646 h 161"/>
                <a:gd name="T10" fmla="*/ 2147483646 w 104"/>
                <a:gd name="T11" fmla="*/ 2147483646 h 161"/>
                <a:gd name="T12" fmla="*/ 2147483646 w 104"/>
                <a:gd name="T13" fmla="*/ 2147483646 h 161"/>
                <a:gd name="T14" fmla="*/ 2147483646 w 104"/>
                <a:gd name="T15" fmla="*/ 2147483646 h 16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 h="161">
                  <a:moveTo>
                    <a:pt x="64" y="80"/>
                  </a:moveTo>
                  <a:cubicBezTo>
                    <a:pt x="63" y="80"/>
                    <a:pt x="62" y="80"/>
                    <a:pt x="61" y="80"/>
                  </a:cubicBezTo>
                  <a:cubicBezTo>
                    <a:pt x="0" y="0"/>
                    <a:pt x="0" y="0"/>
                    <a:pt x="0" y="0"/>
                  </a:cubicBezTo>
                  <a:cubicBezTo>
                    <a:pt x="39" y="88"/>
                    <a:pt x="39" y="88"/>
                    <a:pt x="39" y="88"/>
                  </a:cubicBezTo>
                  <a:cubicBezTo>
                    <a:pt x="30" y="95"/>
                    <a:pt x="23" y="107"/>
                    <a:pt x="23" y="120"/>
                  </a:cubicBezTo>
                  <a:cubicBezTo>
                    <a:pt x="23" y="142"/>
                    <a:pt x="41" y="161"/>
                    <a:pt x="64" y="161"/>
                  </a:cubicBezTo>
                  <a:cubicBezTo>
                    <a:pt x="86" y="161"/>
                    <a:pt x="104" y="142"/>
                    <a:pt x="104" y="120"/>
                  </a:cubicBezTo>
                  <a:cubicBezTo>
                    <a:pt x="104" y="98"/>
                    <a:pt x="86" y="80"/>
                    <a:pt x="64" y="8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66" name="Oval 45">
              <a:extLst>
                <a:ext uri="{FF2B5EF4-FFF2-40B4-BE49-F238E27FC236}">
                  <a16:creationId xmlns:a16="http://schemas.microsoft.com/office/drawing/2014/main" id="{2B40E626-D1FE-4EA5-9C7D-0FF24B8B0665}"/>
                </a:ext>
              </a:extLst>
            </p:cNvPr>
            <p:cNvSpPr>
              <a:spLocks noChangeArrowheads="1"/>
            </p:cNvSpPr>
            <p:nvPr/>
          </p:nvSpPr>
          <p:spPr bwMode="auto">
            <a:xfrm>
              <a:off x="7940675" y="4462463"/>
              <a:ext cx="587375" cy="588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6171" name="Rectangle 50">
              <a:extLst>
                <a:ext uri="{FF2B5EF4-FFF2-40B4-BE49-F238E27FC236}">
                  <a16:creationId xmlns:a16="http://schemas.microsoft.com/office/drawing/2014/main" id="{FFF08033-B0D7-49C4-A61E-A6D1448BE03F}"/>
                </a:ext>
              </a:extLst>
            </p:cNvPr>
            <p:cNvSpPr>
              <a:spLocks noChangeArrowheads="1"/>
            </p:cNvSpPr>
            <p:nvPr/>
          </p:nvSpPr>
          <p:spPr bwMode="auto">
            <a:xfrm>
              <a:off x="8085138" y="4443413"/>
              <a:ext cx="649287"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73848D"/>
                  </a:solidFill>
                  <a:latin typeface="Arial" panose="020B0604020202020204" pitchFamily="34" charset="0"/>
                </a:rPr>
                <a:t>D</a:t>
              </a:r>
              <a:endParaRPr lang="ru-RU" altLang="ru-RU" sz="1800"/>
            </a:p>
          </p:txBody>
        </p:sp>
      </p:grpSp>
      <p:grpSp>
        <p:nvGrpSpPr>
          <p:cNvPr id="5" name="Группа 4">
            <a:extLst>
              <a:ext uri="{FF2B5EF4-FFF2-40B4-BE49-F238E27FC236}">
                <a16:creationId xmlns:a16="http://schemas.microsoft.com/office/drawing/2014/main" id="{AF344B96-7FD7-450C-A68B-90EBDD6FE4CF}"/>
              </a:ext>
            </a:extLst>
          </p:cNvPr>
          <p:cNvGrpSpPr/>
          <p:nvPr/>
        </p:nvGrpSpPr>
        <p:grpSpPr>
          <a:xfrm>
            <a:off x="6084888" y="4897438"/>
            <a:ext cx="865187" cy="1712912"/>
            <a:chOff x="6084888" y="4897438"/>
            <a:chExt cx="865187" cy="1712912"/>
          </a:xfrm>
        </p:grpSpPr>
        <p:sp>
          <p:nvSpPr>
            <p:cNvPr id="6162" name="Freeform 41">
              <a:extLst>
                <a:ext uri="{FF2B5EF4-FFF2-40B4-BE49-F238E27FC236}">
                  <a16:creationId xmlns:a16="http://schemas.microsoft.com/office/drawing/2014/main" id="{B3337BF2-6292-4A57-AE71-8985B61D380F}"/>
                </a:ext>
              </a:extLst>
            </p:cNvPr>
            <p:cNvSpPr>
              <a:spLocks/>
            </p:cNvSpPr>
            <p:nvPr/>
          </p:nvSpPr>
          <p:spPr bwMode="auto">
            <a:xfrm>
              <a:off x="6084888" y="4897438"/>
              <a:ext cx="835025" cy="1712912"/>
            </a:xfrm>
            <a:custGeom>
              <a:avLst/>
              <a:gdLst>
                <a:gd name="T0" fmla="*/ 2147483646 w 81"/>
                <a:gd name="T1" fmla="*/ 2147483646 h 166"/>
                <a:gd name="T2" fmla="*/ 2147483646 w 81"/>
                <a:gd name="T3" fmla="*/ 0 h 166"/>
                <a:gd name="T4" fmla="*/ 2147483646 w 81"/>
                <a:gd name="T5" fmla="*/ 2147483646 h 166"/>
                <a:gd name="T6" fmla="*/ 0 w 81"/>
                <a:gd name="T7" fmla="*/ 2147483646 h 166"/>
                <a:gd name="T8" fmla="*/ 2147483646 w 81"/>
                <a:gd name="T9" fmla="*/ 2147483646 h 166"/>
                <a:gd name="T10" fmla="*/ 2147483646 w 81"/>
                <a:gd name="T11" fmla="*/ 2147483646 h 166"/>
                <a:gd name="T12" fmla="*/ 2147483646 w 81"/>
                <a:gd name="T13" fmla="*/ 2147483646 h 1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1" h="166">
                  <a:moveTo>
                    <a:pt x="53" y="87"/>
                  </a:moveTo>
                  <a:cubicBezTo>
                    <a:pt x="26" y="0"/>
                    <a:pt x="26" y="0"/>
                    <a:pt x="26" y="0"/>
                  </a:cubicBezTo>
                  <a:cubicBezTo>
                    <a:pt x="33" y="86"/>
                    <a:pt x="33" y="86"/>
                    <a:pt x="33" y="86"/>
                  </a:cubicBezTo>
                  <a:cubicBezTo>
                    <a:pt x="14" y="90"/>
                    <a:pt x="0" y="106"/>
                    <a:pt x="0" y="126"/>
                  </a:cubicBezTo>
                  <a:cubicBezTo>
                    <a:pt x="0" y="148"/>
                    <a:pt x="18" y="166"/>
                    <a:pt x="40" y="166"/>
                  </a:cubicBezTo>
                  <a:cubicBezTo>
                    <a:pt x="63" y="166"/>
                    <a:pt x="81" y="148"/>
                    <a:pt x="81" y="126"/>
                  </a:cubicBezTo>
                  <a:cubicBezTo>
                    <a:pt x="81" y="108"/>
                    <a:pt x="69" y="92"/>
                    <a:pt x="53" y="8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165" name="Oval 44">
              <a:extLst>
                <a:ext uri="{FF2B5EF4-FFF2-40B4-BE49-F238E27FC236}">
                  <a16:creationId xmlns:a16="http://schemas.microsoft.com/office/drawing/2014/main" id="{6D5B2D3C-AEF5-4519-B101-BE363D904F27}"/>
                </a:ext>
              </a:extLst>
            </p:cNvPr>
            <p:cNvSpPr>
              <a:spLocks noChangeArrowheads="1"/>
            </p:cNvSpPr>
            <p:nvPr/>
          </p:nvSpPr>
          <p:spPr bwMode="auto">
            <a:xfrm>
              <a:off x="6208713" y="5908675"/>
              <a:ext cx="587375" cy="5889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6172" name="Rectangle 51">
              <a:extLst>
                <a:ext uri="{FF2B5EF4-FFF2-40B4-BE49-F238E27FC236}">
                  <a16:creationId xmlns:a16="http://schemas.microsoft.com/office/drawing/2014/main" id="{2B28B270-6EAB-42DC-A0BB-BAD161E3C433}"/>
                </a:ext>
              </a:extLst>
            </p:cNvPr>
            <p:cNvSpPr>
              <a:spLocks noChangeArrowheads="1"/>
            </p:cNvSpPr>
            <p:nvPr/>
          </p:nvSpPr>
          <p:spPr bwMode="auto">
            <a:xfrm>
              <a:off x="6332538" y="5868988"/>
              <a:ext cx="617537"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4200" b="1">
                  <a:solidFill>
                    <a:srgbClr val="73848D"/>
                  </a:solidFill>
                  <a:latin typeface="Arial" panose="020B0604020202020204" pitchFamily="34" charset="0"/>
                </a:rPr>
                <a:t>E</a:t>
              </a:r>
              <a:endParaRPr lang="ru-RU" altLang="ru-RU" sz="1800"/>
            </a:p>
          </p:txBody>
        </p:sp>
      </p:grpSp>
      <p:grpSp>
        <p:nvGrpSpPr>
          <p:cNvPr id="10" name="Группа 9">
            <a:extLst>
              <a:ext uri="{FF2B5EF4-FFF2-40B4-BE49-F238E27FC236}">
                <a16:creationId xmlns:a16="http://schemas.microsoft.com/office/drawing/2014/main" id="{D97F8E08-CA8B-48B5-B1C3-A3EB1214353F}"/>
              </a:ext>
            </a:extLst>
          </p:cNvPr>
          <p:cNvGrpSpPr/>
          <p:nvPr/>
        </p:nvGrpSpPr>
        <p:grpSpPr>
          <a:xfrm>
            <a:off x="7899400" y="1174750"/>
            <a:ext cx="3181350" cy="962025"/>
            <a:chOff x="7899400" y="1174750"/>
            <a:chExt cx="3181350" cy="962025"/>
          </a:xfrm>
        </p:grpSpPr>
        <p:sp>
          <p:nvSpPr>
            <p:cNvPr id="6147" name="TextBox 115">
              <a:extLst>
                <a:ext uri="{FF2B5EF4-FFF2-40B4-BE49-F238E27FC236}">
                  <a16:creationId xmlns:a16="http://schemas.microsoft.com/office/drawing/2014/main" id="{8211DBBC-0AFD-4366-A0E7-3CBC9F882A10}"/>
                </a:ext>
              </a:extLst>
            </p:cNvPr>
            <p:cNvSpPr txBox="1">
              <a:spLocks noChangeArrowheads="1"/>
            </p:cNvSpPr>
            <p:nvPr/>
          </p:nvSpPr>
          <p:spPr bwMode="auto">
            <a:xfrm>
              <a:off x="7899400" y="1552575"/>
              <a:ext cx="3181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400" i="1">
                <a:solidFill>
                  <a:srgbClr val="73858E"/>
                </a:solidFill>
                <a:latin typeface="Arial" panose="020B0604020202020204" pitchFamily="34" charset="0"/>
                <a:cs typeface="Arial" panose="020B0604020202020204" pitchFamily="34" charset="0"/>
              </a:endParaRPr>
            </a:p>
          </p:txBody>
        </p:sp>
        <p:sp>
          <p:nvSpPr>
            <p:cNvPr id="6173" name="Rectangle 52">
              <a:extLst>
                <a:ext uri="{FF2B5EF4-FFF2-40B4-BE49-F238E27FC236}">
                  <a16:creationId xmlns:a16="http://schemas.microsoft.com/office/drawing/2014/main" id="{205E1FF5-D703-4BEC-8522-8E4D55B70EE9}"/>
                </a:ext>
              </a:extLst>
            </p:cNvPr>
            <p:cNvSpPr>
              <a:spLocks noChangeArrowheads="1"/>
            </p:cNvSpPr>
            <p:nvPr/>
          </p:nvSpPr>
          <p:spPr bwMode="auto">
            <a:xfrm>
              <a:off x="8004175" y="1174750"/>
              <a:ext cx="1092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000" b="1" dirty="0">
                  <a:solidFill>
                    <a:schemeClr val="accent5"/>
                  </a:solidFill>
                  <a:latin typeface="Arial" panose="020B0604020202020204" pitchFamily="34" charset="0"/>
                </a:rPr>
                <a:t>Your text</a:t>
              </a:r>
              <a:endParaRPr lang="ru-RU" altLang="ru-RU" sz="1800" dirty="0">
                <a:solidFill>
                  <a:schemeClr val="accent5"/>
                </a:solidFill>
              </a:endParaRPr>
            </a:p>
          </p:txBody>
        </p:sp>
      </p:grpSp>
      <p:grpSp>
        <p:nvGrpSpPr>
          <p:cNvPr id="11" name="Группа 10">
            <a:extLst>
              <a:ext uri="{FF2B5EF4-FFF2-40B4-BE49-F238E27FC236}">
                <a16:creationId xmlns:a16="http://schemas.microsoft.com/office/drawing/2014/main" id="{716C6128-5D19-4F20-93FA-B796CCC60E0E}"/>
              </a:ext>
            </a:extLst>
          </p:cNvPr>
          <p:cNvGrpSpPr/>
          <p:nvPr/>
        </p:nvGrpSpPr>
        <p:grpSpPr>
          <a:xfrm>
            <a:off x="8767763" y="4303713"/>
            <a:ext cx="3181350" cy="962025"/>
            <a:chOff x="8767763" y="4303713"/>
            <a:chExt cx="3181350" cy="962025"/>
          </a:xfrm>
        </p:grpSpPr>
        <p:sp>
          <p:nvSpPr>
            <p:cNvPr id="6174" name="TextBox 115">
              <a:extLst>
                <a:ext uri="{FF2B5EF4-FFF2-40B4-BE49-F238E27FC236}">
                  <a16:creationId xmlns:a16="http://schemas.microsoft.com/office/drawing/2014/main" id="{7AC2407F-47E8-47CC-8857-F456A53A67ED}"/>
                </a:ext>
              </a:extLst>
            </p:cNvPr>
            <p:cNvSpPr txBox="1">
              <a:spLocks noChangeArrowheads="1"/>
            </p:cNvSpPr>
            <p:nvPr/>
          </p:nvSpPr>
          <p:spPr bwMode="auto">
            <a:xfrm>
              <a:off x="8767763" y="4681538"/>
              <a:ext cx="3181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400" i="1">
                <a:solidFill>
                  <a:srgbClr val="73858E"/>
                </a:solidFill>
                <a:latin typeface="Arial" panose="020B0604020202020204" pitchFamily="34" charset="0"/>
                <a:cs typeface="Arial" panose="020B0604020202020204" pitchFamily="34" charset="0"/>
              </a:endParaRPr>
            </a:p>
          </p:txBody>
        </p:sp>
        <p:sp>
          <p:nvSpPr>
            <p:cNvPr id="6175" name="Rectangle 52">
              <a:extLst>
                <a:ext uri="{FF2B5EF4-FFF2-40B4-BE49-F238E27FC236}">
                  <a16:creationId xmlns:a16="http://schemas.microsoft.com/office/drawing/2014/main" id="{70A7CC95-31FF-455E-8D57-A0B1042A9244}"/>
                </a:ext>
              </a:extLst>
            </p:cNvPr>
            <p:cNvSpPr>
              <a:spLocks noChangeArrowheads="1"/>
            </p:cNvSpPr>
            <p:nvPr/>
          </p:nvSpPr>
          <p:spPr bwMode="auto">
            <a:xfrm>
              <a:off x="8872538" y="4303713"/>
              <a:ext cx="1092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000" b="1" dirty="0">
                  <a:solidFill>
                    <a:schemeClr val="accent6"/>
                  </a:solidFill>
                  <a:latin typeface="Arial" panose="020B0604020202020204" pitchFamily="34" charset="0"/>
                </a:rPr>
                <a:t>Your text</a:t>
              </a:r>
              <a:endParaRPr lang="ru-RU" altLang="ru-RU" sz="1800" dirty="0">
                <a:solidFill>
                  <a:schemeClr val="accent6"/>
                </a:solidFill>
              </a:endParaRPr>
            </a:p>
          </p:txBody>
        </p:sp>
      </p:grpSp>
      <p:grpSp>
        <p:nvGrpSpPr>
          <p:cNvPr id="12" name="Группа 11">
            <a:extLst>
              <a:ext uri="{FF2B5EF4-FFF2-40B4-BE49-F238E27FC236}">
                <a16:creationId xmlns:a16="http://schemas.microsoft.com/office/drawing/2014/main" id="{A1BBDF97-D9F5-4240-94DD-89156968A206}"/>
              </a:ext>
            </a:extLst>
          </p:cNvPr>
          <p:cNvGrpSpPr/>
          <p:nvPr/>
        </p:nvGrpSpPr>
        <p:grpSpPr>
          <a:xfrm>
            <a:off x="7197725" y="5737225"/>
            <a:ext cx="3181350" cy="962025"/>
            <a:chOff x="7197725" y="5737225"/>
            <a:chExt cx="3181350" cy="962025"/>
          </a:xfrm>
        </p:grpSpPr>
        <p:sp>
          <p:nvSpPr>
            <p:cNvPr id="6176" name="TextBox 115">
              <a:extLst>
                <a:ext uri="{FF2B5EF4-FFF2-40B4-BE49-F238E27FC236}">
                  <a16:creationId xmlns:a16="http://schemas.microsoft.com/office/drawing/2014/main" id="{71081409-82A8-44AB-BBE4-FDE1D46D5436}"/>
                </a:ext>
              </a:extLst>
            </p:cNvPr>
            <p:cNvSpPr txBox="1">
              <a:spLocks noChangeArrowheads="1"/>
            </p:cNvSpPr>
            <p:nvPr/>
          </p:nvSpPr>
          <p:spPr bwMode="auto">
            <a:xfrm>
              <a:off x="7197725" y="6115050"/>
              <a:ext cx="3181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400" i="1">
                <a:solidFill>
                  <a:srgbClr val="73858E"/>
                </a:solidFill>
                <a:latin typeface="Arial" panose="020B0604020202020204" pitchFamily="34" charset="0"/>
                <a:cs typeface="Arial" panose="020B0604020202020204" pitchFamily="34" charset="0"/>
              </a:endParaRPr>
            </a:p>
          </p:txBody>
        </p:sp>
        <p:sp>
          <p:nvSpPr>
            <p:cNvPr id="6177" name="Rectangle 52">
              <a:extLst>
                <a:ext uri="{FF2B5EF4-FFF2-40B4-BE49-F238E27FC236}">
                  <a16:creationId xmlns:a16="http://schemas.microsoft.com/office/drawing/2014/main" id="{AD31E918-322B-4AB1-AF72-8591105F8476}"/>
                </a:ext>
              </a:extLst>
            </p:cNvPr>
            <p:cNvSpPr>
              <a:spLocks noChangeArrowheads="1"/>
            </p:cNvSpPr>
            <p:nvPr/>
          </p:nvSpPr>
          <p:spPr bwMode="auto">
            <a:xfrm>
              <a:off x="7302500" y="5737225"/>
              <a:ext cx="1092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000" b="1" dirty="0">
                  <a:solidFill>
                    <a:schemeClr val="accent1"/>
                  </a:solidFill>
                  <a:latin typeface="Arial" panose="020B0604020202020204" pitchFamily="34" charset="0"/>
                </a:rPr>
                <a:t>Your text</a:t>
              </a:r>
              <a:endParaRPr lang="ru-RU" altLang="ru-RU" sz="1800" dirty="0">
                <a:solidFill>
                  <a:schemeClr val="accent1"/>
                </a:solidFill>
              </a:endParaRPr>
            </a:p>
          </p:txBody>
        </p:sp>
      </p:grpSp>
      <p:grpSp>
        <p:nvGrpSpPr>
          <p:cNvPr id="9" name="Группа 8">
            <a:extLst>
              <a:ext uri="{FF2B5EF4-FFF2-40B4-BE49-F238E27FC236}">
                <a16:creationId xmlns:a16="http://schemas.microsoft.com/office/drawing/2014/main" id="{E5BC0C62-F771-43F3-99AC-32478F6C9ED3}"/>
              </a:ext>
            </a:extLst>
          </p:cNvPr>
          <p:cNvGrpSpPr/>
          <p:nvPr/>
        </p:nvGrpSpPr>
        <p:grpSpPr>
          <a:xfrm>
            <a:off x="985838" y="4435475"/>
            <a:ext cx="2139950" cy="1208088"/>
            <a:chOff x="985838" y="4435475"/>
            <a:chExt cx="2139950" cy="1208088"/>
          </a:xfrm>
        </p:grpSpPr>
        <p:sp>
          <p:nvSpPr>
            <p:cNvPr id="6178" name="TextBox 115">
              <a:extLst>
                <a:ext uri="{FF2B5EF4-FFF2-40B4-BE49-F238E27FC236}">
                  <a16:creationId xmlns:a16="http://schemas.microsoft.com/office/drawing/2014/main" id="{AFCF2804-A4A2-4D07-8FC3-E62049D1C54B}"/>
                </a:ext>
              </a:extLst>
            </p:cNvPr>
            <p:cNvSpPr txBox="1">
              <a:spLocks noChangeArrowheads="1"/>
            </p:cNvSpPr>
            <p:nvPr/>
          </p:nvSpPr>
          <p:spPr bwMode="auto">
            <a:xfrm>
              <a:off x="985838" y="4811713"/>
              <a:ext cx="21399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400" i="1">
                <a:solidFill>
                  <a:srgbClr val="73858E"/>
                </a:solidFill>
                <a:latin typeface="Arial" panose="020B0604020202020204" pitchFamily="34" charset="0"/>
                <a:cs typeface="Arial" panose="020B0604020202020204" pitchFamily="34" charset="0"/>
              </a:endParaRPr>
            </a:p>
          </p:txBody>
        </p:sp>
        <p:sp>
          <p:nvSpPr>
            <p:cNvPr id="6179" name="Rectangle 52">
              <a:extLst>
                <a:ext uri="{FF2B5EF4-FFF2-40B4-BE49-F238E27FC236}">
                  <a16:creationId xmlns:a16="http://schemas.microsoft.com/office/drawing/2014/main" id="{436988FB-51D2-4D53-B6B6-0ED4FAA53892}"/>
                </a:ext>
              </a:extLst>
            </p:cNvPr>
            <p:cNvSpPr>
              <a:spLocks noChangeArrowheads="1"/>
            </p:cNvSpPr>
            <p:nvPr/>
          </p:nvSpPr>
          <p:spPr bwMode="auto">
            <a:xfrm>
              <a:off x="1922463" y="4435475"/>
              <a:ext cx="1092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ru-RU" sz="2000" b="1" dirty="0">
                  <a:solidFill>
                    <a:schemeClr val="accent2"/>
                  </a:solidFill>
                  <a:latin typeface="Arial" panose="020B0604020202020204" pitchFamily="34" charset="0"/>
                </a:rPr>
                <a:t>Your text</a:t>
              </a:r>
              <a:endParaRPr lang="ru-RU" altLang="ru-RU" sz="1800" dirty="0">
                <a:solidFill>
                  <a:schemeClr val="accent2"/>
                </a:solidFill>
              </a:endParaRPr>
            </a:p>
          </p:txBody>
        </p:sp>
      </p:grpSp>
      <p:grpSp>
        <p:nvGrpSpPr>
          <p:cNvPr id="8" name="Группа 7">
            <a:extLst>
              <a:ext uri="{FF2B5EF4-FFF2-40B4-BE49-F238E27FC236}">
                <a16:creationId xmlns:a16="http://schemas.microsoft.com/office/drawing/2014/main" id="{9F63D57C-258F-45E9-A778-1150A6BFDBFF}"/>
              </a:ext>
            </a:extLst>
          </p:cNvPr>
          <p:cNvGrpSpPr/>
          <p:nvPr/>
        </p:nvGrpSpPr>
        <p:grpSpPr>
          <a:xfrm>
            <a:off x="701675" y="1428750"/>
            <a:ext cx="3022600" cy="962025"/>
            <a:chOff x="701675" y="1428750"/>
            <a:chExt cx="3022600" cy="962025"/>
          </a:xfrm>
        </p:grpSpPr>
        <p:sp>
          <p:nvSpPr>
            <p:cNvPr id="6180" name="TextBox 115">
              <a:extLst>
                <a:ext uri="{FF2B5EF4-FFF2-40B4-BE49-F238E27FC236}">
                  <a16:creationId xmlns:a16="http://schemas.microsoft.com/office/drawing/2014/main" id="{B6DE701C-C109-4840-BB96-1A1CE64D6E7C}"/>
                </a:ext>
              </a:extLst>
            </p:cNvPr>
            <p:cNvSpPr txBox="1">
              <a:spLocks noChangeArrowheads="1"/>
            </p:cNvSpPr>
            <p:nvPr/>
          </p:nvSpPr>
          <p:spPr bwMode="auto">
            <a:xfrm>
              <a:off x="701675" y="1806575"/>
              <a:ext cx="3022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ru-RU" sz="1600" i="1">
                  <a:solidFill>
                    <a:srgbClr val="73858E"/>
                  </a:solidFill>
                  <a:latin typeface="Arial" panose="020B0604020202020204" pitchFamily="34" charset="0"/>
                  <a:cs typeface="Arial" panose="020B0604020202020204" pitchFamily="34" charset="0"/>
                </a:rPr>
                <a:t>Lorem ipsum dolor sit amet, consectetur adipiscing elit, sed</a:t>
              </a:r>
              <a:endParaRPr lang="ru-RU" altLang="ru-RU" sz="1400" i="1">
                <a:solidFill>
                  <a:srgbClr val="73858E"/>
                </a:solidFill>
                <a:latin typeface="Arial" panose="020B0604020202020204" pitchFamily="34" charset="0"/>
                <a:cs typeface="Arial" panose="020B0604020202020204" pitchFamily="34" charset="0"/>
              </a:endParaRPr>
            </a:p>
          </p:txBody>
        </p:sp>
        <p:sp>
          <p:nvSpPr>
            <p:cNvPr id="6181" name="Rectangle 52">
              <a:extLst>
                <a:ext uri="{FF2B5EF4-FFF2-40B4-BE49-F238E27FC236}">
                  <a16:creationId xmlns:a16="http://schemas.microsoft.com/office/drawing/2014/main" id="{95FBC40B-A1B6-4B9D-BD83-F7347884A3DA}"/>
                </a:ext>
              </a:extLst>
            </p:cNvPr>
            <p:cNvSpPr>
              <a:spLocks noChangeArrowheads="1"/>
            </p:cNvSpPr>
            <p:nvPr/>
          </p:nvSpPr>
          <p:spPr bwMode="auto">
            <a:xfrm>
              <a:off x="2520950" y="1428750"/>
              <a:ext cx="1092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a:lnSpc>
                  <a:spcPct val="100000"/>
                </a:lnSpc>
                <a:spcBef>
                  <a:spcPct val="0"/>
                </a:spcBef>
                <a:buFontTx/>
                <a:buNone/>
              </a:pPr>
              <a:r>
                <a:rPr lang="en-US" altLang="ru-RU" sz="2000" b="1" dirty="0">
                  <a:solidFill>
                    <a:schemeClr val="accent3"/>
                  </a:solidFill>
                  <a:latin typeface="Arial" panose="020B0604020202020204" pitchFamily="34" charset="0"/>
                </a:rPr>
                <a:t>Your text</a:t>
              </a:r>
              <a:endParaRPr lang="ru-RU" altLang="ru-RU" sz="1800" dirty="0">
                <a:solidFill>
                  <a:schemeClr val="accent3"/>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par>
                                <p:cTn id="14" presetID="23" presetClass="entr" presetSubtype="16" fill="hold" nodeType="withEffect">
                                  <p:stCondLst>
                                    <p:cond delay="25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50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75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75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childTnLst>
                                </p:cTn>
                              </p:par>
                              <p:par>
                                <p:cTn id="38" presetID="23" presetClass="entr" presetSubtype="16" fill="hold" nodeType="withEffect">
                                  <p:stCondLst>
                                    <p:cond delay="10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100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childTnLst>
                                </p:cTn>
                              </p:par>
                              <p:par>
                                <p:cTn id="46" presetID="23" presetClass="entr" presetSubtype="16" fill="hold" nodeType="withEffect">
                                  <p:stCondLst>
                                    <p:cond delay="125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ppt_w</p:attrName>
                                        </p:attrNameLst>
                                      </p:cBhvr>
                                      <p:tavLst>
                                        <p:tav tm="0">
                                          <p:val>
                                            <p:fltVal val="0"/>
                                          </p:val>
                                        </p:tav>
                                        <p:tav tm="100000">
                                          <p:val>
                                            <p:strVal val="#ppt_w"/>
                                          </p:val>
                                        </p:tav>
                                      </p:tavLst>
                                    </p:anim>
                                    <p:anim calcmode="lin" valueType="num">
                                      <p:cBhvr>
                                        <p:cTn id="49" dur="500" fill="hold"/>
                                        <p:tgtEl>
                                          <p:spTgt spid="5"/>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a:extLst>
              <a:ext uri="{FF2B5EF4-FFF2-40B4-BE49-F238E27FC236}">
                <a16:creationId xmlns:a16="http://schemas.microsoft.com/office/drawing/2014/main" id="{8EA28630-D9A0-4A53-9913-253C736DF343}"/>
              </a:ext>
            </a:extLst>
          </p:cNvPr>
          <p:cNvGrpSpPr/>
          <p:nvPr/>
        </p:nvGrpSpPr>
        <p:grpSpPr>
          <a:xfrm>
            <a:off x="4313238" y="4848225"/>
            <a:ext cx="6367462" cy="1655763"/>
            <a:chOff x="4313238" y="4848225"/>
            <a:chExt cx="6367462" cy="1655763"/>
          </a:xfrm>
        </p:grpSpPr>
        <p:sp>
          <p:nvSpPr>
            <p:cNvPr id="7172" name="Freeform 39">
              <a:extLst>
                <a:ext uri="{FF2B5EF4-FFF2-40B4-BE49-F238E27FC236}">
                  <a16:creationId xmlns:a16="http://schemas.microsoft.com/office/drawing/2014/main" id="{D99736E1-DB7D-4E5B-9BDE-6792A4A235F3}"/>
                </a:ext>
              </a:extLst>
            </p:cNvPr>
            <p:cNvSpPr>
              <a:spLocks/>
            </p:cNvSpPr>
            <p:nvPr/>
          </p:nvSpPr>
          <p:spPr bwMode="auto">
            <a:xfrm>
              <a:off x="4313238" y="4848225"/>
              <a:ext cx="6367462" cy="1655763"/>
            </a:xfrm>
            <a:custGeom>
              <a:avLst/>
              <a:gdLst>
                <a:gd name="T0" fmla="*/ 2147483646 w 736"/>
                <a:gd name="T1" fmla="*/ 0 h 191"/>
                <a:gd name="T2" fmla="*/ 598783668 w 736"/>
                <a:gd name="T3" fmla="*/ 0 h 191"/>
                <a:gd name="T4" fmla="*/ 0 w 736"/>
                <a:gd name="T5" fmla="*/ 601198009 h 191"/>
                <a:gd name="T6" fmla="*/ 0 w 736"/>
                <a:gd name="T7" fmla="*/ 2147483646 h 191"/>
                <a:gd name="T8" fmla="*/ 598783668 w 736"/>
                <a:gd name="T9" fmla="*/ 2147483646 h 191"/>
                <a:gd name="T10" fmla="*/ 1721490069 w 736"/>
                <a:gd name="T11" fmla="*/ 2147483646 h 191"/>
                <a:gd name="T12" fmla="*/ 2147483646 w 736"/>
                <a:gd name="T13" fmla="*/ 2147483646 h 191"/>
                <a:gd name="T14" fmla="*/ 2147483646 w 736"/>
                <a:gd name="T15" fmla="*/ 2147483646 h 191"/>
                <a:gd name="T16" fmla="*/ 2147483646 w 736"/>
                <a:gd name="T17" fmla="*/ 2147483646 h 191"/>
                <a:gd name="T18" fmla="*/ 2147483646 w 736"/>
                <a:gd name="T19" fmla="*/ 2147483646 h 191"/>
                <a:gd name="T20" fmla="*/ 2147483646 w 736"/>
                <a:gd name="T21" fmla="*/ 2147483646 h 191"/>
                <a:gd name="T22" fmla="*/ 2147483646 w 736"/>
                <a:gd name="T23" fmla="*/ 2147483646 h 191"/>
                <a:gd name="T24" fmla="*/ 2147483646 w 736"/>
                <a:gd name="T25" fmla="*/ 2147483646 h 191"/>
                <a:gd name="T26" fmla="*/ 2147483646 w 736"/>
                <a:gd name="T27" fmla="*/ 2147483646 h 191"/>
                <a:gd name="T28" fmla="*/ 2147483646 w 736"/>
                <a:gd name="T29" fmla="*/ 2147483646 h 191"/>
                <a:gd name="T30" fmla="*/ 2147483646 w 736"/>
                <a:gd name="T31" fmla="*/ 601198009 h 191"/>
                <a:gd name="T32" fmla="*/ 2147483646 w 736"/>
                <a:gd name="T33" fmla="*/ 0 h 1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36" h="191">
                  <a:moveTo>
                    <a:pt x="728" y="0"/>
                  </a:moveTo>
                  <a:cubicBezTo>
                    <a:pt x="8" y="0"/>
                    <a:pt x="8" y="0"/>
                    <a:pt x="8" y="0"/>
                  </a:cubicBezTo>
                  <a:cubicBezTo>
                    <a:pt x="4" y="0"/>
                    <a:pt x="0" y="3"/>
                    <a:pt x="0" y="8"/>
                  </a:cubicBezTo>
                  <a:cubicBezTo>
                    <a:pt x="0" y="130"/>
                    <a:pt x="0" y="130"/>
                    <a:pt x="0" y="130"/>
                  </a:cubicBezTo>
                  <a:cubicBezTo>
                    <a:pt x="0" y="134"/>
                    <a:pt x="4" y="138"/>
                    <a:pt x="8" y="138"/>
                  </a:cubicBezTo>
                  <a:cubicBezTo>
                    <a:pt x="23" y="138"/>
                    <a:pt x="23" y="138"/>
                    <a:pt x="23" y="138"/>
                  </a:cubicBezTo>
                  <a:cubicBezTo>
                    <a:pt x="38" y="138"/>
                    <a:pt x="50" y="150"/>
                    <a:pt x="50" y="164"/>
                  </a:cubicBezTo>
                  <a:cubicBezTo>
                    <a:pt x="50" y="164"/>
                    <a:pt x="50" y="164"/>
                    <a:pt x="50" y="164"/>
                  </a:cubicBezTo>
                  <a:cubicBezTo>
                    <a:pt x="50" y="179"/>
                    <a:pt x="62" y="191"/>
                    <a:pt x="76" y="191"/>
                  </a:cubicBezTo>
                  <a:cubicBezTo>
                    <a:pt x="200" y="191"/>
                    <a:pt x="200" y="191"/>
                    <a:pt x="200" y="191"/>
                  </a:cubicBezTo>
                  <a:cubicBezTo>
                    <a:pt x="215" y="191"/>
                    <a:pt x="227" y="179"/>
                    <a:pt x="227" y="164"/>
                  </a:cubicBezTo>
                  <a:cubicBezTo>
                    <a:pt x="227" y="164"/>
                    <a:pt x="227" y="164"/>
                    <a:pt x="227" y="164"/>
                  </a:cubicBezTo>
                  <a:cubicBezTo>
                    <a:pt x="227" y="150"/>
                    <a:pt x="239" y="138"/>
                    <a:pt x="253" y="138"/>
                  </a:cubicBezTo>
                  <a:cubicBezTo>
                    <a:pt x="728" y="138"/>
                    <a:pt x="728" y="138"/>
                    <a:pt x="728" y="138"/>
                  </a:cubicBezTo>
                  <a:cubicBezTo>
                    <a:pt x="732" y="138"/>
                    <a:pt x="736" y="134"/>
                    <a:pt x="736" y="130"/>
                  </a:cubicBezTo>
                  <a:cubicBezTo>
                    <a:pt x="736" y="8"/>
                    <a:pt x="736" y="8"/>
                    <a:pt x="736" y="8"/>
                  </a:cubicBezTo>
                  <a:cubicBezTo>
                    <a:pt x="736" y="3"/>
                    <a:pt x="732" y="0"/>
                    <a:pt x="7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93" name="Freeform 60">
              <a:extLst>
                <a:ext uri="{FF2B5EF4-FFF2-40B4-BE49-F238E27FC236}">
                  <a16:creationId xmlns:a16="http://schemas.microsoft.com/office/drawing/2014/main" id="{5C12AFAE-85C7-45CB-927A-39D7E0534B0F}"/>
                </a:ext>
              </a:extLst>
            </p:cNvPr>
            <p:cNvSpPr>
              <a:spLocks noEditPoints="1"/>
            </p:cNvSpPr>
            <p:nvPr/>
          </p:nvSpPr>
          <p:spPr bwMode="auto">
            <a:xfrm>
              <a:off x="4918075" y="5159375"/>
              <a:ext cx="579438" cy="736600"/>
            </a:xfrm>
            <a:custGeom>
              <a:avLst/>
              <a:gdLst>
                <a:gd name="T0" fmla="*/ 2147483646 w 67"/>
                <a:gd name="T1" fmla="*/ 225295609 h 85"/>
                <a:gd name="T2" fmla="*/ 2147483646 w 67"/>
                <a:gd name="T3" fmla="*/ 450582553 h 85"/>
                <a:gd name="T4" fmla="*/ 2147483646 w 67"/>
                <a:gd name="T5" fmla="*/ 2147483646 h 85"/>
                <a:gd name="T6" fmla="*/ 2147483646 w 67"/>
                <a:gd name="T7" fmla="*/ 2147483646 h 85"/>
                <a:gd name="T8" fmla="*/ 224380879 w 67"/>
                <a:gd name="T9" fmla="*/ 2147483646 h 85"/>
                <a:gd name="T10" fmla="*/ 224380879 w 67"/>
                <a:gd name="T11" fmla="*/ 225295609 h 85"/>
                <a:gd name="T12" fmla="*/ 2147483646 w 67"/>
                <a:gd name="T13" fmla="*/ 225295609 h 85"/>
                <a:gd name="T14" fmla="*/ 2147483646 w 67"/>
                <a:gd name="T15" fmla="*/ 0 h 85"/>
                <a:gd name="T16" fmla="*/ 0 w 67"/>
                <a:gd name="T17" fmla="*/ 0 h 85"/>
                <a:gd name="T18" fmla="*/ 0 w 67"/>
                <a:gd name="T19" fmla="*/ 2147483646 h 85"/>
                <a:gd name="T20" fmla="*/ 2147483646 w 67"/>
                <a:gd name="T21" fmla="*/ 2147483646 h 85"/>
                <a:gd name="T22" fmla="*/ 2147483646 w 67"/>
                <a:gd name="T23" fmla="*/ 2147483646 h 85"/>
                <a:gd name="T24" fmla="*/ 2147483646 w 67"/>
                <a:gd name="T25" fmla="*/ 450582553 h 85"/>
                <a:gd name="T26" fmla="*/ 2147483646 w 67"/>
                <a:gd name="T27" fmla="*/ 0 h 8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7" h="85">
                  <a:moveTo>
                    <a:pt x="61" y="3"/>
                  </a:moveTo>
                  <a:cubicBezTo>
                    <a:pt x="62" y="3"/>
                    <a:pt x="64" y="5"/>
                    <a:pt x="64" y="6"/>
                  </a:cubicBezTo>
                  <a:cubicBezTo>
                    <a:pt x="64" y="79"/>
                    <a:pt x="64" y="79"/>
                    <a:pt x="64" y="79"/>
                  </a:cubicBezTo>
                  <a:cubicBezTo>
                    <a:pt x="64" y="81"/>
                    <a:pt x="62" y="82"/>
                    <a:pt x="61" y="82"/>
                  </a:cubicBezTo>
                  <a:cubicBezTo>
                    <a:pt x="3" y="82"/>
                    <a:pt x="3" y="82"/>
                    <a:pt x="3" y="82"/>
                  </a:cubicBezTo>
                  <a:cubicBezTo>
                    <a:pt x="3" y="3"/>
                    <a:pt x="3" y="3"/>
                    <a:pt x="3" y="3"/>
                  </a:cubicBezTo>
                  <a:cubicBezTo>
                    <a:pt x="61" y="3"/>
                    <a:pt x="61" y="3"/>
                    <a:pt x="61" y="3"/>
                  </a:cubicBezTo>
                  <a:close/>
                  <a:moveTo>
                    <a:pt x="61" y="0"/>
                  </a:moveTo>
                  <a:cubicBezTo>
                    <a:pt x="0" y="0"/>
                    <a:pt x="0" y="0"/>
                    <a:pt x="0" y="0"/>
                  </a:cubicBezTo>
                  <a:cubicBezTo>
                    <a:pt x="0" y="85"/>
                    <a:pt x="0" y="85"/>
                    <a:pt x="0" y="85"/>
                  </a:cubicBezTo>
                  <a:cubicBezTo>
                    <a:pt x="61" y="85"/>
                    <a:pt x="61" y="85"/>
                    <a:pt x="61" y="85"/>
                  </a:cubicBezTo>
                  <a:cubicBezTo>
                    <a:pt x="64" y="85"/>
                    <a:pt x="67" y="83"/>
                    <a:pt x="67" y="79"/>
                  </a:cubicBezTo>
                  <a:cubicBezTo>
                    <a:pt x="67" y="6"/>
                    <a:pt x="67" y="6"/>
                    <a:pt x="67" y="6"/>
                  </a:cubicBezTo>
                  <a:cubicBezTo>
                    <a:pt x="67" y="3"/>
                    <a:pt x="64" y="0"/>
                    <a:pt x="6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94" name="Rectangle 61">
              <a:extLst>
                <a:ext uri="{FF2B5EF4-FFF2-40B4-BE49-F238E27FC236}">
                  <a16:creationId xmlns:a16="http://schemas.microsoft.com/office/drawing/2014/main" id="{34185D5E-B43F-47DE-920B-34BD1575130B}"/>
                </a:ext>
              </a:extLst>
            </p:cNvPr>
            <p:cNvSpPr>
              <a:spLocks noChangeArrowheads="1"/>
            </p:cNvSpPr>
            <p:nvPr/>
          </p:nvSpPr>
          <p:spPr bwMode="auto">
            <a:xfrm>
              <a:off x="5048250" y="5454650"/>
              <a:ext cx="180975"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95" name="Rectangle 62">
              <a:extLst>
                <a:ext uri="{FF2B5EF4-FFF2-40B4-BE49-F238E27FC236}">
                  <a16:creationId xmlns:a16="http://schemas.microsoft.com/office/drawing/2014/main" id="{EDBE4413-1855-418A-A84B-1433F9AC6298}"/>
                </a:ext>
              </a:extLst>
            </p:cNvPr>
            <p:cNvSpPr>
              <a:spLocks noChangeArrowheads="1"/>
            </p:cNvSpPr>
            <p:nvPr/>
          </p:nvSpPr>
          <p:spPr bwMode="auto">
            <a:xfrm>
              <a:off x="5048250" y="5402263"/>
              <a:ext cx="180975" cy="26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96" name="Rectangle 63">
              <a:extLst>
                <a:ext uri="{FF2B5EF4-FFF2-40B4-BE49-F238E27FC236}">
                  <a16:creationId xmlns:a16="http://schemas.microsoft.com/office/drawing/2014/main" id="{5C031898-4D37-478D-97F5-188336260296}"/>
                </a:ext>
              </a:extLst>
            </p:cNvPr>
            <p:cNvSpPr>
              <a:spLocks noChangeArrowheads="1"/>
            </p:cNvSpPr>
            <p:nvPr/>
          </p:nvSpPr>
          <p:spPr bwMode="auto">
            <a:xfrm>
              <a:off x="5048250" y="5351463"/>
              <a:ext cx="180975"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97" name="Freeform 64">
              <a:extLst>
                <a:ext uri="{FF2B5EF4-FFF2-40B4-BE49-F238E27FC236}">
                  <a16:creationId xmlns:a16="http://schemas.microsoft.com/office/drawing/2014/main" id="{667687B3-2232-4EF1-9DA6-861A5D5F24B8}"/>
                </a:ext>
              </a:extLst>
            </p:cNvPr>
            <p:cNvSpPr>
              <a:spLocks noEditPoints="1"/>
            </p:cNvSpPr>
            <p:nvPr/>
          </p:nvSpPr>
          <p:spPr bwMode="auto">
            <a:xfrm>
              <a:off x="4970463" y="5281613"/>
              <a:ext cx="346075" cy="260350"/>
            </a:xfrm>
            <a:custGeom>
              <a:avLst/>
              <a:gdLst>
                <a:gd name="T0" fmla="*/ 506552200 w 218"/>
                <a:gd name="T1" fmla="*/ 40322500 h 164"/>
                <a:gd name="T2" fmla="*/ 506552200 w 218"/>
                <a:gd name="T3" fmla="*/ 370463763 h 164"/>
                <a:gd name="T4" fmla="*/ 40322500 w 218"/>
                <a:gd name="T5" fmla="*/ 370463763 h 164"/>
                <a:gd name="T6" fmla="*/ 40322500 w 218"/>
                <a:gd name="T7" fmla="*/ 40322500 h 164"/>
                <a:gd name="T8" fmla="*/ 506552200 w 218"/>
                <a:gd name="T9" fmla="*/ 40322500 h 164"/>
                <a:gd name="T10" fmla="*/ 506552200 w 218"/>
                <a:gd name="T11" fmla="*/ 40322500 h 164"/>
                <a:gd name="T12" fmla="*/ 549394063 w 218"/>
                <a:gd name="T13" fmla="*/ 0 h 164"/>
                <a:gd name="T14" fmla="*/ 0 w 218"/>
                <a:gd name="T15" fmla="*/ 0 h 164"/>
                <a:gd name="T16" fmla="*/ 0 w 218"/>
                <a:gd name="T17" fmla="*/ 413305625 h 164"/>
                <a:gd name="T18" fmla="*/ 549394063 w 218"/>
                <a:gd name="T19" fmla="*/ 413305625 h 164"/>
                <a:gd name="T20" fmla="*/ 549394063 w 218"/>
                <a:gd name="T21" fmla="*/ 0 h 164"/>
                <a:gd name="T22" fmla="*/ 549394063 w 218"/>
                <a:gd name="T23" fmla="*/ 0 h 1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8" h="164">
                  <a:moveTo>
                    <a:pt x="201" y="16"/>
                  </a:moveTo>
                  <a:lnTo>
                    <a:pt x="201" y="147"/>
                  </a:lnTo>
                  <a:lnTo>
                    <a:pt x="16" y="147"/>
                  </a:lnTo>
                  <a:lnTo>
                    <a:pt x="16" y="16"/>
                  </a:lnTo>
                  <a:lnTo>
                    <a:pt x="201" y="16"/>
                  </a:lnTo>
                  <a:close/>
                  <a:moveTo>
                    <a:pt x="218" y="0"/>
                  </a:moveTo>
                  <a:lnTo>
                    <a:pt x="0" y="0"/>
                  </a:lnTo>
                  <a:lnTo>
                    <a:pt x="0" y="164"/>
                  </a:lnTo>
                  <a:lnTo>
                    <a:pt x="218" y="164"/>
                  </a:lnTo>
                  <a:lnTo>
                    <a:pt x="2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98" name="Rectangle 65">
              <a:extLst>
                <a:ext uri="{FF2B5EF4-FFF2-40B4-BE49-F238E27FC236}">
                  <a16:creationId xmlns:a16="http://schemas.microsoft.com/office/drawing/2014/main" id="{B3763709-3B3B-4C88-A505-66C61DDD2D04}"/>
                </a:ext>
              </a:extLst>
            </p:cNvPr>
            <p:cNvSpPr>
              <a:spLocks noChangeArrowheads="1"/>
            </p:cNvSpPr>
            <p:nvPr/>
          </p:nvSpPr>
          <p:spPr bwMode="auto">
            <a:xfrm>
              <a:off x="4797425" y="5835650"/>
              <a:ext cx="25400" cy="5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99" name="Rectangle 66">
              <a:extLst>
                <a:ext uri="{FF2B5EF4-FFF2-40B4-BE49-F238E27FC236}">
                  <a16:creationId xmlns:a16="http://schemas.microsoft.com/office/drawing/2014/main" id="{69A95B7F-D160-4346-B746-04CC383401C4}"/>
                </a:ext>
              </a:extLst>
            </p:cNvPr>
            <p:cNvSpPr>
              <a:spLocks noChangeArrowheads="1"/>
            </p:cNvSpPr>
            <p:nvPr/>
          </p:nvSpPr>
          <p:spPr bwMode="auto">
            <a:xfrm>
              <a:off x="4797425" y="5870575"/>
              <a:ext cx="120650"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201" name="Rectangle 68">
              <a:extLst>
                <a:ext uri="{FF2B5EF4-FFF2-40B4-BE49-F238E27FC236}">
                  <a16:creationId xmlns:a16="http://schemas.microsoft.com/office/drawing/2014/main" id="{A697CB8F-41B6-4A64-A5EF-F4F09FCC8152}"/>
                </a:ext>
              </a:extLst>
            </p:cNvPr>
            <p:cNvSpPr>
              <a:spLocks noChangeArrowheads="1"/>
            </p:cNvSpPr>
            <p:nvPr/>
          </p:nvSpPr>
          <p:spPr bwMode="auto">
            <a:xfrm>
              <a:off x="4797425" y="5176838"/>
              <a:ext cx="25400" cy="523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202" name="Rectangle 69">
              <a:extLst>
                <a:ext uri="{FF2B5EF4-FFF2-40B4-BE49-F238E27FC236}">
                  <a16:creationId xmlns:a16="http://schemas.microsoft.com/office/drawing/2014/main" id="{7CFA7858-07BA-46EA-99EB-31A9720B87EB}"/>
                </a:ext>
              </a:extLst>
            </p:cNvPr>
            <p:cNvSpPr>
              <a:spLocks noChangeArrowheads="1"/>
            </p:cNvSpPr>
            <p:nvPr/>
          </p:nvSpPr>
          <p:spPr bwMode="auto">
            <a:xfrm>
              <a:off x="5419725" y="5176838"/>
              <a:ext cx="25400" cy="711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203" name="Rectangle 70">
              <a:extLst>
                <a:ext uri="{FF2B5EF4-FFF2-40B4-BE49-F238E27FC236}">
                  <a16:creationId xmlns:a16="http://schemas.microsoft.com/office/drawing/2014/main" id="{0BC125BA-6B19-44FF-8F8A-8EF4493BF633}"/>
                </a:ext>
              </a:extLst>
            </p:cNvPr>
            <p:cNvSpPr>
              <a:spLocks noChangeArrowheads="1"/>
            </p:cNvSpPr>
            <p:nvPr/>
          </p:nvSpPr>
          <p:spPr bwMode="auto">
            <a:xfrm>
              <a:off x="5341938" y="5176838"/>
              <a:ext cx="25400" cy="711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204" name="Freeform 71">
              <a:extLst>
                <a:ext uri="{FF2B5EF4-FFF2-40B4-BE49-F238E27FC236}">
                  <a16:creationId xmlns:a16="http://schemas.microsoft.com/office/drawing/2014/main" id="{F2441D8B-AE4A-47CF-9B65-B67B1E8D696E}"/>
                </a:ext>
              </a:extLst>
            </p:cNvPr>
            <p:cNvSpPr>
              <a:spLocks/>
            </p:cNvSpPr>
            <p:nvPr/>
          </p:nvSpPr>
          <p:spPr bwMode="auto">
            <a:xfrm>
              <a:off x="4752975" y="5740400"/>
              <a:ext cx="122238" cy="69850"/>
            </a:xfrm>
            <a:custGeom>
              <a:avLst/>
              <a:gdLst>
                <a:gd name="T0" fmla="*/ 533647452 w 14"/>
                <a:gd name="T1" fmla="*/ 609877813 h 8"/>
                <a:gd name="T2" fmla="*/ 0 w 14"/>
                <a:gd name="T3" fmla="*/ 0 h 8"/>
                <a:gd name="T4" fmla="*/ 228707298 w 14"/>
                <a:gd name="T5" fmla="*/ 0 h 8"/>
                <a:gd name="T6" fmla="*/ 533647452 w 14"/>
                <a:gd name="T7" fmla="*/ 381171450 h 8"/>
                <a:gd name="T8" fmla="*/ 838587605 w 14"/>
                <a:gd name="T9" fmla="*/ 0 h 8"/>
                <a:gd name="T10" fmla="*/ 1067294903 w 14"/>
                <a:gd name="T11" fmla="*/ 0 h 8"/>
                <a:gd name="T12" fmla="*/ 533647452 w 14"/>
                <a:gd name="T13" fmla="*/ 60987781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8">
                  <a:moveTo>
                    <a:pt x="7" y="8"/>
                  </a:moveTo>
                  <a:cubicBezTo>
                    <a:pt x="3" y="8"/>
                    <a:pt x="0" y="4"/>
                    <a:pt x="0" y="0"/>
                  </a:cubicBezTo>
                  <a:cubicBezTo>
                    <a:pt x="3" y="0"/>
                    <a:pt x="3" y="0"/>
                    <a:pt x="3" y="0"/>
                  </a:cubicBezTo>
                  <a:cubicBezTo>
                    <a:pt x="3" y="3"/>
                    <a:pt x="5" y="5"/>
                    <a:pt x="7" y="5"/>
                  </a:cubicBezTo>
                  <a:cubicBezTo>
                    <a:pt x="10" y="5"/>
                    <a:pt x="11" y="3"/>
                    <a:pt x="11" y="0"/>
                  </a:cubicBezTo>
                  <a:cubicBezTo>
                    <a:pt x="14" y="0"/>
                    <a:pt x="14" y="0"/>
                    <a:pt x="14" y="0"/>
                  </a:cubicBezTo>
                  <a:cubicBezTo>
                    <a:pt x="14" y="4"/>
                    <a:pt x="11" y="8"/>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05" name="Freeform 72">
              <a:extLst>
                <a:ext uri="{FF2B5EF4-FFF2-40B4-BE49-F238E27FC236}">
                  <a16:creationId xmlns:a16="http://schemas.microsoft.com/office/drawing/2014/main" id="{CDBFF018-8F27-4E11-9E48-010A356AFC00}"/>
                </a:ext>
              </a:extLst>
            </p:cNvPr>
            <p:cNvSpPr>
              <a:spLocks/>
            </p:cNvSpPr>
            <p:nvPr/>
          </p:nvSpPr>
          <p:spPr bwMode="auto">
            <a:xfrm>
              <a:off x="4752975" y="5662613"/>
              <a:ext cx="122238" cy="69850"/>
            </a:xfrm>
            <a:custGeom>
              <a:avLst/>
              <a:gdLst>
                <a:gd name="T0" fmla="*/ 533647452 w 14"/>
                <a:gd name="T1" fmla="*/ 609877813 h 8"/>
                <a:gd name="T2" fmla="*/ 0 w 14"/>
                <a:gd name="T3" fmla="*/ 0 h 8"/>
                <a:gd name="T4" fmla="*/ 228707298 w 14"/>
                <a:gd name="T5" fmla="*/ 0 h 8"/>
                <a:gd name="T6" fmla="*/ 533647452 w 14"/>
                <a:gd name="T7" fmla="*/ 381171450 h 8"/>
                <a:gd name="T8" fmla="*/ 838587605 w 14"/>
                <a:gd name="T9" fmla="*/ 0 h 8"/>
                <a:gd name="T10" fmla="*/ 1067294903 w 14"/>
                <a:gd name="T11" fmla="*/ 0 h 8"/>
                <a:gd name="T12" fmla="*/ 533647452 w 14"/>
                <a:gd name="T13" fmla="*/ 60987781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8">
                  <a:moveTo>
                    <a:pt x="7" y="8"/>
                  </a:moveTo>
                  <a:cubicBezTo>
                    <a:pt x="3" y="8"/>
                    <a:pt x="0" y="4"/>
                    <a:pt x="0" y="0"/>
                  </a:cubicBezTo>
                  <a:cubicBezTo>
                    <a:pt x="3" y="0"/>
                    <a:pt x="3" y="0"/>
                    <a:pt x="3" y="0"/>
                  </a:cubicBezTo>
                  <a:cubicBezTo>
                    <a:pt x="3" y="3"/>
                    <a:pt x="5" y="5"/>
                    <a:pt x="7" y="5"/>
                  </a:cubicBezTo>
                  <a:cubicBezTo>
                    <a:pt x="10" y="5"/>
                    <a:pt x="11" y="3"/>
                    <a:pt x="11" y="0"/>
                  </a:cubicBezTo>
                  <a:cubicBezTo>
                    <a:pt x="14" y="0"/>
                    <a:pt x="14" y="0"/>
                    <a:pt x="14" y="0"/>
                  </a:cubicBezTo>
                  <a:cubicBezTo>
                    <a:pt x="14" y="4"/>
                    <a:pt x="11" y="8"/>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06" name="Freeform 73">
              <a:extLst>
                <a:ext uri="{FF2B5EF4-FFF2-40B4-BE49-F238E27FC236}">
                  <a16:creationId xmlns:a16="http://schemas.microsoft.com/office/drawing/2014/main" id="{243788E8-0001-43A0-A1AA-303E5C8BDE8E}"/>
                </a:ext>
              </a:extLst>
            </p:cNvPr>
            <p:cNvSpPr>
              <a:spLocks/>
            </p:cNvSpPr>
            <p:nvPr/>
          </p:nvSpPr>
          <p:spPr bwMode="auto">
            <a:xfrm>
              <a:off x="4752975" y="5584825"/>
              <a:ext cx="122238" cy="69850"/>
            </a:xfrm>
            <a:custGeom>
              <a:avLst/>
              <a:gdLst>
                <a:gd name="T0" fmla="*/ 533647452 w 14"/>
                <a:gd name="T1" fmla="*/ 609877813 h 8"/>
                <a:gd name="T2" fmla="*/ 0 w 14"/>
                <a:gd name="T3" fmla="*/ 0 h 8"/>
                <a:gd name="T4" fmla="*/ 228707298 w 14"/>
                <a:gd name="T5" fmla="*/ 0 h 8"/>
                <a:gd name="T6" fmla="*/ 533647452 w 14"/>
                <a:gd name="T7" fmla="*/ 304938906 h 8"/>
                <a:gd name="T8" fmla="*/ 838587605 w 14"/>
                <a:gd name="T9" fmla="*/ 0 h 8"/>
                <a:gd name="T10" fmla="*/ 1067294903 w 14"/>
                <a:gd name="T11" fmla="*/ 0 h 8"/>
                <a:gd name="T12" fmla="*/ 533647452 w 14"/>
                <a:gd name="T13" fmla="*/ 60987781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8">
                  <a:moveTo>
                    <a:pt x="7" y="8"/>
                  </a:moveTo>
                  <a:cubicBezTo>
                    <a:pt x="3" y="8"/>
                    <a:pt x="0" y="4"/>
                    <a:pt x="0" y="0"/>
                  </a:cubicBezTo>
                  <a:cubicBezTo>
                    <a:pt x="3" y="0"/>
                    <a:pt x="3" y="0"/>
                    <a:pt x="3" y="0"/>
                  </a:cubicBezTo>
                  <a:cubicBezTo>
                    <a:pt x="3" y="2"/>
                    <a:pt x="5" y="4"/>
                    <a:pt x="7" y="4"/>
                  </a:cubicBezTo>
                  <a:cubicBezTo>
                    <a:pt x="10" y="4"/>
                    <a:pt x="11" y="2"/>
                    <a:pt x="11" y="0"/>
                  </a:cubicBezTo>
                  <a:cubicBezTo>
                    <a:pt x="14" y="0"/>
                    <a:pt x="14" y="0"/>
                    <a:pt x="14" y="0"/>
                  </a:cubicBezTo>
                  <a:cubicBezTo>
                    <a:pt x="14" y="4"/>
                    <a:pt x="11" y="8"/>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07" name="Freeform 74">
              <a:extLst>
                <a:ext uri="{FF2B5EF4-FFF2-40B4-BE49-F238E27FC236}">
                  <a16:creationId xmlns:a16="http://schemas.microsoft.com/office/drawing/2014/main" id="{EDA57249-5B78-464D-9139-8D926DE3A602}"/>
                </a:ext>
              </a:extLst>
            </p:cNvPr>
            <p:cNvSpPr>
              <a:spLocks/>
            </p:cNvSpPr>
            <p:nvPr/>
          </p:nvSpPr>
          <p:spPr bwMode="auto">
            <a:xfrm>
              <a:off x="4752975" y="5507038"/>
              <a:ext cx="122238" cy="60325"/>
            </a:xfrm>
            <a:custGeom>
              <a:avLst/>
              <a:gdLst>
                <a:gd name="T0" fmla="*/ 533647452 w 14"/>
                <a:gd name="T1" fmla="*/ 519872232 h 7"/>
                <a:gd name="T2" fmla="*/ 0 w 14"/>
                <a:gd name="T3" fmla="*/ 0 h 7"/>
                <a:gd name="T4" fmla="*/ 228707298 w 14"/>
                <a:gd name="T5" fmla="*/ 0 h 7"/>
                <a:gd name="T6" fmla="*/ 533647452 w 14"/>
                <a:gd name="T7" fmla="*/ 297066154 h 7"/>
                <a:gd name="T8" fmla="*/ 838587605 w 14"/>
                <a:gd name="T9" fmla="*/ 0 h 7"/>
                <a:gd name="T10" fmla="*/ 1067294903 w 14"/>
                <a:gd name="T11" fmla="*/ 0 h 7"/>
                <a:gd name="T12" fmla="*/ 533647452 w 14"/>
                <a:gd name="T13" fmla="*/ 519872232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7">
                  <a:moveTo>
                    <a:pt x="7" y="7"/>
                  </a:moveTo>
                  <a:cubicBezTo>
                    <a:pt x="3" y="7"/>
                    <a:pt x="0" y="4"/>
                    <a:pt x="0" y="0"/>
                  </a:cubicBezTo>
                  <a:cubicBezTo>
                    <a:pt x="3" y="0"/>
                    <a:pt x="3" y="0"/>
                    <a:pt x="3" y="0"/>
                  </a:cubicBezTo>
                  <a:cubicBezTo>
                    <a:pt x="3" y="2"/>
                    <a:pt x="5" y="4"/>
                    <a:pt x="7" y="4"/>
                  </a:cubicBezTo>
                  <a:cubicBezTo>
                    <a:pt x="10" y="4"/>
                    <a:pt x="11" y="2"/>
                    <a:pt x="11" y="0"/>
                  </a:cubicBezTo>
                  <a:cubicBezTo>
                    <a:pt x="14" y="0"/>
                    <a:pt x="14" y="0"/>
                    <a:pt x="14" y="0"/>
                  </a:cubicBezTo>
                  <a:cubicBezTo>
                    <a:pt x="14" y="4"/>
                    <a:pt x="11" y="7"/>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08" name="Freeform 75">
              <a:extLst>
                <a:ext uri="{FF2B5EF4-FFF2-40B4-BE49-F238E27FC236}">
                  <a16:creationId xmlns:a16="http://schemas.microsoft.com/office/drawing/2014/main" id="{3E2DE743-2574-418B-8E8C-6A239BBDF820}"/>
                </a:ext>
              </a:extLst>
            </p:cNvPr>
            <p:cNvSpPr>
              <a:spLocks/>
            </p:cNvSpPr>
            <p:nvPr/>
          </p:nvSpPr>
          <p:spPr bwMode="auto">
            <a:xfrm>
              <a:off x="4752975" y="5429250"/>
              <a:ext cx="122238" cy="60325"/>
            </a:xfrm>
            <a:custGeom>
              <a:avLst/>
              <a:gdLst>
                <a:gd name="T0" fmla="*/ 533647452 w 14"/>
                <a:gd name="T1" fmla="*/ 519872232 h 7"/>
                <a:gd name="T2" fmla="*/ 0 w 14"/>
                <a:gd name="T3" fmla="*/ 0 h 7"/>
                <a:gd name="T4" fmla="*/ 228707298 w 14"/>
                <a:gd name="T5" fmla="*/ 0 h 7"/>
                <a:gd name="T6" fmla="*/ 533647452 w 14"/>
                <a:gd name="T7" fmla="*/ 297066154 h 7"/>
                <a:gd name="T8" fmla="*/ 838587605 w 14"/>
                <a:gd name="T9" fmla="*/ 0 h 7"/>
                <a:gd name="T10" fmla="*/ 1067294903 w 14"/>
                <a:gd name="T11" fmla="*/ 0 h 7"/>
                <a:gd name="T12" fmla="*/ 533647452 w 14"/>
                <a:gd name="T13" fmla="*/ 519872232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7">
                  <a:moveTo>
                    <a:pt x="7" y="7"/>
                  </a:moveTo>
                  <a:cubicBezTo>
                    <a:pt x="3" y="7"/>
                    <a:pt x="0" y="4"/>
                    <a:pt x="0" y="0"/>
                  </a:cubicBezTo>
                  <a:cubicBezTo>
                    <a:pt x="3" y="0"/>
                    <a:pt x="3" y="0"/>
                    <a:pt x="3" y="0"/>
                  </a:cubicBezTo>
                  <a:cubicBezTo>
                    <a:pt x="3" y="2"/>
                    <a:pt x="5" y="4"/>
                    <a:pt x="7" y="4"/>
                  </a:cubicBezTo>
                  <a:cubicBezTo>
                    <a:pt x="10" y="4"/>
                    <a:pt x="11" y="2"/>
                    <a:pt x="11" y="0"/>
                  </a:cubicBezTo>
                  <a:cubicBezTo>
                    <a:pt x="14" y="0"/>
                    <a:pt x="14" y="0"/>
                    <a:pt x="14" y="0"/>
                  </a:cubicBezTo>
                  <a:cubicBezTo>
                    <a:pt x="14" y="4"/>
                    <a:pt x="11" y="7"/>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09" name="Freeform 76">
              <a:extLst>
                <a:ext uri="{FF2B5EF4-FFF2-40B4-BE49-F238E27FC236}">
                  <a16:creationId xmlns:a16="http://schemas.microsoft.com/office/drawing/2014/main" id="{029161D1-C8C0-4423-A9D9-3737D4F5BA6F}"/>
                </a:ext>
              </a:extLst>
            </p:cNvPr>
            <p:cNvSpPr>
              <a:spLocks/>
            </p:cNvSpPr>
            <p:nvPr/>
          </p:nvSpPr>
          <p:spPr bwMode="auto">
            <a:xfrm>
              <a:off x="4752975" y="5351463"/>
              <a:ext cx="122238" cy="60325"/>
            </a:xfrm>
            <a:custGeom>
              <a:avLst/>
              <a:gdLst>
                <a:gd name="T0" fmla="*/ 533647452 w 14"/>
                <a:gd name="T1" fmla="*/ 519872232 h 7"/>
                <a:gd name="T2" fmla="*/ 0 w 14"/>
                <a:gd name="T3" fmla="*/ 0 h 7"/>
                <a:gd name="T4" fmla="*/ 228707298 w 14"/>
                <a:gd name="T5" fmla="*/ 0 h 7"/>
                <a:gd name="T6" fmla="*/ 533647452 w 14"/>
                <a:gd name="T7" fmla="*/ 297066154 h 7"/>
                <a:gd name="T8" fmla="*/ 838587605 w 14"/>
                <a:gd name="T9" fmla="*/ 0 h 7"/>
                <a:gd name="T10" fmla="*/ 1067294903 w 14"/>
                <a:gd name="T11" fmla="*/ 0 h 7"/>
                <a:gd name="T12" fmla="*/ 533647452 w 14"/>
                <a:gd name="T13" fmla="*/ 519872232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7">
                  <a:moveTo>
                    <a:pt x="7" y="7"/>
                  </a:moveTo>
                  <a:cubicBezTo>
                    <a:pt x="3" y="7"/>
                    <a:pt x="0" y="4"/>
                    <a:pt x="0" y="0"/>
                  </a:cubicBezTo>
                  <a:cubicBezTo>
                    <a:pt x="3" y="0"/>
                    <a:pt x="3" y="0"/>
                    <a:pt x="3" y="0"/>
                  </a:cubicBezTo>
                  <a:cubicBezTo>
                    <a:pt x="3" y="2"/>
                    <a:pt x="5" y="4"/>
                    <a:pt x="7" y="4"/>
                  </a:cubicBezTo>
                  <a:cubicBezTo>
                    <a:pt x="10" y="4"/>
                    <a:pt x="11" y="2"/>
                    <a:pt x="11" y="0"/>
                  </a:cubicBezTo>
                  <a:cubicBezTo>
                    <a:pt x="14" y="0"/>
                    <a:pt x="14" y="0"/>
                    <a:pt x="14" y="0"/>
                  </a:cubicBezTo>
                  <a:cubicBezTo>
                    <a:pt x="14" y="4"/>
                    <a:pt x="11" y="7"/>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10" name="Freeform 77">
              <a:extLst>
                <a:ext uri="{FF2B5EF4-FFF2-40B4-BE49-F238E27FC236}">
                  <a16:creationId xmlns:a16="http://schemas.microsoft.com/office/drawing/2014/main" id="{D62F77C1-70AF-4CCB-91E5-99D853F80A6F}"/>
                </a:ext>
              </a:extLst>
            </p:cNvPr>
            <p:cNvSpPr>
              <a:spLocks/>
            </p:cNvSpPr>
            <p:nvPr/>
          </p:nvSpPr>
          <p:spPr bwMode="auto">
            <a:xfrm>
              <a:off x="4752975" y="5264150"/>
              <a:ext cx="122238" cy="69850"/>
            </a:xfrm>
            <a:custGeom>
              <a:avLst/>
              <a:gdLst>
                <a:gd name="T0" fmla="*/ 533647452 w 14"/>
                <a:gd name="T1" fmla="*/ 609877813 h 8"/>
                <a:gd name="T2" fmla="*/ 0 w 14"/>
                <a:gd name="T3" fmla="*/ 0 h 8"/>
                <a:gd name="T4" fmla="*/ 228707298 w 14"/>
                <a:gd name="T5" fmla="*/ 0 h 8"/>
                <a:gd name="T6" fmla="*/ 533647452 w 14"/>
                <a:gd name="T7" fmla="*/ 381171450 h 8"/>
                <a:gd name="T8" fmla="*/ 838587605 w 14"/>
                <a:gd name="T9" fmla="*/ 0 h 8"/>
                <a:gd name="T10" fmla="*/ 1067294903 w 14"/>
                <a:gd name="T11" fmla="*/ 0 h 8"/>
                <a:gd name="T12" fmla="*/ 533647452 w 14"/>
                <a:gd name="T13" fmla="*/ 60987781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8">
                  <a:moveTo>
                    <a:pt x="7" y="8"/>
                  </a:moveTo>
                  <a:cubicBezTo>
                    <a:pt x="3" y="8"/>
                    <a:pt x="0" y="5"/>
                    <a:pt x="0" y="0"/>
                  </a:cubicBezTo>
                  <a:cubicBezTo>
                    <a:pt x="3" y="0"/>
                    <a:pt x="3" y="0"/>
                    <a:pt x="3" y="0"/>
                  </a:cubicBezTo>
                  <a:cubicBezTo>
                    <a:pt x="3" y="3"/>
                    <a:pt x="5" y="5"/>
                    <a:pt x="7" y="5"/>
                  </a:cubicBezTo>
                  <a:cubicBezTo>
                    <a:pt x="10" y="5"/>
                    <a:pt x="11" y="3"/>
                    <a:pt x="11" y="0"/>
                  </a:cubicBezTo>
                  <a:cubicBezTo>
                    <a:pt x="14" y="0"/>
                    <a:pt x="14" y="0"/>
                    <a:pt x="14" y="0"/>
                  </a:cubicBezTo>
                  <a:cubicBezTo>
                    <a:pt x="14" y="5"/>
                    <a:pt x="11" y="8"/>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11" name="Freeform 78">
              <a:extLst>
                <a:ext uri="{FF2B5EF4-FFF2-40B4-BE49-F238E27FC236}">
                  <a16:creationId xmlns:a16="http://schemas.microsoft.com/office/drawing/2014/main" id="{BCB39774-A5DA-4036-BEEC-1D195E825A5B}"/>
                </a:ext>
              </a:extLst>
            </p:cNvPr>
            <p:cNvSpPr>
              <a:spLocks/>
            </p:cNvSpPr>
            <p:nvPr/>
          </p:nvSpPr>
          <p:spPr bwMode="auto">
            <a:xfrm>
              <a:off x="4918075" y="5870575"/>
              <a:ext cx="130175" cy="104775"/>
            </a:xfrm>
            <a:custGeom>
              <a:avLst/>
              <a:gdLst>
                <a:gd name="T0" fmla="*/ 206652813 w 82"/>
                <a:gd name="T1" fmla="*/ 166330313 h 66"/>
                <a:gd name="T2" fmla="*/ 110886875 w 82"/>
                <a:gd name="T3" fmla="*/ 110886875 h 66"/>
                <a:gd name="T4" fmla="*/ 0 w 82"/>
                <a:gd name="T5" fmla="*/ 166330313 h 66"/>
                <a:gd name="T6" fmla="*/ 0 w 82"/>
                <a:gd name="T7" fmla="*/ 27722513 h 66"/>
                <a:gd name="T8" fmla="*/ 40322500 w 82"/>
                <a:gd name="T9" fmla="*/ 27722513 h 66"/>
                <a:gd name="T10" fmla="*/ 40322500 w 82"/>
                <a:gd name="T11" fmla="*/ 95765938 h 66"/>
                <a:gd name="T12" fmla="*/ 110886875 w 82"/>
                <a:gd name="T13" fmla="*/ 68045013 h 66"/>
                <a:gd name="T14" fmla="*/ 163810950 w 82"/>
                <a:gd name="T15" fmla="*/ 95765938 h 66"/>
                <a:gd name="T16" fmla="*/ 163810950 w 82"/>
                <a:gd name="T17" fmla="*/ 0 h 66"/>
                <a:gd name="T18" fmla="*/ 206652813 w 82"/>
                <a:gd name="T19" fmla="*/ 0 h 66"/>
                <a:gd name="T20" fmla="*/ 206652813 w 82"/>
                <a:gd name="T21" fmla="*/ 166330313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2" h="66">
                  <a:moveTo>
                    <a:pt x="82" y="66"/>
                  </a:moveTo>
                  <a:lnTo>
                    <a:pt x="44" y="44"/>
                  </a:lnTo>
                  <a:lnTo>
                    <a:pt x="0" y="66"/>
                  </a:lnTo>
                  <a:lnTo>
                    <a:pt x="0" y="11"/>
                  </a:lnTo>
                  <a:lnTo>
                    <a:pt x="16" y="11"/>
                  </a:lnTo>
                  <a:lnTo>
                    <a:pt x="16" y="38"/>
                  </a:lnTo>
                  <a:lnTo>
                    <a:pt x="44" y="27"/>
                  </a:lnTo>
                  <a:lnTo>
                    <a:pt x="65" y="38"/>
                  </a:lnTo>
                  <a:lnTo>
                    <a:pt x="65" y="0"/>
                  </a:lnTo>
                  <a:lnTo>
                    <a:pt x="82" y="0"/>
                  </a:lnTo>
                  <a:lnTo>
                    <a:pt x="82"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12" name="Rectangle 82">
              <a:extLst>
                <a:ext uri="{FF2B5EF4-FFF2-40B4-BE49-F238E27FC236}">
                  <a16:creationId xmlns:a16="http://schemas.microsoft.com/office/drawing/2014/main" id="{7D71EDF3-07D7-4D1C-BE12-8DD9377B04F5}"/>
                </a:ext>
              </a:extLst>
            </p:cNvPr>
            <p:cNvSpPr>
              <a:spLocks noChangeArrowheads="1"/>
            </p:cNvSpPr>
            <p:nvPr/>
          </p:nvSpPr>
          <p:spPr bwMode="auto">
            <a:xfrm>
              <a:off x="4978400" y="6043613"/>
              <a:ext cx="561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200" b="1">
                  <a:solidFill>
                    <a:srgbClr val="FFFFFF"/>
                  </a:solidFill>
                  <a:latin typeface="Arial" panose="020B0604020202020204" pitchFamily="34" charset="0"/>
                </a:rPr>
                <a:t>Text</a:t>
              </a:r>
              <a:endParaRPr lang="ru-RU" altLang="ru-RU" sz="1800"/>
            </a:p>
          </p:txBody>
        </p:sp>
        <p:sp>
          <p:nvSpPr>
            <p:cNvPr id="7217" name="TextBox 115">
              <a:extLst>
                <a:ext uri="{FF2B5EF4-FFF2-40B4-BE49-F238E27FC236}">
                  <a16:creationId xmlns:a16="http://schemas.microsoft.com/office/drawing/2014/main" id="{3FD09514-DBC7-402E-9244-39E75B8CA374}"/>
                </a:ext>
              </a:extLst>
            </p:cNvPr>
            <p:cNvSpPr txBox="1">
              <a:spLocks noChangeArrowheads="1"/>
            </p:cNvSpPr>
            <p:nvPr/>
          </p:nvSpPr>
          <p:spPr bwMode="auto">
            <a:xfrm>
              <a:off x="5853113" y="5149850"/>
              <a:ext cx="45815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b="1">
                  <a:solidFill>
                    <a:schemeClr val="bg1"/>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200" b="1">
                <a:solidFill>
                  <a:schemeClr val="bg1"/>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542472DC-081E-419E-BD24-9A257095CA54}"/>
              </a:ext>
            </a:extLst>
          </p:cNvPr>
          <p:cNvGrpSpPr/>
          <p:nvPr/>
        </p:nvGrpSpPr>
        <p:grpSpPr>
          <a:xfrm>
            <a:off x="4313238" y="3392488"/>
            <a:ext cx="6367462" cy="1793875"/>
            <a:chOff x="4313238" y="3392488"/>
            <a:chExt cx="6367462" cy="1793875"/>
          </a:xfrm>
        </p:grpSpPr>
        <p:sp>
          <p:nvSpPr>
            <p:cNvPr id="7173" name="Freeform 40">
              <a:extLst>
                <a:ext uri="{FF2B5EF4-FFF2-40B4-BE49-F238E27FC236}">
                  <a16:creationId xmlns:a16="http://schemas.microsoft.com/office/drawing/2014/main" id="{9ED9897B-4F87-45C9-98B8-072C213901A7}"/>
                </a:ext>
              </a:extLst>
            </p:cNvPr>
            <p:cNvSpPr>
              <a:spLocks/>
            </p:cNvSpPr>
            <p:nvPr/>
          </p:nvSpPr>
          <p:spPr bwMode="auto">
            <a:xfrm>
              <a:off x="4313238" y="3392488"/>
              <a:ext cx="6367462" cy="1663700"/>
            </a:xfrm>
            <a:custGeom>
              <a:avLst/>
              <a:gdLst>
                <a:gd name="T0" fmla="*/ 2147483646 w 736"/>
                <a:gd name="T1" fmla="*/ 0 h 192"/>
                <a:gd name="T2" fmla="*/ 598783668 w 736"/>
                <a:gd name="T3" fmla="*/ 0 h 192"/>
                <a:gd name="T4" fmla="*/ 0 w 736"/>
                <a:gd name="T5" fmla="*/ 600673686 h 192"/>
                <a:gd name="T6" fmla="*/ 0 w 736"/>
                <a:gd name="T7" fmla="*/ 2147483646 h 192"/>
                <a:gd name="T8" fmla="*/ 598783668 w 736"/>
                <a:gd name="T9" fmla="*/ 2147483646 h 192"/>
                <a:gd name="T10" fmla="*/ 1721490069 w 736"/>
                <a:gd name="T11" fmla="*/ 2147483646 h 192"/>
                <a:gd name="T12" fmla="*/ 2147483646 w 736"/>
                <a:gd name="T13" fmla="*/ 2147483646 h 192"/>
                <a:gd name="T14" fmla="*/ 2147483646 w 736"/>
                <a:gd name="T15" fmla="*/ 2147483646 h 192"/>
                <a:gd name="T16" fmla="*/ 2147483646 w 736"/>
                <a:gd name="T17" fmla="*/ 2147483646 h 192"/>
                <a:gd name="T18" fmla="*/ 2147483646 w 736"/>
                <a:gd name="T19" fmla="*/ 2147483646 h 192"/>
                <a:gd name="T20" fmla="*/ 2147483646 w 736"/>
                <a:gd name="T21" fmla="*/ 2147483646 h 192"/>
                <a:gd name="T22" fmla="*/ 2147483646 w 736"/>
                <a:gd name="T23" fmla="*/ 2147483646 h 192"/>
                <a:gd name="T24" fmla="*/ 2147483646 w 736"/>
                <a:gd name="T25" fmla="*/ 2147483646 h 192"/>
                <a:gd name="T26" fmla="*/ 2147483646 w 736"/>
                <a:gd name="T27" fmla="*/ 2147483646 h 192"/>
                <a:gd name="T28" fmla="*/ 2147483646 w 736"/>
                <a:gd name="T29" fmla="*/ 2147483646 h 192"/>
                <a:gd name="T30" fmla="*/ 2147483646 w 736"/>
                <a:gd name="T31" fmla="*/ 600673686 h 192"/>
                <a:gd name="T32" fmla="*/ 2147483646 w 736"/>
                <a:gd name="T33" fmla="*/ 0 h 1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36" h="192">
                  <a:moveTo>
                    <a:pt x="728" y="0"/>
                  </a:moveTo>
                  <a:cubicBezTo>
                    <a:pt x="8" y="0"/>
                    <a:pt x="8" y="0"/>
                    <a:pt x="8" y="0"/>
                  </a:cubicBezTo>
                  <a:cubicBezTo>
                    <a:pt x="4" y="0"/>
                    <a:pt x="0" y="4"/>
                    <a:pt x="0" y="8"/>
                  </a:cubicBezTo>
                  <a:cubicBezTo>
                    <a:pt x="0" y="130"/>
                    <a:pt x="0" y="130"/>
                    <a:pt x="0" y="130"/>
                  </a:cubicBezTo>
                  <a:cubicBezTo>
                    <a:pt x="0" y="135"/>
                    <a:pt x="4" y="138"/>
                    <a:pt x="8" y="138"/>
                  </a:cubicBezTo>
                  <a:cubicBezTo>
                    <a:pt x="23" y="138"/>
                    <a:pt x="23" y="138"/>
                    <a:pt x="23" y="138"/>
                  </a:cubicBezTo>
                  <a:cubicBezTo>
                    <a:pt x="38" y="138"/>
                    <a:pt x="50" y="150"/>
                    <a:pt x="50" y="165"/>
                  </a:cubicBezTo>
                  <a:cubicBezTo>
                    <a:pt x="50" y="165"/>
                    <a:pt x="50" y="165"/>
                    <a:pt x="50" y="165"/>
                  </a:cubicBezTo>
                  <a:cubicBezTo>
                    <a:pt x="50" y="180"/>
                    <a:pt x="62" y="192"/>
                    <a:pt x="76" y="192"/>
                  </a:cubicBezTo>
                  <a:cubicBezTo>
                    <a:pt x="200" y="192"/>
                    <a:pt x="200" y="192"/>
                    <a:pt x="200" y="192"/>
                  </a:cubicBezTo>
                  <a:cubicBezTo>
                    <a:pt x="215" y="192"/>
                    <a:pt x="227" y="180"/>
                    <a:pt x="227" y="165"/>
                  </a:cubicBezTo>
                  <a:cubicBezTo>
                    <a:pt x="227" y="165"/>
                    <a:pt x="227" y="165"/>
                    <a:pt x="227" y="165"/>
                  </a:cubicBezTo>
                  <a:cubicBezTo>
                    <a:pt x="227" y="150"/>
                    <a:pt x="239" y="138"/>
                    <a:pt x="253" y="138"/>
                  </a:cubicBezTo>
                  <a:cubicBezTo>
                    <a:pt x="728" y="138"/>
                    <a:pt x="728" y="138"/>
                    <a:pt x="728" y="138"/>
                  </a:cubicBezTo>
                  <a:cubicBezTo>
                    <a:pt x="732" y="138"/>
                    <a:pt x="736" y="135"/>
                    <a:pt x="736" y="130"/>
                  </a:cubicBezTo>
                  <a:cubicBezTo>
                    <a:pt x="736" y="8"/>
                    <a:pt x="736" y="8"/>
                    <a:pt x="736" y="8"/>
                  </a:cubicBezTo>
                  <a:cubicBezTo>
                    <a:pt x="736" y="4"/>
                    <a:pt x="732" y="0"/>
                    <a:pt x="728"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84" name="Rectangle 51">
              <a:extLst>
                <a:ext uri="{FF2B5EF4-FFF2-40B4-BE49-F238E27FC236}">
                  <a16:creationId xmlns:a16="http://schemas.microsoft.com/office/drawing/2014/main" id="{D9A0EEEA-7256-4C6A-A777-4FA28AE638B6}"/>
                </a:ext>
              </a:extLst>
            </p:cNvPr>
            <p:cNvSpPr>
              <a:spLocks noChangeArrowheads="1"/>
            </p:cNvSpPr>
            <p:nvPr/>
          </p:nvSpPr>
          <p:spPr bwMode="auto">
            <a:xfrm>
              <a:off x="5083175" y="4033838"/>
              <a:ext cx="155575"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85" name="Rectangle 52">
              <a:extLst>
                <a:ext uri="{FF2B5EF4-FFF2-40B4-BE49-F238E27FC236}">
                  <a16:creationId xmlns:a16="http://schemas.microsoft.com/office/drawing/2014/main" id="{6B2089D4-7599-4B53-AFF9-1933722A6E3C}"/>
                </a:ext>
              </a:extLst>
            </p:cNvPr>
            <p:cNvSpPr>
              <a:spLocks noChangeArrowheads="1"/>
            </p:cNvSpPr>
            <p:nvPr/>
          </p:nvSpPr>
          <p:spPr bwMode="auto">
            <a:xfrm>
              <a:off x="5083175" y="3973513"/>
              <a:ext cx="155575"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86" name="Rectangle 53">
              <a:extLst>
                <a:ext uri="{FF2B5EF4-FFF2-40B4-BE49-F238E27FC236}">
                  <a16:creationId xmlns:a16="http://schemas.microsoft.com/office/drawing/2014/main" id="{CF95CC08-4CC0-404B-A4A2-1398B95933B9}"/>
                </a:ext>
              </a:extLst>
            </p:cNvPr>
            <p:cNvSpPr>
              <a:spLocks noChangeArrowheads="1"/>
            </p:cNvSpPr>
            <p:nvPr/>
          </p:nvSpPr>
          <p:spPr bwMode="auto">
            <a:xfrm>
              <a:off x="5083175" y="3921125"/>
              <a:ext cx="155575"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87" name="Rectangle 54">
              <a:extLst>
                <a:ext uri="{FF2B5EF4-FFF2-40B4-BE49-F238E27FC236}">
                  <a16:creationId xmlns:a16="http://schemas.microsoft.com/office/drawing/2014/main" id="{E40F7C29-4F27-4284-A941-B42292C5F7E0}"/>
                </a:ext>
              </a:extLst>
            </p:cNvPr>
            <p:cNvSpPr>
              <a:spLocks noChangeArrowheads="1"/>
            </p:cNvSpPr>
            <p:nvPr/>
          </p:nvSpPr>
          <p:spPr bwMode="auto">
            <a:xfrm>
              <a:off x="5472113" y="3816350"/>
              <a:ext cx="103187" cy="26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88" name="Rectangle 55">
              <a:extLst>
                <a:ext uri="{FF2B5EF4-FFF2-40B4-BE49-F238E27FC236}">
                  <a16:creationId xmlns:a16="http://schemas.microsoft.com/office/drawing/2014/main" id="{35CF5394-14D4-44C6-8AB0-E2FDCA2A2FB6}"/>
                </a:ext>
              </a:extLst>
            </p:cNvPr>
            <p:cNvSpPr>
              <a:spLocks noChangeArrowheads="1"/>
            </p:cNvSpPr>
            <p:nvPr/>
          </p:nvSpPr>
          <p:spPr bwMode="auto">
            <a:xfrm>
              <a:off x="5472113" y="4371975"/>
              <a:ext cx="103187"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89" name="Freeform 56">
              <a:extLst>
                <a:ext uri="{FF2B5EF4-FFF2-40B4-BE49-F238E27FC236}">
                  <a16:creationId xmlns:a16="http://schemas.microsoft.com/office/drawing/2014/main" id="{3AD0B3E9-7AC6-46DD-B970-E6C1AA9D8CE1}"/>
                </a:ext>
              </a:extLst>
            </p:cNvPr>
            <p:cNvSpPr>
              <a:spLocks noEditPoints="1"/>
            </p:cNvSpPr>
            <p:nvPr/>
          </p:nvSpPr>
          <p:spPr bwMode="auto">
            <a:xfrm>
              <a:off x="4814888" y="3713163"/>
              <a:ext cx="596900" cy="788987"/>
            </a:xfrm>
            <a:custGeom>
              <a:avLst/>
              <a:gdLst>
                <a:gd name="T0" fmla="*/ 904736888 w 376"/>
                <a:gd name="T1" fmla="*/ 40322474 h 497"/>
                <a:gd name="T2" fmla="*/ 904736888 w 376"/>
                <a:gd name="T3" fmla="*/ 1209674233 h 497"/>
                <a:gd name="T4" fmla="*/ 40322500 w 376"/>
                <a:gd name="T5" fmla="*/ 1209674233 h 497"/>
                <a:gd name="T6" fmla="*/ 40322500 w 376"/>
                <a:gd name="T7" fmla="*/ 40322474 h 497"/>
                <a:gd name="T8" fmla="*/ 904736888 w 376"/>
                <a:gd name="T9" fmla="*/ 40322474 h 497"/>
                <a:gd name="T10" fmla="*/ 904736888 w 376"/>
                <a:gd name="T11" fmla="*/ 40322474 h 497"/>
                <a:gd name="T12" fmla="*/ 947578750 w 376"/>
                <a:gd name="T13" fmla="*/ 0 h 497"/>
                <a:gd name="T14" fmla="*/ 0 w 376"/>
                <a:gd name="T15" fmla="*/ 0 h 497"/>
                <a:gd name="T16" fmla="*/ 0 w 376"/>
                <a:gd name="T17" fmla="*/ 1252517656 h 497"/>
                <a:gd name="T18" fmla="*/ 947578750 w 376"/>
                <a:gd name="T19" fmla="*/ 1252517656 h 497"/>
                <a:gd name="T20" fmla="*/ 947578750 w 376"/>
                <a:gd name="T21" fmla="*/ 0 h 497"/>
                <a:gd name="T22" fmla="*/ 947578750 w 376"/>
                <a:gd name="T23" fmla="*/ 0 h 4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6" h="497">
                  <a:moveTo>
                    <a:pt x="359" y="16"/>
                  </a:moveTo>
                  <a:lnTo>
                    <a:pt x="359" y="480"/>
                  </a:lnTo>
                  <a:lnTo>
                    <a:pt x="16" y="480"/>
                  </a:lnTo>
                  <a:lnTo>
                    <a:pt x="16" y="16"/>
                  </a:lnTo>
                  <a:lnTo>
                    <a:pt x="359" y="16"/>
                  </a:lnTo>
                  <a:close/>
                  <a:moveTo>
                    <a:pt x="376" y="0"/>
                  </a:moveTo>
                  <a:lnTo>
                    <a:pt x="0" y="0"/>
                  </a:lnTo>
                  <a:lnTo>
                    <a:pt x="0" y="497"/>
                  </a:lnTo>
                  <a:lnTo>
                    <a:pt x="376" y="497"/>
                  </a:lnTo>
                  <a:lnTo>
                    <a:pt x="37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90" name="Freeform 57">
              <a:extLst>
                <a:ext uri="{FF2B5EF4-FFF2-40B4-BE49-F238E27FC236}">
                  <a16:creationId xmlns:a16="http://schemas.microsoft.com/office/drawing/2014/main" id="{6825E208-748A-41A0-893D-37BF3B5A089E}"/>
                </a:ext>
              </a:extLst>
            </p:cNvPr>
            <p:cNvSpPr>
              <a:spLocks noEditPoints="1"/>
            </p:cNvSpPr>
            <p:nvPr/>
          </p:nvSpPr>
          <p:spPr bwMode="auto">
            <a:xfrm>
              <a:off x="5005388" y="3860800"/>
              <a:ext cx="311150" cy="258763"/>
            </a:xfrm>
            <a:custGeom>
              <a:avLst/>
              <a:gdLst>
                <a:gd name="T0" fmla="*/ 451108763 w 196"/>
                <a:gd name="T1" fmla="*/ 40322578 h 163"/>
                <a:gd name="T2" fmla="*/ 451108763 w 196"/>
                <a:gd name="T3" fmla="*/ 370464478 h 163"/>
                <a:gd name="T4" fmla="*/ 40322500 w 196"/>
                <a:gd name="T5" fmla="*/ 370464478 h 163"/>
                <a:gd name="T6" fmla="*/ 40322500 w 196"/>
                <a:gd name="T7" fmla="*/ 40322578 h 163"/>
                <a:gd name="T8" fmla="*/ 451108763 w 196"/>
                <a:gd name="T9" fmla="*/ 40322578 h 163"/>
                <a:gd name="T10" fmla="*/ 451108763 w 196"/>
                <a:gd name="T11" fmla="*/ 40322578 h 163"/>
                <a:gd name="T12" fmla="*/ 493950625 w 196"/>
                <a:gd name="T13" fmla="*/ 0 h 163"/>
                <a:gd name="T14" fmla="*/ 0 w 196"/>
                <a:gd name="T15" fmla="*/ 0 h 163"/>
                <a:gd name="T16" fmla="*/ 0 w 196"/>
                <a:gd name="T17" fmla="*/ 410787056 h 163"/>
                <a:gd name="T18" fmla="*/ 493950625 w 196"/>
                <a:gd name="T19" fmla="*/ 410787056 h 163"/>
                <a:gd name="T20" fmla="*/ 493950625 w 196"/>
                <a:gd name="T21" fmla="*/ 0 h 163"/>
                <a:gd name="T22" fmla="*/ 493950625 w 196"/>
                <a:gd name="T23" fmla="*/ 0 h 1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6" h="163">
                  <a:moveTo>
                    <a:pt x="179" y="16"/>
                  </a:moveTo>
                  <a:lnTo>
                    <a:pt x="179" y="147"/>
                  </a:lnTo>
                  <a:lnTo>
                    <a:pt x="16" y="147"/>
                  </a:lnTo>
                  <a:lnTo>
                    <a:pt x="16" y="16"/>
                  </a:lnTo>
                  <a:lnTo>
                    <a:pt x="179" y="16"/>
                  </a:lnTo>
                  <a:close/>
                  <a:moveTo>
                    <a:pt x="196" y="0"/>
                  </a:moveTo>
                  <a:lnTo>
                    <a:pt x="0" y="0"/>
                  </a:lnTo>
                  <a:lnTo>
                    <a:pt x="0" y="163"/>
                  </a:lnTo>
                  <a:lnTo>
                    <a:pt x="196" y="163"/>
                  </a:lnTo>
                  <a:lnTo>
                    <a:pt x="19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91" name="Rectangle 58">
              <a:extLst>
                <a:ext uri="{FF2B5EF4-FFF2-40B4-BE49-F238E27FC236}">
                  <a16:creationId xmlns:a16="http://schemas.microsoft.com/office/drawing/2014/main" id="{28FA3AC1-028A-4F4D-A4D0-986441F30A96}"/>
                </a:ext>
              </a:extLst>
            </p:cNvPr>
            <p:cNvSpPr>
              <a:spLocks noChangeArrowheads="1"/>
            </p:cNvSpPr>
            <p:nvPr/>
          </p:nvSpPr>
          <p:spPr bwMode="auto">
            <a:xfrm>
              <a:off x="4910138" y="3730625"/>
              <a:ext cx="25400" cy="762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92" name="Freeform 59">
              <a:extLst>
                <a:ext uri="{FF2B5EF4-FFF2-40B4-BE49-F238E27FC236}">
                  <a16:creationId xmlns:a16="http://schemas.microsoft.com/office/drawing/2014/main" id="{8281250F-1D64-4BC4-9E80-8E0467CE636C}"/>
                </a:ext>
              </a:extLst>
            </p:cNvPr>
            <p:cNvSpPr>
              <a:spLocks noEditPoints="1"/>
            </p:cNvSpPr>
            <p:nvPr/>
          </p:nvSpPr>
          <p:spPr bwMode="auto">
            <a:xfrm>
              <a:off x="5462588" y="3713163"/>
              <a:ext cx="130175" cy="788987"/>
            </a:xfrm>
            <a:custGeom>
              <a:avLst/>
              <a:gdLst>
                <a:gd name="T0" fmla="*/ 677821225 w 15"/>
                <a:gd name="T1" fmla="*/ 225520229 h 91"/>
                <a:gd name="T2" fmla="*/ 903761633 w 15"/>
                <a:gd name="T3" fmla="*/ 451031788 h 91"/>
                <a:gd name="T4" fmla="*/ 903761633 w 15"/>
                <a:gd name="T5" fmla="*/ 2147483646 h 91"/>
                <a:gd name="T6" fmla="*/ 527191393 w 15"/>
                <a:gd name="T7" fmla="*/ 2147483646 h 91"/>
                <a:gd name="T8" fmla="*/ 225940408 w 15"/>
                <a:gd name="T9" fmla="*/ 2147483646 h 91"/>
                <a:gd name="T10" fmla="*/ 225940408 w 15"/>
                <a:gd name="T11" fmla="*/ 451031788 h 91"/>
                <a:gd name="T12" fmla="*/ 451880817 w 15"/>
                <a:gd name="T13" fmla="*/ 225520229 h 91"/>
                <a:gd name="T14" fmla="*/ 677821225 w 15"/>
                <a:gd name="T15" fmla="*/ 225520229 h 91"/>
                <a:gd name="T16" fmla="*/ 677821225 w 15"/>
                <a:gd name="T17" fmla="*/ 0 h 91"/>
                <a:gd name="T18" fmla="*/ 451880817 w 15"/>
                <a:gd name="T19" fmla="*/ 0 h 91"/>
                <a:gd name="T20" fmla="*/ 0 w 15"/>
                <a:gd name="T21" fmla="*/ 451031788 h 91"/>
                <a:gd name="T22" fmla="*/ 0 w 15"/>
                <a:gd name="T23" fmla="*/ 2147483646 h 91"/>
                <a:gd name="T24" fmla="*/ 527191393 w 15"/>
                <a:gd name="T25" fmla="*/ 2147483646 h 91"/>
                <a:gd name="T26" fmla="*/ 1129702042 w 15"/>
                <a:gd name="T27" fmla="*/ 2147483646 h 91"/>
                <a:gd name="T28" fmla="*/ 1129702042 w 15"/>
                <a:gd name="T29" fmla="*/ 451031788 h 91"/>
                <a:gd name="T30" fmla="*/ 677821225 w 15"/>
                <a:gd name="T31" fmla="*/ 0 h 9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 h="91">
                  <a:moveTo>
                    <a:pt x="9" y="3"/>
                  </a:moveTo>
                  <a:cubicBezTo>
                    <a:pt x="10" y="3"/>
                    <a:pt x="12" y="4"/>
                    <a:pt x="12" y="6"/>
                  </a:cubicBezTo>
                  <a:cubicBezTo>
                    <a:pt x="12" y="78"/>
                    <a:pt x="12" y="78"/>
                    <a:pt x="12" y="78"/>
                  </a:cubicBezTo>
                  <a:cubicBezTo>
                    <a:pt x="7" y="85"/>
                    <a:pt x="7" y="85"/>
                    <a:pt x="7" y="85"/>
                  </a:cubicBezTo>
                  <a:cubicBezTo>
                    <a:pt x="3" y="78"/>
                    <a:pt x="3" y="78"/>
                    <a:pt x="3" y="78"/>
                  </a:cubicBezTo>
                  <a:cubicBezTo>
                    <a:pt x="3" y="6"/>
                    <a:pt x="3" y="6"/>
                    <a:pt x="3" y="6"/>
                  </a:cubicBezTo>
                  <a:cubicBezTo>
                    <a:pt x="3" y="4"/>
                    <a:pt x="4" y="3"/>
                    <a:pt x="6" y="3"/>
                  </a:cubicBezTo>
                  <a:cubicBezTo>
                    <a:pt x="9" y="3"/>
                    <a:pt x="9" y="3"/>
                    <a:pt x="9" y="3"/>
                  </a:cubicBezTo>
                  <a:close/>
                  <a:moveTo>
                    <a:pt x="9" y="0"/>
                  </a:moveTo>
                  <a:cubicBezTo>
                    <a:pt x="6" y="0"/>
                    <a:pt x="6" y="0"/>
                    <a:pt x="6" y="0"/>
                  </a:cubicBezTo>
                  <a:cubicBezTo>
                    <a:pt x="2" y="0"/>
                    <a:pt x="0" y="3"/>
                    <a:pt x="0" y="6"/>
                  </a:cubicBezTo>
                  <a:cubicBezTo>
                    <a:pt x="0" y="79"/>
                    <a:pt x="0" y="79"/>
                    <a:pt x="0" y="79"/>
                  </a:cubicBezTo>
                  <a:cubicBezTo>
                    <a:pt x="7" y="91"/>
                    <a:pt x="7" y="91"/>
                    <a:pt x="7" y="91"/>
                  </a:cubicBezTo>
                  <a:cubicBezTo>
                    <a:pt x="15" y="79"/>
                    <a:pt x="15" y="79"/>
                    <a:pt x="15" y="79"/>
                  </a:cubicBezTo>
                  <a:cubicBezTo>
                    <a:pt x="15" y="6"/>
                    <a:pt x="15" y="6"/>
                    <a:pt x="15" y="6"/>
                  </a:cubicBezTo>
                  <a:cubicBezTo>
                    <a:pt x="15" y="3"/>
                    <a:pt x="12"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200" name="Rectangle 67">
              <a:extLst>
                <a:ext uri="{FF2B5EF4-FFF2-40B4-BE49-F238E27FC236}">
                  <a16:creationId xmlns:a16="http://schemas.microsoft.com/office/drawing/2014/main" id="{4581A9B7-51E4-42E4-BA36-8880E6FBFB6E}"/>
                </a:ext>
              </a:extLst>
            </p:cNvPr>
            <p:cNvSpPr>
              <a:spLocks noChangeArrowheads="1"/>
            </p:cNvSpPr>
            <p:nvPr/>
          </p:nvSpPr>
          <p:spPr bwMode="auto">
            <a:xfrm>
              <a:off x="4797425" y="5159375"/>
              <a:ext cx="120650" cy="26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213" name="Rectangle 86">
              <a:extLst>
                <a:ext uri="{FF2B5EF4-FFF2-40B4-BE49-F238E27FC236}">
                  <a16:creationId xmlns:a16="http://schemas.microsoft.com/office/drawing/2014/main" id="{25EE7F7F-FB58-4875-BC9C-9DE225224B71}"/>
                </a:ext>
              </a:extLst>
            </p:cNvPr>
            <p:cNvSpPr>
              <a:spLocks noChangeArrowheads="1"/>
            </p:cNvSpPr>
            <p:nvPr/>
          </p:nvSpPr>
          <p:spPr bwMode="auto">
            <a:xfrm>
              <a:off x="4978400" y="4595813"/>
              <a:ext cx="561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200" b="1">
                  <a:solidFill>
                    <a:srgbClr val="FFFFFF"/>
                  </a:solidFill>
                  <a:latin typeface="Arial" panose="020B0604020202020204" pitchFamily="34" charset="0"/>
                </a:rPr>
                <a:t>Text</a:t>
              </a:r>
              <a:endParaRPr lang="ru-RU" altLang="ru-RU" sz="1800"/>
            </a:p>
          </p:txBody>
        </p:sp>
        <p:sp>
          <p:nvSpPr>
            <p:cNvPr id="7216" name="TextBox 115">
              <a:extLst>
                <a:ext uri="{FF2B5EF4-FFF2-40B4-BE49-F238E27FC236}">
                  <a16:creationId xmlns:a16="http://schemas.microsoft.com/office/drawing/2014/main" id="{71D4258C-68B8-43B3-847F-D49B98D5051F}"/>
                </a:ext>
              </a:extLst>
            </p:cNvPr>
            <p:cNvSpPr txBox="1">
              <a:spLocks noChangeArrowheads="1"/>
            </p:cNvSpPr>
            <p:nvPr/>
          </p:nvSpPr>
          <p:spPr bwMode="auto">
            <a:xfrm>
              <a:off x="5853113" y="3689350"/>
              <a:ext cx="45815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b="1" dirty="0">
                  <a:solidFill>
                    <a:schemeClr val="bg1"/>
                  </a:solidFill>
                  <a:latin typeface="Arial" panose="020B0604020202020204" pitchFamily="34" charset="0"/>
                  <a:cs typeface="Arial" panose="020B0604020202020204" pitchFamily="34" charset="0"/>
                </a:rPr>
                <a:t>Lorem ipsum dolor sit </a:t>
              </a:r>
              <a:r>
                <a:rPr lang="en-US" altLang="ru-RU" sz="1400" b="1" dirty="0" err="1">
                  <a:solidFill>
                    <a:schemeClr val="bg1"/>
                  </a:solidFill>
                  <a:latin typeface="Arial" panose="020B0604020202020204" pitchFamily="34" charset="0"/>
                  <a:cs typeface="Arial" panose="020B0604020202020204" pitchFamily="34" charset="0"/>
                </a:rPr>
                <a:t>amet</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consectetur</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adipiscing</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elit</a:t>
              </a:r>
              <a:r>
                <a:rPr lang="en-US" altLang="ru-RU" sz="1400" b="1" dirty="0">
                  <a:solidFill>
                    <a:schemeClr val="bg1"/>
                  </a:solidFill>
                  <a:latin typeface="Arial" panose="020B0604020202020204" pitchFamily="34" charset="0"/>
                  <a:cs typeface="Arial" panose="020B0604020202020204" pitchFamily="34" charset="0"/>
                </a:rPr>
                <a:t>, sed do </a:t>
              </a:r>
              <a:r>
                <a:rPr lang="en-US" altLang="ru-RU" sz="1400" b="1" dirty="0" err="1">
                  <a:solidFill>
                    <a:schemeClr val="bg1"/>
                  </a:solidFill>
                  <a:latin typeface="Arial" panose="020B0604020202020204" pitchFamily="34" charset="0"/>
                  <a:cs typeface="Arial" panose="020B0604020202020204" pitchFamily="34" charset="0"/>
                </a:rPr>
                <a:t>eiusmod</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tempor</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incididunt</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ut</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labore</a:t>
              </a:r>
              <a:r>
                <a:rPr lang="en-US" altLang="ru-RU" sz="1400" b="1" dirty="0">
                  <a:solidFill>
                    <a:schemeClr val="bg1"/>
                  </a:solidFill>
                  <a:latin typeface="Arial" panose="020B0604020202020204" pitchFamily="34" charset="0"/>
                  <a:cs typeface="Arial" panose="020B0604020202020204" pitchFamily="34" charset="0"/>
                </a:rPr>
                <a:t> et dolore magna </a:t>
              </a:r>
              <a:r>
                <a:rPr lang="en-US" altLang="ru-RU" sz="1400" b="1" dirty="0" err="1">
                  <a:solidFill>
                    <a:schemeClr val="bg1"/>
                  </a:solidFill>
                  <a:latin typeface="Arial" panose="020B0604020202020204" pitchFamily="34" charset="0"/>
                  <a:cs typeface="Arial" panose="020B0604020202020204" pitchFamily="34" charset="0"/>
                </a:rPr>
                <a:t>aliqua</a:t>
              </a:r>
              <a:r>
                <a:rPr lang="en-US" altLang="ru-RU" sz="1400" b="1" dirty="0">
                  <a:solidFill>
                    <a:schemeClr val="bg1"/>
                  </a:solidFill>
                  <a:latin typeface="Arial" panose="020B0604020202020204" pitchFamily="34" charset="0"/>
                  <a:cs typeface="Arial" panose="020B0604020202020204" pitchFamily="34" charset="0"/>
                </a:rPr>
                <a:t>. Ut </a:t>
              </a:r>
              <a:r>
                <a:rPr lang="en-US" altLang="ru-RU" sz="1400" b="1" dirty="0" err="1">
                  <a:solidFill>
                    <a:schemeClr val="bg1"/>
                  </a:solidFill>
                  <a:latin typeface="Arial" panose="020B0604020202020204" pitchFamily="34" charset="0"/>
                  <a:cs typeface="Arial" panose="020B0604020202020204" pitchFamily="34" charset="0"/>
                </a:rPr>
                <a:t>enim</a:t>
              </a:r>
              <a:r>
                <a:rPr lang="en-US" altLang="ru-RU" sz="1400" b="1" dirty="0">
                  <a:solidFill>
                    <a:schemeClr val="bg1"/>
                  </a:solidFill>
                  <a:latin typeface="Arial" panose="020B0604020202020204" pitchFamily="34" charset="0"/>
                  <a:cs typeface="Arial" panose="020B0604020202020204" pitchFamily="34" charset="0"/>
                </a:rPr>
                <a:t> ad minim </a:t>
              </a:r>
              <a:r>
                <a:rPr lang="en-US" altLang="ru-RU" sz="1400" b="1" dirty="0" err="1">
                  <a:solidFill>
                    <a:schemeClr val="bg1"/>
                  </a:solidFill>
                  <a:latin typeface="Arial" panose="020B0604020202020204" pitchFamily="34" charset="0"/>
                  <a:cs typeface="Arial" panose="020B0604020202020204" pitchFamily="34" charset="0"/>
                </a:rPr>
                <a:t>veniam</a:t>
              </a:r>
              <a:endParaRPr lang="ru-RU" altLang="ru-RU" sz="1200" b="1" dirty="0">
                <a:solidFill>
                  <a:schemeClr val="bg1"/>
                </a:solidFill>
                <a:latin typeface="Arial" panose="020B0604020202020204" pitchFamily="34" charset="0"/>
                <a:cs typeface="Arial" panose="020B0604020202020204" pitchFamily="34" charset="0"/>
              </a:endParaRPr>
            </a:p>
          </p:txBody>
        </p:sp>
      </p:grpSp>
      <p:sp>
        <p:nvSpPr>
          <p:cNvPr id="7170" name="TextBox 112">
            <a:extLst>
              <a:ext uri="{FF2B5EF4-FFF2-40B4-BE49-F238E27FC236}">
                <a16:creationId xmlns:a16="http://schemas.microsoft.com/office/drawing/2014/main" id="{893CDEB9-D925-4750-A570-2D85EB597D44}"/>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7171" name="TextBox 115">
            <a:extLst>
              <a:ext uri="{FF2B5EF4-FFF2-40B4-BE49-F238E27FC236}">
                <a16:creationId xmlns:a16="http://schemas.microsoft.com/office/drawing/2014/main" id="{FE007EDF-3F6E-4350-9567-66D1143CB1DF}"/>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ED582F1E-05A0-466E-8D38-C3BBB256DDC9}"/>
              </a:ext>
            </a:extLst>
          </p:cNvPr>
          <p:cNvGrpSpPr/>
          <p:nvPr/>
        </p:nvGrpSpPr>
        <p:grpSpPr>
          <a:xfrm>
            <a:off x="4313238" y="1944688"/>
            <a:ext cx="6367462" cy="1655762"/>
            <a:chOff x="4313238" y="1944688"/>
            <a:chExt cx="6367462" cy="1655762"/>
          </a:xfrm>
        </p:grpSpPr>
        <p:sp>
          <p:nvSpPr>
            <p:cNvPr id="7174" name="Freeform 41">
              <a:extLst>
                <a:ext uri="{FF2B5EF4-FFF2-40B4-BE49-F238E27FC236}">
                  <a16:creationId xmlns:a16="http://schemas.microsoft.com/office/drawing/2014/main" id="{66065BE4-BF3F-42CF-84CF-F6904515E626}"/>
                </a:ext>
              </a:extLst>
            </p:cNvPr>
            <p:cNvSpPr>
              <a:spLocks/>
            </p:cNvSpPr>
            <p:nvPr/>
          </p:nvSpPr>
          <p:spPr bwMode="auto">
            <a:xfrm>
              <a:off x="4313238" y="1944688"/>
              <a:ext cx="6367462" cy="1655762"/>
            </a:xfrm>
            <a:custGeom>
              <a:avLst/>
              <a:gdLst>
                <a:gd name="T0" fmla="*/ 2147483646 w 736"/>
                <a:gd name="T1" fmla="*/ 0 h 191"/>
                <a:gd name="T2" fmla="*/ 598783668 w 736"/>
                <a:gd name="T3" fmla="*/ 0 h 191"/>
                <a:gd name="T4" fmla="*/ 0 w 736"/>
                <a:gd name="T5" fmla="*/ 601197646 h 191"/>
                <a:gd name="T6" fmla="*/ 0 w 736"/>
                <a:gd name="T7" fmla="*/ 2147483646 h 191"/>
                <a:gd name="T8" fmla="*/ 598783668 w 736"/>
                <a:gd name="T9" fmla="*/ 2147483646 h 191"/>
                <a:gd name="T10" fmla="*/ 1721490069 w 736"/>
                <a:gd name="T11" fmla="*/ 2147483646 h 191"/>
                <a:gd name="T12" fmla="*/ 2147483646 w 736"/>
                <a:gd name="T13" fmla="*/ 2147483646 h 191"/>
                <a:gd name="T14" fmla="*/ 2147483646 w 736"/>
                <a:gd name="T15" fmla="*/ 2147483646 h 191"/>
                <a:gd name="T16" fmla="*/ 2147483646 w 736"/>
                <a:gd name="T17" fmla="*/ 2147483646 h 191"/>
                <a:gd name="T18" fmla="*/ 2147483646 w 736"/>
                <a:gd name="T19" fmla="*/ 2147483646 h 191"/>
                <a:gd name="T20" fmla="*/ 2147483646 w 736"/>
                <a:gd name="T21" fmla="*/ 2147483646 h 191"/>
                <a:gd name="T22" fmla="*/ 2147483646 w 736"/>
                <a:gd name="T23" fmla="*/ 2147483646 h 191"/>
                <a:gd name="T24" fmla="*/ 2147483646 w 736"/>
                <a:gd name="T25" fmla="*/ 2147483646 h 191"/>
                <a:gd name="T26" fmla="*/ 2147483646 w 736"/>
                <a:gd name="T27" fmla="*/ 2147483646 h 191"/>
                <a:gd name="T28" fmla="*/ 2147483646 w 736"/>
                <a:gd name="T29" fmla="*/ 2147483646 h 191"/>
                <a:gd name="T30" fmla="*/ 2147483646 w 736"/>
                <a:gd name="T31" fmla="*/ 601197646 h 191"/>
                <a:gd name="T32" fmla="*/ 2147483646 w 736"/>
                <a:gd name="T33" fmla="*/ 0 h 1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36" h="191">
                  <a:moveTo>
                    <a:pt x="728" y="0"/>
                  </a:moveTo>
                  <a:cubicBezTo>
                    <a:pt x="8" y="0"/>
                    <a:pt x="8" y="0"/>
                    <a:pt x="8" y="0"/>
                  </a:cubicBezTo>
                  <a:cubicBezTo>
                    <a:pt x="4" y="0"/>
                    <a:pt x="0" y="4"/>
                    <a:pt x="0" y="8"/>
                  </a:cubicBezTo>
                  <a:cubicBezTo>
                    <a:pt x="0" y="130"/>
                    <a:pt x="0" y="130"/>
                    <a:pt x="0" y="130"/>
                  </a:cubicBezTo>
                  <a:cubicBezTo>
                    <a:pt x="0" y="134"/>
                    <a:pt x="4" y="138"/>
                    <a:pt x="8" y="138"/>
                  </a:cubicBezTo>
                  <a:cubicBezTo>
                    <a:pt x="23" y="138"/>
                    <a:pt x="23" y="138"/>
                    <a:pt x="23" y="138"/>
                  </a:cubicBezTo>
                  <a:cubicBezTo>
                    <a:pt x="38" y="138"/>
                    <a:pt x="50" y="150"/>
                    <a:pt x="50" y="165"/>
                  </a:cubicBezTo>
                  <a:cubicBezTo>
                    <a:pt x="50" y="165"/>
                    <a:pt x="50" y="165"/>
                    <a:pt x="50" y="165"/>
                  </a:cubicBezTo>
                  <a:cubicBezTo>
                    <a:pt x="50" y="179"/>
                    <a:pt x="62" y="191"/>
                    <a:pt x="76" y="191"/>
                  </a:cubicBezTo>
                  <a:cubicBezTo>
                    <a:pt x="200" y="191"/>
                    <a:pt x="200" y="191"/>
                    <a:pt x="200" y="191"/>
                  </a:cubicBezTo>
                  <a:cubicBezTo>
                    <a:pt x="215" y="191"/>
                    <a:pt x="227" y="179"/>
                    <a:pt x="227" y="165"/>
                  </a:cubicBezTo>
                  <a:cubicBezTo>
                    <a:pt x="227" y="165"/>
                    <a:pt x="227" y="165"/>
                    <a:pt x="227" y="165"/>
                  </a:cubicBezTo>
                  <a:cubicBezTo>
                    <a:pt x="227" y="150"/>
                    <a:pt x="239" y="138"/>
                    <a:pt x="253" y="138"/>
                  </a:cubicBezTo>
                  <a:cubicBezTo>
                    <a:pt x="728" y="138"/>
                    <a:pt x="728" y="138"/>
                    <a:pt x="728" y="138"/>
                  </a:cubicBezTo>
                  <a:cubicBezTo>
                    <a:pt x="732" y="138"/>
                    <a:pt x="736" y="134"/>
                    <a:pt x="736" y="130"/>
                  </a:cubicBezTo>
                  <a:cubicBezTo>
                    <a:pt x="736" y="8"/>
                    <a:pt x="736" y="8"/>
                    <a:pt x="736" y="8"/>
                  </a:cubicBezTo>
                  <a:cubicBezTo>
                    <a:pt x="736" y="4"/>
                    <a:pt x="732" y="0"/>
                    <a:pt x="728"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75" name="Freeform 42">
              <a:extLst>
                <a:ext uri="{FF2B5EF4-FFF2-40B4-BE49-F238E27FC236}">
                  <a16:creationId xmlns:a16="http://schemas.microsoft.com/office/drawing/2014/main" id="{D68C537F-1E61-46C1-8351-9C5CDF01099E}"/>
                </a:ext>
              </a:extLst>
            </p:cNvPr>
            <p:cNvSpPr>
              <a:spLocks noEditPoints="1"/>
            </p:cNvSpPr>
            <p:nvPr/>
          </p:nvSpPr>
          <p:spPr bwMode="auto">
            <a:xfrm>
              <a:off x="4814888" y="2179638"/>
              <a:ext cx="735012" cy="839787"/>
            </a:xfrm>
            <a:custGeom>
              <a:avLst/>
              <a:gdLst>
                <a:gd name="T0" fmla="*/ 2147483646 w 85"/>
                <a:gd name="T1" fmla="*/ 224863791 h 97"/>
                <a:gd name="T2" fmla="*/ 2147483646 w 85"/>
                <a:gd name="T3" fmla="*/ 1948807981 h 97"/>
                <a:gd name="T4" fmla="*/ 2147483646 w 85"/>
                <a:gd name="T5" fmla="*/ 2147483646 h 97"/>
                <a:gd name="T6" fmla="*/ 2147483646 w 85"/>
                <a:gd name="T7" fmla="*/ 2147483646 h 97"/>
                <a:gd name="T8" fmla="*/ 2147483646 w 85"/>
                <a:gd name="T9" fmla="*/ 2147483646 h 97"/>
                <a:gd name="T10" fmla="*/ 972066341 w 85"/>
                <a:gd name="T11" fmla="*/ 2147483646 h 97"/>
                <a:gd name="T12" fmla="*/ 224325662 w 85"/>
                <a:gd name="T13" fmla="*/ 2147483646 h 97"/>
                <a:gd name="T14" fmla="*/ 224325662 w 85"/>
                <a:gd name="T15" fmla="*/ 1124310299 h 97"/>
                <a:gd name="T16" fmla="*/ 1121611018 w 85"/>
                <a:gd name="T17" fmla="*/ 224863791 h 97"/>
                <a:gd name="T18" fmla="*/ 2147483646 w 85"/>
                <a:gd name="T19" fmla="*/ 224863791 h 97"/>
                <a:gd name="T20" fmla="*/ 2147483646 w 85"/>
                <a:gd name="T21" fmla="*/ 0 h 97"/>
                <a:gd name="T22" fmla="*/ 1121611018 w 85"/>
                <a:gd name="T23" fmla="*/ 0 h 97"/>
                <a:gd name="T24" fmla="*/ 0 w 85"/>
                <a:gd name="T25" fmla="*/ 1124310299 h 97"/>
                <a:gd name="T26" fmla="*/ 0 w 85"/>
                <a:gd name="T27" fmla="*/ 2147483646 h 97"/>
                <a:gd name="T28" fmla="*/ 972066341 w 85"/>
                <a:gd name="T29" fmla="*/ 2147483646 h 97"/>
                <a:gd name="T30" fmla="*/ 2147483646 w 85"/>
                <a:gd name="T31" fmla="*/ 2147483646 h 97"/>
                <a:gd name="T32" fmla="*/ 2147483646 w 85"/>
                <a:gd name="T33" fmla="*/ 1948807981 h 97"/>
                <a:gd name="T34" fmla="*/ 2147483646 w 85"/>
                <a:gd name="T35" fmla="*/ 1948807981 h 97"/>
                <a:gd name="T36" fmla="*/ 2147483646 w 85"/>
                <a:gd name="T37" fmla="*/ 0 h 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5" h="97">
                  <a:moveTo>
                    <a:pt x="78" y="3"/>
                  </a:moveTo>
                  <a:cubicBezTo>
                    <a:pt x="78" y="26"/>
                    <a:pt x="78" y="26"/>
                    <a:pt x="78" y="26"/>
                  </a:cubicBezTo>
                  <a:cubicBezTo>
                    <a:pt x="78" y="29"/>
                    <a:pt x="78" y="29"/>
                    <a:pt x="78" y="29"/>
                  </a:cubicBezTo>
                  <a:cubicBezTo>
                    <a:pt x="81" y="29"/>
                    <a:pt x="81" y="29"/>
                    <a:pt x="81" y="29"/>
                  </a:cubicBezTo>
                  <a:cubicBezTo>
                    <a:pt x="81" y="94"/>
                    <a:pt x="81" y="94"/>
                    <a:pt x="81" y="94"/>
                  </a:cubicBezTo>
                  <a:cubicBezTo>
                    <a:pt x="13" y="94"/>
                    <a:pt x="13" y="94"/>
                    <a:pt x="13" y="94"/>
                  </a:cubicBezTo>
                  <a:cubicBezTo>
                    <a:pt x="8" y="94"/>
                    <a:pt x="3" y="90"/>
                    <a:pt x="3" y="84"/>
                  </a:cubicBezTo>
                  <a:cubicBezTo>
                    <a:pt x="3" y="15"/>
                    <a:pt x="3" y="15"/>
                    <a:pt x="3" y="15"/>
                  </a:cubicBezTo>
                  <a:cubicBezTo>
                    <a:pt x="3" y="8"/>
                    <a:pt x="9" y="3"/>
                    <a:pt x="15" y="3"/>
                  </a:cubicBezTo>
                  <a:cubicBezTo>
                    <a:pt x="78" y="3"/>
                    <a:pt x="78" y="3"/>
                    <a:pt x="78" y="3"/>
                  </a:cubicBezTo>
                  <a:close/>
                  <a:moveTo>
                    <a:pt x="81" y="0"/>
                  </a:moveTo>
                  <a:cubicBezTo>
                    <a:pt x="15" y="0"/>
                    <a:pt x="15" y="0"/>
                    <a:pt x="15" y="0"/>
                  </a:cubicBezTo>
                  <a:cubicBezTo>
                    <a:pt x="7" y="0"/>
                    <a:pt x="0" y="6"/>
                    <a:pt x="0" y="15"/>
                  </a:cubicBezTo>
                  <a:cubicBezTo>
                    <a:pt x="0" y="84"/>
                    <a:pt x="0" y="84"/>
                    <a:pt x="0" y="84"/>
                  </a:cubicBezTo>
                  <a:cubicBezTo>
                    <a:pt x="0" y="91"/>
                    <a:pt x="6" y="97"/>
                    <a:pt x="13" y="97"/>
                  </a:cubicBezTo>
                  <a:cubicBezTo>
                    <a:pt x="85" y="97"/>
                    <a:pt x="85" y="97"/>
                    <a:pt x="85" y="97"/>
                  </a:cubicBezTo>
                  <a:cubicBezTo>
                    <a:pt x="85" y="26"/>
                    <a:pt x="85" y="26"/>
                    <a:pt x="85" y="26"/>
                  </a:cubicBezTo>
                  <a:cubicBezTo>
                    <a:pt x="81" y="26"/>
                    <a:pt x="81" y="26"/>
                    <a:pt x="81" y="26"/>
                  </a:cubicBezTo>
                  <a:cubicBezTo>
                    <a:pt x="81" y="0"/>
                    <a:pt x="81" y="0"/>
                    <a:pt x="8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76" name="Freeform 43">
              <a:extLst>
                <a:ext uri="{FF2B5EF4-FFF2-40B4-BE49-F238E27FC236}">
                  <a16:creationId xmlns:a16="http://schemas.microsoft.com/office/drawing/2014/main" id="{A6E57E4C-77C0-418A-A757-9DCE21B96DC3}"/>
                </a:ext>
              </a:extLst>
            </p:cNvPr>
            <p:cNvSpPr>
              <a:spLocks noEditPoints="1"/>
            </p:cNvSpPr>
            <p:nvPr/>
          </p:nvSpPr>
          <p:spPr bwMode="auto">
            <a:xfrm>
              <a:off x="4814888" y="2179638"/>
              <a:ext cx="700087" cy="250825"/>
            </a:xfrm>
            <a:custGeom>
              <a:avLst/>
              <a:gdLst>
                <a:gd name="T0" fmla="*/ 2147483646 w 81"/>
                <a:gd name="T1" fmla="*/ 224419182 h 29"/>
                <a:gd name="T2" fmla="*/ 2147483646 w 81"/>
                <a:gd name="T3" fmla="*/ 1945000840 h 29"/>
                <a:gd name="T4" fmla="*/ 1120536780 w 81"/>
                <a:gd name="T5" fmla="*/ 1945000840 h 29"/>
                <a:gd name="T6" fmla="*/ 224105627 w 81"/>
                <a:gd name="T7" fmla="*/ 1122113208 h 29"/>
                <a:gd name="T8" fmla="*/ 1120536780 w 81"/>
                <a:gd name="T9" fmla="*/ 224419182 h 29"/>
                <a:gd name="T10" fmla="*/ 2147483646 w 81"/>
                <a:gd name="T11" fmla="*/ 224419182 h 29"/>
                <a:gd name="T12" fmla="*/ 2147483646 w 81"/>
                <a:gd name="T13" fmla="*/ 0 h 29"/>
                <a:gd name="T14" fmla="*/ 1120536780 w 81"/>
                <a:gd name="T15" fmla="*/ 0 h 29"/>
                <a:gd name="T16" fmla="*/ 0 w 81"/>
                <a:gd name="T17" fmla="*/ 1122113208 h 29"/>
                <a:gd name="T18" fmla="*/ 1120536780 w 81"/>
                <a:gd name="T19" fmla="*/ 2147483646 h 29"/>
                <a:gd name="T20" fmla="*/ 2147483646 w 81"/>
                <a:gd name="T21" fmla="*/ 2147483646 h 29"/>
                <a:gd name="T22" fmla="*/ 2147483646 w 81"/>
                <a:gd name="T23" fmla="*/ 224419182 h 29"/>
                <a:gd name="T24" fmla="*/ 2147483646 w 81"/>
                <a:gd name="T25" fmla="*/ 0 h 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1" h="29">
                  <a:moveTo>
                    <a:pt x="78" y="3"/>
                  </a:moveTo>
                  <a:cubicBezTo>
                    <a:pt x="78" y="26"/>
                    <a:pt x="78" y="26"/>
                    <a:pt x="78" y="26"/>
                  </a:cubicBezTo>
                  <a:cubicBezTo>
                    <a:pt x="15" y="26"/>
                    <a:pt x="15" y="26"/>
                    <a:pt x="15" y="26"/>
                  </a:cubicBezTo>
                  <a:cubicBezTo>
                    <a:pt x="9" y="26"/>
                    <a:pt x="3" y="21"/>
                    <a:pt x="3" y="15"/>
                  </a:cubicBezTo>
                  <a:cubicBezTo>
                    <a:pt x="3" y="8"/>
                    <a:pt x="9" y="3"/>
                    <a:pt x="15" y="3"/>
                  </a:cubicBezTo>
                  <a:cubicBezTo>
                    <a:pt x="78" y="3"/>
                    <a:pt x="78" y="3"/>
                    <a:pt x="78" y="3"/>
                  </a:cubicBezTo>
                  <a:close/>
                  <a:moveTo>
                    <a:pt x="81" y="0"/>
                  </a:moveTo>
                  <a:cubicBezTo>
                    <a:pt x="15" y="0"/>
                    <a:pt x="15" y="0"/>
                    <a:pt x="15" y="0"/>
                  </a:cubicBezTo>
                  <a:cubicBezTo>
                    <a:pt x="7" y="0"/>
                    <a:pt x="0" y="6"/>
                    <a:pt x="0" y="15"/>
                  </a:cubicBezTo>
                  <a:cubicBezTo>
                    <a:pt x="0" y="23"/>
                    <a:pt x="7" y="29"/>
                    <a:pt x="15" y="29"/>
                  </a:cubicBezTo>
                  <a:cubicBezTo>
                    <a:pt x="81" y="29"/>
                    <a:pt x="81" y="29"/>
                    <a:pt x="81" y="29"/>
                  </a:cubicBezTo>
                  <a:cubicBezTo>
                    <a:pt x="81" y="3"/>
                    <a:pt x="81" y="3"/>
                    <a:pt x="81" y="3"/>
                  </a:cubicBezTo>
                  <a:cubicBezTo>
                    <a:pt x="81" y="0"/>
                    <a:pt x="81" y="0"/>
                    <a:pt x="8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77" name="Freeform 44">
              <a:extLst>
                <a:ext uri="{FF2B5EF4-FFF2-40B4-BE49-F238E27FC236}">
                  <a16:creationId xmlns:a16="http://schemas.microsoft.com/office/drawing/2014/main" id="{D60567BB-7CFB-4F15-BAB1-6BACAD322819}"/>
                </a:ext>
              </a:extLst>
            </p:cNvPr>
            <p:cNvSpPr>
              <a:spLocks/>
            </p:cNvSpPr>
            <p:nvPr/>
          </p:nvSpPr>
          <p:spPr bwMode="auto">
            <a:xfrm>
              <a:off x="4918075" y="2335213"/>
              <a:ext cx="588963" cy="25400"/>
            </a:xfrm>
            <a:custGeom>
              <a:avLst/>
              <a:gdLst>
                <a:gd name="T0" fmla="*/ 2147483646 w 68"/>
                <a:gd name="T1" fmla="*/ 215053333 h 3"/>
                <a:gd name="T2" fmla="*/ 75014832 w 68"/>
                <a:gd name="T3" fmla="*/ 215053333 h 3"/>
                <a:gd name="T4" fmla="*/ 0 w 68"/>
                <a:gd name="T5" fmla="*/ 71687267 h 3"/>
                <a:gd name="T6" fmla="*/ 75014832 w 68"/>
                <a:gd name="T7" fmla="*/ 0 h 3"/>
                <a:gd name="T8" fmla="*/ 2147483646 w 68"/>
                <a:gd name="T9" fmla="*/ 0 h 3"/>
                <a:gd name="T10" fmla="*/ 2147483646 w 68"/>
                <a:gd name="T11" fmla="*/ 71687267 h 3"/>
                <a:gd name="T12" fmla="*/ 2147483646 w 68"/>
                <a:gd name="T13" fmla="*/ 215053333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3">
                  <a:moveTo>
                    <a:pt x="66" y="3"/>
                  </a:moveTo>
                  <a:cubicBezTo>
                    <a:pt x="1" y="3"/>
                    <a:pt x="1" y="3"/>
                    <a:pt x="1" y="3"/>
                  </a:cubicBezTo>
                  <a:cubicBezTo>
                    <a:pt x="0" y="3"/>
                    <a:pt x="0" y="2"/>
                    <a:pt x="0" y="1"/>
                  </a:cubicBezTo>
                  <a:cubicBezTo>
                    <a:pt x="0" y="1"/>
                    <a:pt x="0" y="0"/>
                    <a:pt x="1" y="0"/>
                  </a:cubicBezTo>
                  <a:cubicBezTo>
                    <a:pt x="66" y="0"/>
                    <a:pt x="66" y="0"/>
                    <a:pt x="66" y="0"/>
                  </a:cubicBezTo>
                  <a:cubicBezTo>
                    <a:pt x="67" y="0"/>
                    <a:pt x="68" y="1"/>
                    <a:pt x="68" y="1"/>
                  </a:cubicBezTo>
                  <a:cubicBezTo>
                    <a:pt x="68" y="2"/>
                    <a:pt x="67" y="3"/>
                    <a:pt x="6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78" name="Rectangle 45">
              <a:extLst>
                <a:ext uri="{FF2B5EF4-FFF2-40B4-BE49-F238E27FC236}">
                  <a16:creationId xmlns:a16="http://schemas.microsoft.com/office/drawing/2014/main" id="{31929B04-15E3-4181-836B-78F4C6624A1C}"/>
                </a:ext>
              </a:extLst>
            </p:cNvPr>
            <p:cNvSpPr>
              <a:spLocks noChangeArrowheads="1"/>
            </p:cNvSpPr>
            <p:nvPr/>
          </p:nvSpPr>
          <p:spPr bwMode="auto">
            <a:xfrm>
              <a:off x="5126038" y="2525713"/>
              <a:ext cx="276225" cy="34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79" name="Rectangle 46">
              <a:extLst>
                <a:ext uri="{FF2B5EF4-FFF2-40B4-BE49-F238E27FC236}">
                  <a16:creationId xmlns:a16="http://schemas.microsoft.com/office/drawing/2014/main" id="{A52CF523-4FEE-46AB-A15C-27E56F9478C0}"/>
                </a:ext>
              </a:extLst>
            </p:cNvPr>
            <p:cNvSpPr>
              <a:spLocks noChangeArrowheads="1"/>
            </p:cNvSpPr>
            <p:nvPr/>
          </p:nvSpPr>
          <p:spPr bwMode="auto">
            <a:xfrm>
              <a:off x="5126038" y="2613025"/>
              <a:ext cx="276225"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80" name="Rectangle 47">
              <a:extLst>
                <a:ext uri="{FF2B5EF4-FFF2-40B4-BE49-F238E27FC236}">
                  <a16:creationId xmlns:a16="http://schemas.microsoft.com/office/drawing/2014/main" id="{DD623577-F6F3-4E59-841B-43D2870FA806}"/>
                </a:ext>
              </a:extLst>
            </p:cNvPr>
            <p:cNvSpPr>
              <a:spLocks noChangeArrowheads="1"/>
            </p:cNvSpPr>
            <p:nvPr/>
          </p:nvSpPr>
          <p:spPr bwMode="auto">
            <a:xfrm>
              <a:off x="5126038" y="2698750"/>
              <a:ext cx="276225" cy="26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81" name="Freeform 48">
              <a:extLst>
                <a:ext uri="{FF2B5EF4-FFF2-40B4-BE49-F238E27FC236}">
                  <a16:creationId xmlns:a16="http://schemas.microsoft.com/office/drawing/2014/main" id="{04318D39-F53F-4726-8377-409B35B5DA91}"/>
                </a:ext>
              </a:extLst>
            </p:cNvPr>
            <p:cNvSpPr>
              <a:spLocks/>
            </p:cNvSpPr>
            <p:nvPr/>
          </p:nvSpPr>
          <p:spPr bwMode="auto">
            <a:xfrm>
              <a:off x="4918075" y="2247900"/>
              <a:ext cx="588963" cy="26988"/>
            </a:xfrm>
            <a:custGeom>
              <a:avLst/>
              <a:gdLst>
                <a:gd name="T0" fmla="*/ 2147483646 w 68"/>
                <a:gd name="T1" fmla="*/ 242784048 h 3"/>
                <a:gd name="T2" fmla="*/ 75014832 w 68"/>
                <a:gd name="T3" fmla="*/ 242784048 h 3"/>
                <a:gd name="T4" fmla="*/ 0 w 68"/>
                <a:gd name="T5" fmla="*/ 161856032 h 3"/>
                <a:gd name="T6" fmla="*/ 75014832 w 68"/>
                <a:gd name="T7" fmla="*/ 0 h 3"/>
                <a:gd name="T8" fmla="*/ 2147483646 w 68"/>
                <a:gd name="T9" fmla="*/ 0 h 3"/>
                <a:gd name="T10" fmla="*/ 2147483646 w 68"/>
                <a:gd name="T11" fmla="*/ 161856032 h 3"/>
                <a:gd name="T12" fmla="*/ 2147483646 w 68"/>
                <a:gd name="T13" fmla="*/ 242784048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3">
                  <a:moveTo>
                    <a:pt x="66" y="3"/>
                  </a:moveTo>
                  <a:cubicBezTo>
                    <a:pt x="1" y="3"/>
                    <a:pt x="1" y="3"/>
                    <a:pt x="1" y="3"/>
                  </a:cubicBezTo>
                  <a:cubicBezTo>
                    <a:pt x="0" y="3"/>
                    <a:pt x="0" y="3"/>
                    <a:pt x="0" y="2"/>
                  </a:cubicBezTo>
                  <a:cubicBezTo>
                    <a:pt x="0" y="1"/>
                    <a:pt x="0" y="0"/>
                    <a:pt x="1" y="0"/>
                  </a:cubicBezTo>
                  <a:cubicBezTo>
                    <a:pt x="66" y="0"/>
                    <a:pt x="66" y="0"/>
                    <a:pt x="66" y="0"/>
                  </a:cubicBezTo>
                  <a:cubicBezTo>
                    <a:pt x="67" y="0"/>
                    <a:pt x="68" y="1"/>
                    <a:pt x="68" y="2"/>
                  </a:cubicBezTo>
                  <a:cubicBezTo>
                    <a:pt x="68" y="3"/>
                    <a:pt x="67" y="3"/>
                    <a:pt x="6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182" name="Rectangle 49">
              <a:extLst>
                <a:ext uri="{FF2B5EF4-FFF2-40B4-BE49-F238E27FC236}">
                  <a16:creationId xmlns:a16="http://schemas.microsoft.com/office/drawing/2014/main" id="{D51A6A79-B2D6-4D7E-915D-61E2056D1D97}"/>
                </a:ext>
              </a:extLst>
            </p:cNvPr>
            <p:cNvSpPr>
              <a:spLocks noChangeArrowheads="1"/>
            </p:cNvSpPr>
            <p:nvPr/>
          </p:nvSpPr>
          <p:spPr bwMode="auto">
            <a:xfrm>
              <a:off x="4883150" y="2405063"/>
              <a:ext cx="34925" cy="5889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183" name="Rectangle 50">
              <a:extLst>
                <a:ext uri="{FF2B5EF4-FFF2-40B4-BE49-F238E27FC236}">
                  <a16:creationId xmlns:a16="http://schemas.microsoft.com/office/drawing/2014/main" id="{3AC74CDE-1BB6-469C-90CD-AB4B08137776}"/>
                </a:ext>
              </a:extLst>
            </p:cNvPr>
            <p:cNvSpPr>
              <a:spLocks noChangeArrowheads="1"/>
            </p:cNvSpPr>
            <p:nvPr/>
          </p:nvSpPr>
          <p:spPr bwMode="auto">
            <a:xfrm>
              <a:off x="4970463" y="2179638"/>
              <a:ext cx="579437"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7214" name="Rectangle 90">
              <a:extLst>
                <a:ext uri="{FF2B5EF4-FFF2-40B4-BE49-F238E27FC236}">
                  <a16:creationId xmlns:a16="http://schemas.microsoft.com/office/drawing/2014/main" id="{0A3B7A7B-29A7-4EE1-A49E-8EB9C0A7B819}"/>
                </a:ext>
              </a:extLst>
            </p:cNvPr>
            <p:cNvSpPr>
              <a:spLocks noChangeArrowheads="1"/>
            </p:cNvSpPr>
            <p:nvPr/>
          </p:nvSpPr>
          <p:spPr bwMode="auto">
            <a:xfrm>
              <a:off x="4978400" y="3149600"/>
              <a:ext cx="561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ru-RU" sz="2200" b="1">
                  <a:solidFill>
                    <a:srgbClr val="FFFFFF"/>
                  </a:solidFill>
                  <a:latin typeface="Arial" panose="020B0604020202020204" pitchFamily="34" charset="0"/>
                </a:rPr>
                <a:t>Text</a:t>
              </a:r>
              <a:endParaRPr lang="ru-RU" altLang="ru-RU" sz="1800"/>
            </a:p>
          </p:txBody>
        </p:sp>
        <p:sp>
          <p:nvSpPr>
            <p:cNvPr id="7215" name="TextBox 115">
              <a:extLst>
                <a:ext uri="{FF2B5EF4-FFF2-40B4-BE49-F238E27FC236}">
                  <a16:creationId xmlns:a16="http://schemas.microsoft.com/office/drawing/2014/main" id="{C59671F5-A9AB-48FF-A08B-546EA6BC9F2C}"/>
                </a:ext>
              </a:extLst>
            </p:cNvPr>
            <p:cNvSpPr txBox="1">
              <a:spLocks noChangeArrowheads="1"/>
            </p:cNvSpPr>
            <p:nvPr/>
          </p:nvSpPr>
          <p:spPr bwMode="auto">
            <a:xfrm>
              <a:off x="5853113" y="2084388"/>
              <a:ext cx="45815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ru-RU" sz="1400" b="1">
                  <a:solidFill>
                    <a:schemeClr val="bg1"/>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200" b="1">
                <a:solidFill>
                  <a:schemeClr val="bg1"/>
                </a:solidFill>
                <a:latin typeface="Arial" panose="020B0604020202020204" pitchFamily="34" charset="0"/>
                <a:cs typeface="Arial" panose="020B0604020202020204" pitchFamily="34" charset="0"/>
              </a:endParaRPr>
            </a:p>
          </p:txBody>
        </p:sp>
      </p:grpSp>
      <p:sp>
        <p:nvSpPr>
          <p:cNvPr id="7218" name="Rectangle 47">
            <a:extLst>
              <a:ext uri="{FF2B5EF4-FFF2-40B4-BE49-F238E27FC236}">
                <a16:creationId xmlns:a16="http://schemas.microsoft.com/office/drawing/2014/main" id="{0789F676-8B9D-4049-A3E2-2FA2432F7009}"/>
              </a:ext>
            </a:extLst>
          </p:cNvPr>
          <p:cNvSpPr>
            <a:spLocks noChangeArrowheads="1"/>
          </p:cNvSpPr>
          <p:nvPr/>
        </p:nvSpPr>
        <p:spPr bwMode="auto">
          <a:xfrm>
            <a:off x="1687513" y="4759325"/>
            <a:ext cx="2052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9600" b="1" dirty="0">
                <a:solidFill>
                  <a:schemeClr val="accent1"/>
                </a:solidFill>
                <a:latin typeface="Arial" panose="020B0604020202020204" pitchFamily="34" charset="0"/>
              </a:rPr>
              <a:t>#</a:t>
            </a:r>
            <a:r>
              <a:rPr lang="en-US" altLang="ru-RU" sz="9600" b="1" dirty="0">
                <a:solidFill>
                  <a:schemeClr val="accent1"/>
                </a:solidFill>
                <a:latin typeface="Arial" panose="020B0604020202020204" pitchFamily="34" charset="0"/>
              </a:rPr>
              <a:t>03</a:t>
            </a:r>
            <a:endParaRPr lang="ru-RU" altLang="ru-RU" sz="4000" dirty="0">
              <a:solidFill>
                <a:schemeClr val="accent1"/>
              </a:solidFill>
            </a:endParaRPr>
          </a:p>
        </p:txBody>
      </p:sp>
      <p:sp>
        <p:nvSpPr>
          <p:cNvPr id="7219" name="Rectangle 47">
            <a:extLst>
              <a:ext uri="{FF2B5EF4-FFF2-40B4-BE49-F238E27FC236}">
                <a16:creationId xmlns:a16="http://schemas.microsoft.com/office/drawing/2014/main" id="{D38EFABA-9ADF-4877-AF6C-895C1FF910A6}"/>
              </a:ext>
            </a:extLst>
          </p:cNvPr>
          <p:cNvSpPr>
            <a:spLocks noChangeArrowheads="1"/>
          </p:cNvSpPr>
          <p:nvPr/>
        </p:nvSpPr>
        <p:spPr bwMode="auto">
          <a:xfrm>
            <a:off x="1687513" y="3208338"/>
            <a:ext cx="2052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9600" b="1" dirty="0">
                <a:solidFill>
                  <a:schemeClr val="accent4"/>
                </a:solidFill>
                <a:latin typeface="Arial" panose="020B0604020202020204" pitchFamily="34" charset="0"/>
              </a:rPr>
              <a:t>#</a:t>
            </a:r>
            <a:r>
              <a:rPr lang="en-US" altLang="ru-RU" sz="9600" b="1" dirty="0">
                <a:solidFill>
                  <a:schemeClr val="accent4"/>
                </a:solidFill>
                <a:latin typeface="Arial" panose="020B0604020202020204" pitchFamily="34" charset="0"/>
              </a:rPr>
              <a:t>02</a:t>
            </a:r>
            <a:endParaRPr lang="ru-RU" altLang="ru-RU" sz="4000" dirty="0">
              <a:solidFill>
                <a:schemeClr val="accent4"/>
              </a:solidFill>
            </a:endParaRPr>
          </a:p>
        </p:txBody>
      </p:sp>
      <p:sp>
        <p:nvSpPr>
          <p:cNvPr id="7220" name="Rectangle 47">
            <a:extLst>
              <a:ext uri="{FF2B5EF4-FFF2-40B4-BE49-F238E27FC236}">
                <a16:creationId xmlns:a16="http://schemas.microsoft.com/office/drawing/2014/main" id="{E6060A3D-AFB7-4762-B06F-EFFC170E738C}"/>
              </a:ext>
            </a:extLst>
          </p:cNvPr>
          <p:cNvSpPr>
            <a:spLocks noChangeArrowheads="1"/>
          </p:cNvSpPr>
          <p:nvPr/>
        </p:nvSpPr>
        <p:spPr bwMode="auto">
          <a:xfrm>
            <a:off x="1687513" y="1822450"/>
            <a:ext cx="2052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ru-RU" altLang="ru-RU" sz="9600" b="1" dirty="0">
                <a:solidFill>
                  <a:schemeClr val="accent2"/>
                </a:solidFill>
                <a:latin typeface="Arial" panose="020B0604020202020204" pitchFamily="34" charset="0"/>
              </a:rPr>
              <a:t>#</a:t>
            </a:r>
            <a:r>
              <a:rPr lang="en-US" altLang="ru-RU" sz="9600" b="1" dirty="0">
                <a:solidFill>
                  <a:schemeClr val="accent2"/>
                </a:solidFill>
                <a:latin typeface="Arial" panose="020B0604020202020204" pitchFamily="34" charset="0"/>
              </a:rPr>
              <a:t>0</a:t>
            </a:r>
            <a:r>
              <a:rPr lang="ru-RU" altLang="ru-RU" sz="9600" b="1" dirty="0">
                <a:solidFill>
                  <a:schemeClr val="accent2"/>
                </a:solidFill>
                <a:latin typeface="Arial" panose="020B0604020202020204" pitchFamily="34" charset="0"/>
              </a:rPr>
              <a:t>1</a:t>
            </a:r>
            <a:endParaRPr lang="ru-RU" altLang="ru-RU" sz="4000" dirty="0">
              <a:solidFill>
                <a:schemeClr val="accent2"/>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7171"/>
                                        </p:tgtEl>
                                        <p:attrNameLst>
                                          <p:attrName>style.visibility</p:attrName>
                                        </p:attrNameLst>
                                      </p:cBhvr>
                                      <p:to>
                                        <p:strVal val="visible"/>
                                      </p:to>
                                    </p:set>
                                    <p:anim calcmode="lin" valueType="num">
                                      <p:cBhvr additive="base">
                                        <p:cTn id="11" dur="500" fill="hold"/>
                                        <p:tgtEl>
                                          <p:spTgt spid="7171"/>
                                        </p:tgtEl>
                                        <p:attrNameLst>
                                          <p:attrName>ppt_x</p:attrName>
                                        </p:attrNameLst>
                                      </p:cBhvr>
                                      <p:tavLst>
                                        <p:tav tm="0">
                                          <p:val>
                                            <p:strVal val="#ppt_x"/>
                                          </p:val>
                                        </p:tav>
                                        <p:tav tm="100000">
                                          <p:val>
                                            <p:strVal val="#ppt_x"/>
                                          </p:val>
                                        </p:tav>
                                      </p:tavLst>
                                    </p:anim>
                                    <p:anim calcmode="lin" valueType="num">
                                      <p:cBhvr additive="base">
                                        <p:cTn id="12" dur="500" fill="hold"/>
                                        <p:tgtEl>
                                          <p:spTgt spid="7171"/>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grpId="0" nodeType="afterEffect">
                                  <p:stCondLst>
                                    <p:cond delay="0"/>
                                  </p:stCondLst>
                                  <p:childTnLst>
                                    <p:set>
                                      <p:cBhvr>
                                        <p:cTn id="15" dur="1" fill="hold">
                                          <p:stCondLst>
                                            <p:cond delay="0"/>
                                          </p:stCondLst>
                                        </p:cTn>
                                        <p:tgtEl>
                                          <p:spTgt spid="7220"/>
                                        </p:tgtEl>
                                        <p:attrNameLst>
                                          <p:attrName>style.visibility</p:attrName>
                                        </p:attrNameLst>
                                      </p:cBhvr>
                                      <p:to>
                                        <p:strVal val="visible"/>
                                      </p:to>
                                    </p:set>
                                    <p:anim calcmode="lin" valueType="num">
                                      <p:cBhvr>
                                        <p:cTn id="16" dur="500" fill="hold"/>
                                        <p:tgtEl>
                                          <p:spTgt spid="7220"/>
                                        </p:tgtEl>
                                        <p:attrNameLst>
                                          <p:attrName>ppt_w</p:attrName>
                                        </p:attrNameLst>
                                      </p:cBhvr>
                                      <p:tavLst>
                                        <p:tav tm="0">
                                          <p:val>
                                            <p:fltVal val="0"/>
                                          </p:val>
                                        </p:tav>
                                        <p:tav tm="100000">
                                          <p:val>
                                            <p:strVal val="#ppt_w"/>
                                          </p:val>
                                        </p:tav>
                                      </p:tavLst>
                                    </p:anim>
                                    <p:anim calcmode="lin" valueType="num">
                                      <p:cBhvr>
                                        <p:cTn id="17" dur="500" fill="hold"/>
                                        <p:tgtEl>
                                          <p:spTgt spid="7220"/>
                                        </p:tgtEl>
                                        <p:attrNameLst>
                                          <p:attrName>ppt_h</p:attrName>
                                        </p:attrNameLst>
                                      </p:cBhvr>
                                      <p:tavLst>
                                        <p:tav tm="0">
                                          <p:val>
                                            <p:fltVal val="0"/>
                                          </p:val>
                                        </p:tav>
                                        <p:tav tm="100000">
                                          <p:val>
                                            <p:strVal val="#ppt_h"/>
                                          </p:val>
                                        </p:tav>
                                      </p:tavLst>
                                    </p:anim>
                                  </p:childTnLst>
                                </p:cTn>
                              </p:par>
                              <p:par>
                                <p:cTn id="18" presetID="2" presetClass="entr" presetSubtype="4"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par>
                                <p:cTn id="22" presetID="23" presetClass="entr" presetSubtype="16" fill="hold" grpId="0" nodeType="withEffect">
                                  <p:stCondLst>
                                    <p:cond delay="250"/>
                                  </p:stCondLst>
                                  <p:childTnLst>
                                    <p:set>
                                      <p:cBhvr>
                                        <p:cTn id="23" dur="1" fill="hold">
                                          <p:stCondLst>
                                            <p:cond delay="0"/>
                                          </p:stCondLst>
                                        </p:cTn>
                                        <p:tgtEl>
                                          <p:spTgt spid="7219"/>
                                        </p:tgtEl>
                                        <p:attrNameLst>
                                          <p:attrName>style.visibility</p:attrName>
                                        </p:attrNameLst>
                                      </p:cBhvr>
                                      <p:to>
                                        <p:strVal val="visible"/>
                                      </p:to>
                                    </p:set>
                                    <p:anim calcmode="lin" valueType="num">
                                      <p:cBhvr>
                                        <p:cTn id="24" dur="500" fill="hold"/>
                                        <p:tgtEl>
                                          <p:spTgt spid="7219"/>
                                        </p:tgtEl>
                                        <p:attrNameLst>
                                          <p:attrName>ppt_w</p:attrName>
                                        </p:attrNameLst>
                                      </p:cBhvr>
                                      <p:tavLst>
                                        <p:tav tm="0">
                                          <p:val>
                                            <p:fltVal val="0"/>
                                          </p:val>
                                        </p:tav>
                                        <p:tav tm="100000">
                                          <p:val>
                                            <p:strVal val="#ppt_w"/>
                                          </p:val>
                                        </p:tav>
                                      </p:tavLst>
                                    </p:anim>
                                    <p:anim calcmode="lin" valueType="num">
                                      <p:cBhvr>
                                        <p:cTn id="25" dur="500" fill="hold"/>
                                        <p:tgtEl>
                                          <p:spTgt spid="7219"/>
                                        </p:tgtEl>
                                        <p:attrNameLst>
                                          <p:attrName>ppt_h</p:attrName>
                                        </p:attrNameLst>
                                      </p:cBhvr>
                                      <p:tavLst>
                                        <p:tav tm="0">
                                          <p:val>
                                            <p:fltVal val="0"/>
                                          </p:val>
                                        </p:tav>
                                        <p:tav tm="100000">
                                          <p:val>
                                            <p:strVal val="#ppt_h"/>
                                          </p:val>
                                        </p:tav>
                                      </p:tavLst>
                                    </p:anim>
                                  </p:childTnLst>
                                </p:cTn>
                              </p:par>
                              <p:par>
                                <p:cTn id="26" presetID="2" presetClass="entr" presetSubtype="4"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par>
                                <p:cTn id="30" presetID="23" presetClass="entr" presetSubtype="16" fill="hold" grpId="0" nodeType="withEffect">
                                  <p:stCondLst>
                                    <p:cond delay="500"/>
                                  </p:stCondLst>
                                  <p:childTnLst>
                                    <p:set>
                                      <p:cBhvr>
                                        <p:cTn id="31" dur="1" fill="hold">
                                          <p:stCondLst>
                                            <p:cond delay="0"/>
                                          </p:stCondLst>
                                        </p:cTn>
                                        <p:tgtEl>
                                          <p:spTgt spid="7218"/>
                                        </p:tgtEl>
                                        <p:attrNameLst>
                                          <p:attrName>style.visibility</p:attrName>
                                        </p:attrNameLst>
                                      </p:cBhvr>
                                      <p:to>
                                        <p:strVal val="visible"/>
                                      </p:to>
                                    </p:set>
                                    <p:anim calcmode="lin" valueType="num">
                                      <p:cBhvr>
                                        <p:cTn id="32" dur="500" fill="hold"/>
                                        <p:tgtEl>
                                          <p:spTgt spid="7218"/>
                                        </p:tgtEl>
                                        <p:attrNameLst>
                                          <p:attrName>ppt_w</p:attrName>
                                        </p:attrNameLst>
                                      </p:cBhvr>
                                      <p:tavLst>
                                        <p:tav tm="0">
                                          <p:val>
                                            <p:fltVal val="0"/>
                                          </p:val>
                                        </p:tav>
                                        <p:tav tm="100000">
                                          <p:val>
                                            <p:strVal val="#ppt_w"/>
                                          </p:val>
                                        </p:tav>
                                      </p:tavLst>
                                    </p:anim>
                                    <p:anim calcmode="lin" valueType="num">
                                      <p:cBhvr>
                                        <p:cTn id="33" dur="500" fill="hold"/>
                                        <p:tgtEl>
                                          <p:spTgt spid="7218"/>
                                        </p:tgtEl>
                                        <p:attrNameLst>
                                          <p:attrName>ppt_h</p:attrName>
                                        </p:attrNameLst>
                                      </p:cBhvr>
                                      <p:tavLst>
                                        <p:tav tm="0">
                                          <p:val>
                                            <p:fltVal val="0"/>
                                          </p:val>
                                        </p:tav>
                                        <p:tav tm="100000">
                                          <p:val>
                                            <p:strVal val="#ppt_h"/>
                                          </p:val>
                                        </p:tav>
                                      </p:tavLst>
                                    </p:anim>
                                  </p:childTnLst>
                                </p:cTn>
                              </p:par>
                              <p:par>
                                <p:cTn id="34" presetID="2" presetClass="entr" presetSubtype="4" fill="hold" nodeType="withEffect">
                                  <p:stCondLst>
                                    <p:cond delay="50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fill="hold"/>
                                        <p:tgtEl>
                                          <p:spTgt spid="4"/>
                                        </p:tgtEl>
                                        <p:attrNameLst>
                                          <p:attrName>ppt_x</p:attrName>
                                        </p:attrNameLst>
                                      </p:cBhvr>
                                      <p:tavLst>
                                        <p:tav tm="0">
                                          <p:val>
                                            <p:strVal val="#ppt_x"/>
                                          </p:val>
                                        </p:tav>
                                        <p:tav tm="100000">
                                          <p:val>
                                            <p:strVal val="#ppt_x"/>
                                          </p:val>
                                        </p:tav>
                                      </p:tavLst>
                                    </p:anim>
                                    <p:anim calcmode="lin" valueType="num">
                                      <p:cBhvr additive="base">
                                        <p:cTn id="3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p:bldP spid="7218" grpId="0"/>
      <p:bldP spid="7219" grpId="0"/>
      <p:bldP spid="72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a:extLst>
              <a:ext uri="{FF2B5EF4-FFF2-40B4-BE49-F238E27FC236}">
                <a16:creationId xmlns:a16="http://schemas.microsoft.com/office/drawing/2014/main" id="{5636A5CF-D989-4A22-BAB8-67409D2D71FD}"/>
              </a:ext>
            </a:extLst>
          </p:cNvPr>
          <p:cNvGrpSpPr/>
          <p:nvPr/>
        </p:nvGrpSpPr>
        <p:grpSpPr>
          <a:xfrm>
            <a:off x="801688" y="1946275"/>
            <a:ext cx="7031037" cy="4502150"/>
            <a:chOff x="801688" y="1946275"/>
            <a:chExt cx="7031037" cy="4502150"/>
          </a:xfrm>
        </p:grpSpPr>
        <p:sp>
          <p:nvSpPr>
            <p:cNvPr id="8196" name="Freeform 54">
              <a:extLst>
                <a:ext uri="{FF2B5EF4-FFF2-40B4-BE49-F238E27FC236}">
                  <a16:creationId xmlns:a16="http://schemas.microsoft.com/office/drawing/2014/main" id="{5DBA79A6-C6AB-48C0-8913-06BC4F5E051E}"/>
                </a:ext>
              </a:extLst>
            </p:cNvPr>
            <p:cNvSpPr>
              <a:spLocks/>
            </p:cNvSpPr>
            <p:nvPr/>
          </p:nvSpPr>
          <p:spPr bwMode="auto">
            <a:xfrm>
              <a:off x="2406650" y="1976438"/>
              <a:ext cx="42863" cy="4449762"/>
            </a:xfrm>
            <a:custGeom>
              <a:avLst/>
              <a:gdLst>
                <a:gd name="T0" fmla="*/ 229659954 w 4"/>
                <a:gd name="T1" fmla="*/ 2147483646 h 423"/>
                <a:gd name="T2" fmla="*/ 0 w 4"/>
                <a:gd name="T3" fmla="*/ 2147483646 h 423"/>
                <a:gd name="T4" fmla="*/ 0 w 4"/>
                <a:gd name="T5" fmla="*/ 331985908 h 423"/>
                <a:gd name="T6" fmla="*/ 229659954 w 4"/>
                <a:gd name="T7" fmla="*/ 0 h 423"/>
                <a:gd name="T8" fmla="*/ 459309192 w 4"/>
                <a:gd name="T9" fmla="*/ 331985908 h 423"/>
                <a:gd name="T10" fmla="*/ 459309192 w 4"/>
                <a:gd name="T11" fmla="*/ 2147483646 h 423"/>
                <a:gd name="T12" fmla="*/ 229659954 w 4"/>
                <a:gd name="T13" fmla="*/ 2147483646 h 4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23">
                  <a:moveTo>
                    <a:pt x="2" y="423"/>
                  </a:moveTo>
                  <a:cubicBezTo>
                    <a:pt x="1" y="423"/>
                    <a:pt x="0" y="422"/>
                    <a:pt x="0" y="421"/>
                  </a:cubicBezTo>
                  <a:cubicBezTo>
                    <a:pt x="0" y="3"/>
                    <a:pt x="0" y="3"/>
                    <a:pt x="0" y="3"/>
                  </a:cubicBezTo>
                  <a:cubicBezTo>
                    <a:pt x="0" y="1"/>
                    <a:pt x="1" y="0"/>
                    <a:pt x="2" y="0"/>
                  </a:cubicBezTo>
                  <a:cubicBezTo>
                    <a:pt x="3" y="0"/>
                    <a:pt x="4" y="1"/>
                    <a:pt x="4" y="3"/>
                  </a:cubicBezTo>
                  <a:cubicBezTo>
                    <a:pt x="4" y="421"/>
                    <a:pt x="4" y="421"/>
                    <a:pt x="4" y="421"/>
                  </a:cubicBezTo>
                  <a:cubicBezTo>
                    <a:pt x="4" y="422"/>
                    <a:pt x="3" y="423"/>
                    <a:pt x="2" y="42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197" name="Freeform 55">
              <a:extLst>
                <a:ext uri="{FF2B5EF4-FFF2-40B4-BE49-F238E27FC236}">
                  <a16:creationId xmlns:a16="http://schemas.microsoft.com/office/drawing/2014/main" id="{BE9399C2-B7B7-441B-A337-25627D01A1A1}"/>
                </a:ext>
              </a:extLst>
            </p:cNvPr>
            <p:cNvSpPr>
              <a:spLocks/>
            </p:cNvSpPr>
            <p:nvPr/>
          </p:nvSpPr>
          <p:spPr bwMode="auto">
            <a:xfrm>
              <a:off x="3298825" y="1976438"/>
              <a:ext cx="52388" cy="4449762"/>
            </a:xfrm>
            <a:custGeom>
              <a:avLst/>
              <a:gdLst>
                <a:gd name="T0" fmla="*/ 329342401 w 5"/>
                <a:gd name="T1" fmla="*/ 2147483646 h 423"/>
                <a:gd name="T2" fmla="*/ 0 w 5"/>
                <a:gd name="T3" fmla="*/ 2147483646 h 423"/>
                <a:gd name="T4" fmla="*/ 0 w 5"/>
                <a:gd name="T5" fmla="*/ 331985908 h 423"/>
                <a:gd name="T6" fmla="*/ 329342401 w 5"/>
                <a:gd name="T7" fmla="*/ 0 h 423"/>
                <a:gd name="T8" fmla="*/ 548900509 w 5"/>
                <a:gd name="T9" fmla="*/ 331985908 h 423"/>
                <a:gd name="T10" fmla="*/ 548900509 w 5"/>
                <a:gd name="T11" fmla="*/ 2147483646 h 423"/>
                <a:gd name="T12" fmla="*/ 329342401 w 5"/>
                <a:gd name="T13" fmla="*/ 2147483646 h 4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423">
                  <a:moveTo>
                    <a:pt x="3" y="423"/>
                  </a:moveTo>
                  <a:cubicBezTo>
                    <a:pt x="1" y="423"/>
                    <a:pt x="0" y="422"/>
                    <a:pt x="0" y="421"/>
                  </a:cubicBezTo>
                  <a:cubicBezTo>
                    <a:pt x="0" y="3"/>
                    <a:pt x="0" y="3"/>
                    <a:pt x="0" y="3"/>
                  </a:cubicBezTo>
                  <a:cubicBezTo>
                    <a:pt x="0" y="1"/>
                    <a:pt x="1" y="0"/>
                    <a:pt x="3" y="0"/>
                  </a:cubicBezTo>
                  <a:cubicBezTo>
                    <a:pt x="4" y="0"/>
                    <a:pt x="5" y="1"/>
                    <a:pt x="5" y="3"/>
                  </a:cubicBezTo>
                  <a:cubicBezTo>
                    <a:pt x="5" y="421"/>
                    <a:pt x="5" y="421"/>
                    <a:pt x="5" y="421"/>
                  </a:cubicBezTo>
                  <a:cubicBezTo>
                    <a:pt x="5" y="422"/>
                    <a:pt x="4" y="423"/>
                    <a:pt x="3" y="42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198" name="Freeform 56">
              <a:extLst>
                <a:ext uri="{FF2B5EF4-FFF2-40B4-BE49-F238E27FC236}">
                  <a16:creationId xmlns:a16="http://schemas.microsoft.com/office/drawing/2014/main" id="{F03C59BF-F9D4-4A7B-9568-C3B52B06574A}"/>
                </a:ext>
              </a:extLst>
            </p:cNvPr>
            <p:cNvSpPr>
              <a:spLocks/>
            </p:cNvSpPr>
            <p:nvPr/>
          </p:nvSpPr>
          <p:spPr bwMode="auto">
            <a:xfrm>
              <a:off x="4200525" y="1976438"/>
              <a:ext cx="42863" cy="4449762"/>
            </a:xfrm>
            <a:custGeom>
              <a:avLst/>
              <a:gdLst>
                <a:gd name="T0" fmla="*/ 229659954 w 4"/>
                <a:gd name="T1" fmla="*/ 2147483646 h 423"/>
                <a:gd name="T2" fmla="*/ 0 w 4"/>
                <a:gd name="T3" fmla="*/ 2147483646 h 423"/>
                <a:gd name="T4" fmla="*/ 0 w 4"/>
                <a:gd name="T5" fmla="*/ 331985908 h 423"/>
                <a:gd name="T6" fmla="*/ 229659954 w 4"/>
                <a:gd name="T7" fmla="*/ 0 h 423"/>
                <a:gd name="T8" fmla="*/ 459309192 w 4"/>
                <a:gd name="T9" fmla="*/ 331985908 h 423"/>
                <a:gd name="T10" fmla="*/ 459309192 w 4"/>
                <a:gd name="T11" fmla="*/ 2147483646 h 423"/>
                <a:gd name="T12" fmla="*/ 229659954 w 4"/>
                <a:gd name="T13" fmla="*/ 2147483646 h 4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23">
                  <a:moveTo>
                    <a:pt x="2" y="423"/>
                  </a:moveTo>
                  <a:cubicBezTo>
                    <a:pt x="1" y="423"/>
                    <a:pt x="0" y="422"/>
                    <a:pt x="0" y="421"/>
                  </a:cubicBezTo>
                  <a:cubicBezTo>
                    <a:pt x="0" y="3"/>
                    <a:pt x="0" y="3"/>
                    <a:pt x="0" y="3"/>
                  </a:cubicBezTo>
                  <a:cubicBezTo>
                    <a:pt x="0" y="1"/>
                    <a:pt x="1" y="0"/>
                    <a:pt x="2" y="0"/>
                  </a:cubicBezTo>
                  <a:cubicBezTo>
                    <a:pt x="3" y="0"/>
                    <a:pt x="4" y="1"/>
                    <a:pt x="4" y="3"/>
                  </a:cubicBezTo>
                  <a:cubicBezTo>
                    <a:pt x="4" y="421"/>
                    <a:pt x="4" y="421"/>
                    <a:pt x="4" y="421"/>
                  </a:cubicBezTo>
                  <a:cubicBezTo>
                    <a:pt x="4" y="422"/>
                    <a:pt x="3" y="423"/>
                    <a:pt x="2" y="42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199" name="Freeform 57">
              <a:extLst>
                <a:ext uri="{FF2B5EF4-FFF2-40B4-BE49-F238E27FC236}">
                  <a16:creationId xmlns:a16="http://schemas.microsoft.com/office/drawing/2014/main" id="{2FEDA391-FE31-4433-AC4A-65D2CEF82C18}"/>
                </a:ext>
              </a:extLst>
            </p:cNvPr>
            <p:cNvSpPr>
              <a:spLocks/>
            </p:cNvSpPr>
            <p:nvPr/>
          </p:nvSpPr>
          <p:spPr bwMode="auto">
            <a:xfrm>
              <a:off x="5092700" y="1976438"/>
              <a:ext cx="52388" cy="4449762"/>
            </a:xfrm>
            <a:custGeom>
              <a:avLst/>
              <a:gdLst>
                <a:gd name="T0" fmla="*/ 329342401 w 5"/>
                <a:gd name="T1" fmla="*/ 2147483646 h 423"/>
                <a:gd name="T2" fmla="*/ 0 w 5"/>
                <a:gd name="T3" fmla="*/ 2147483646 h 423"/>
                <a:gd name="T4" fmla="*/ 0 w 5"/>
                <a:gd name="T5" fmla="*/ 331985908 h 423"/>
                <a:gd name="T6" fmla="*/ 329342401 w 5"/>
                <a:gd name="T7" fmla="*/ 0 h 423"/>
                <a:gd name="T8" fmla="*/ 548900509 w 5"/>
                <a:gd name="T9" fmla="*/ 331985908 h 423"/>
                <a:gd name="T10" fmla="*/ 548900509 w 5"/>
                <a:gd name="T11" fmla="*/ 2147483646 h 423"/>
                <a:gd name="T12" fmla="*/ 329342401 w 5"/>
                <a:gd name="T13" fmla="*/ 2147483646 h 4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423">
                  <a:moveTo>
                    <a:pt x="3" y="423"/>
                  </a:moveTo>
                  <a:cubicBezTo>
                    <a:pt x="1" y="423"/>
                    <a:pt x="0" y="422"/>
                    <a:pt x="0" y="421"/>
                  </a:cubicBezTo>
                  <a:cubicBezTo>
                    <a:pt x="0" y="3"/>
                    <a:pt x="0" y="3"/>
                    <a:pt x="0" y="3"/>
                  </a:cubicBezTo>
                  <a:cubicBezTo>
                    <a:pt x="0" y="1"/>
                    <a:pt x="1" y="0"/>
                    <a:pt x="3" y="0"/>
                  </a:cubicBezTo>
                  <a:cubicBezTo>
                    <a:pt x="4" y="0"/>
                    <a:pt x="5" y="1"/>
                    <a:pt x="5" y="3"/>
                  </a:cubicBezTo>
                  <a:cubicBezTo>
                    <a:pt x="5" y="421"/>
                    <a:pt x="5" y="421"/>
                    <a:pt x="5" y="421"/>
                  </a:cubicBezTo>
                  <a:cubicBezTo>
                    <a:pt x="5" y="422"/>
                    <a:pt x="4" y="423"/>
                    <a:pt x="3" y="42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0" name="Freeform 58">
              <a:extLst>
                <a:ext uri="{FF2B5EF4-FFF2-40B4-BE49-F238E27FC236}">
                  <a16:creationId xmlns:a16="http://schemas.microsoft.com/office/drawing/2014/main" id="{2DB0EADA-0AD4-4350-A79D-BE3D8DEF6553}"/>
                </a:ext>
              </a:extLst>
            </p:cNvPr>
            <p:cNvSpPr>
              <a:spLocks/>
            </p:cNvSpPr>
            <p:nvPr/>
          </p:nvSpPr>
          <p:spPr bwMode="auto">
            <a:xfrm>
              <a:off x="5995988" y="1976438"/>
              <a:ext cx="41275" cy="4449762"/>
            </a:xfrm>
            <a:custGeom>
              <a:avLst/>
              <a:gdLst>
                <a:gd name="T0" fmla="*/ 212958363 w 4"/>
                <a:gd name="T1" fmla="*/ 2147483646 h 423"/>
                <a:gd name="T2" fmla="*/ 0 w 4"/>
                <a:gd name="T3" fmla="*/ 2147483646 h 423"/>
                <a:gd name="T4" fmla="*/ 0 w 4"/>
                <a:gd name="T5" fmla="*/ 331985908 h 423"/>
                <a:gd name="T6" fmla="*/ 212958363 w 4"/>
                <a:gd name="T7" fmla="*/ 0 h 423"/>
                <a:gd name="T8" fmla="*/ 425906406 w 4"/>
                <a:gd name="T9" fmla="*/ 331985908 h 423"/>
                <a:gd name="T10" fmla="*/ 425906406 w 4"/>
                <a:gd name="T11" fmla="*/ 2147483646 h 423"/>
                <a:gd name="T12" fmla="*/ 212958363 w 4"/>
                <a:gd name="T13" fmla="*/ 2147483646 h 4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23">
                  <a:moveTo>
                    <a:pt x="2" y="423"/>
                  </a:moveTo>
                  <a:cubicBezTo>
                    <a:pt x="1" y="423"/>
                    <a:pt x="0" y="422"/>
                    <a:pt x="0" y="421"/>
                  </a:cubicBezTo>
                  <a:cubicBezTo>
                    <a:pt x="0" y="3"/>
                    <a:pt x="0" y="3"/>
                    <a:pt x="0" y="3"/>
                  </a:cubicBezTo>
                  <a:cubicBezTo>
                    <a:pt x="0" y="1"/>
                    <a:pt x="1" y="0"/>
                    <a:pt x="2" y="0"/>
                  </a:cubicBezTo>
                  <a:cubicBezTo>
                    <a:pt x="3" y="0"/>
                    <a:pt x="4" y="1"/>
                    <a:pt x="4" y="3"/>
                  </a:cubicBezTo>
                  <a:cubicBezTo>
                    <a:pt x="4" y="421"/>
                    <a:pt x="4" y="421"/>
                    <a:pt x="4" y="421"/>
                  </a:cubicBezTo>
                  <a:cubicBezTo>
                    <a:pt x="4" y="422"/>
                    <a:pt x="3" y="423"/>
                    <a:pt x="2" y="42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1" name="Freeform 59">
              <a:extLst>
                <a:ext uri="{FF2B5EF4-FFF2-40B4-BE49-F238E27FC236}">
                  <a16:creationId xmlns:a16="http://schemas.microsoft.com/office/drawing/2014/main" id="{BCE7E397-3F54-42BA-96D4-C3E71EEA86EE}"/>
                </a:ext>
              </a:extLst>
            </p:cNvPr>
            <p:cNvSpPr>
              <a:spLocks/>
            </p:cNvSpPr>
            <p:nvPr/>
          </p:nvSpPr>
          <p:spPr bwMode="auto">
            <a:xfrm>
              <a:off x="6897688" y="1976438"/>
              <a:ext cx="42862" cy="4449762"/>
            </a:xfrm>
            <a:custGeom>
              <a:avLst/>
              <a:gdLst>
                <a:gd name="T0" fmla="*/ 229654596 w 4"/>
                <a:gd name="T1" fmla="*/ 2147483646 h 423"/>
                <a:gd name="T2" fmla="*/ 0 w 4"/>
                <a:gd name="T3" fmla="*/ 2147483646 h 423"/>
                <a:gd name="T4" fmla="*/ 0 w 4"/>
                <a:gd name="T5" fmla="*/ 331985908 h 423"/>
                <a:gd name="T6" fmla="*/ 229654596 w 4"/>
                <a:gd name="T7" fmla="*/ 0 h 423"/>
                <a:gd name="T8" fmla="*/ 459298477 w 4"/>
                <a:gd name="T9" fmla="*/ 331985908 h 423"/>
                <a:gd name="T10" fmla="*/ 459298477 w 4"/>
                <a:gd name="T11" fmla="*/ 2147483646 h 423"/>
                <a:gd name="T12" fmla="*/ 229654596 w 4"/>
                <a:gd name="T13" fmla="*/ 2147483646 h 4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23">
                  <a:moveTo>
                    <a:pt x="2" y="423"/>
                  </a:moveTo>
                  <a:cubicBezTo>
                    <a:pt x="0" y="423"/>
                    <a:pt x="0" y="422"/>
                    <a:pt x="0" y="421"/>
                  </a:cubicBezTo>
                  <a:cubicBezTo>
                    <a:pt x="0" y="3"/>
                    <a:pt x="0" y="3"/>
                    <a:pt x="0" y="3"/>
                  </a:cubicBezTo>
                  <a:cubicBezTo>
                    <a:pt x="0" y="1"/>
                    <a:pt x="0" y="0"/>
                    <a:pt x="2" y="0"/>
                  </a:cubicBezTo>
                  <a:cubicBezTo>
                    <a:pt x="3" y="0"/>
                    <a:pt x="4" y="1"/>
                    <a:pt x="4" y="3"/>
                  </a:cubicBezTo>
                  <a:cubicBezTo>
                    <a:pt x="4" y="421"/>
                    <a:pt x="4" y="421"/>
                    <a:pt x="4" y="421"/>
                  </a:cubicBezTo>
                  <a:cubicBezTo>
                    <a:pt x="4" y="422"/>
                    <a:pt x="3" y="423"/>
                    <a:pt x="2" y="42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2" name="Freeform 60">
              <a:extLst>
                <a:ext uri="{FF2B5EF4-FFF2-40B4-BE49-F238E27FC236}">
                  <a16:creationId xmlns:a16="http://schemas.microsoft.com/office/drawing/2014/main" id="{311A9EFA-0FA4-4B4E-8B14-D4A4663CB863}"/>
                </a:ext>
              </a:extLst>
            </p:cNvPr>
            <p:cNvSpPr>
              <a:spLocks/>
            </p:cNvSpPr>
            <p:nvPr/>
          </p:nvSpPr>
          <p:spPr bwMode="auto">
            <a:xfrm>
              <a:off x="7789863" y="1976438"/>
              <a:ext cx="42862" cy="4449762"/>
            </a:xfrm>
            <a:custGeom>
              <a:avLst/>
              <a:gdLst>
                <a:gd name="T0" fmla="*/ 459298477 w 4"/>
                <a:gd name="T1" fmla="*/ 331985908 h 423"/>
                <a:gd name="T2" fmla="*/ 459298477 w 4"/>
                <a:gd name="T3" fmla="*/ 2147483646 h 423"/>
                <a:gd name="T4" fmla="*/ 229654596 w 4"/>
                <a:gd name="T5" fmla="*/ 2147483646 h 423"/>
                <a:gd name="T6" fmla="*/ 0 w 4"/>
                <a:gd name="T7" fmla="*/ 2147483646 h 423"/>
                <a:gd name="T8" fmla="*/ 0 w 4"/>
                <a:gd name="T9" fmla="*/ 331985908 h 423"/>
                <a:gd name="T10" fmla="*/ 229654596 w 4"/>
                <a:gd name="T11" fmla="*/ 0 h 423"/>
                <a:gd name="T12" fmla="*/ 459298477 w 4"/>
                <a:gd name="T13" fmla="*/ 331985908 h 4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 h="423">
                  <a:moveTo>
                    <a:pt x="4" y="3"/>
                  </a:moveTo>
                  <a:cubicBezTo>
                    <a:pt x="4" y="421"/>
                    <a:pt x="4" y="421"/>
                    <a:pt x="4" y="421"/>
                  </a:cubicBezTo>
                  <a:cubicBezTo>
                    <a:pt x="4" y="422"/>
                    <a:pt x="3" y="423"/>
                    <a:pt x="2" y="423"/>
                  </a:cubicBezTo>
                  <a:cubicBezTo>
                    <a:pt x="1" y="423"/>
                    <a:pt x="0" y="422"/>
                    <a:pt x="0" y="421"/>
                  </a:cubicBezTo>
                  <a:cubicBezTo>
                    <a:pt x="0" y="3"/>
                    <a:pt x="0" y="3"/>
                    <a:pt x="0" y="3"/>
                  </a:cubicBezTo>
                  <a:cubicBezTo>
                    <a:pt x="0" y="1"/>
                    <a:pt x="1" y="0"/>
                    <a:pt x="2" y="0"/>
                  </a:cubicBezTo>
                  <a:cubicBezTo>
                    <a:pt x="3" y="0"/>
                    <a:pt x="4" y="1"/>
                    <a:pt x="4" y="3"/>
                  </a:cubicBez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3" name="Freeform 61">
              <a:extLst>
                <a:ext uri="{FF2B5EF4-FFF2-40B4-BE49-F238E27FC236}">
                  <a16:creationId xmlns:a16="http://schemas.microsoft.com/office/drawing/2014/main" id="{D119AE3C-760D-4487-92D3-18CF638DCFC8}"/>
                </a:ext>
              </a:extLst>
            </p:cNvPr>
            <p:cNvSpPr>
              <a:spLocks/>
            </p:cNvSpPr>
            <p:nvPr/>
          </p:nvSpPr>
          <p:spPr bwMode="auto">
            <a:xfrm>
              <a:off x="1514475" y="5827713"/>
              <a:ext cx="6318250" cy="41275"/>
            </a:xfrm>
            <a:custGeom>
              <a:avLst/>
              <a:gdLst>
                <a:gd name="T0" fmla="*/ 2147483646 w 602"/>
                <a:gd name="T1" fmla="*/ 0 h 4"/>
                <a:gd name="T2" fmla="*/ 2147483646 w 602"/>
                <a:gd name="T3" fmla="*/ 425906406 h 4"/>
                <a:gd name="T4" fmla="*/ 220309611 w 602"/>
                <a:gd name="T5" fmla="*/ 425906406 h 4"/>
                <a:gd name="T6" fmla="*/ 0 w 602"/>
                <a:gd name="T7" fmla="*/ 212958363 h 4"/>
                <a:gd name="T8" fmla="*/ 110149558 w 602"/>
                <a:gd name="T9" fmla="*/ 0 h 4"/>
                <a:gd name="T10" fmla="*/ 220309611 w 602"/>
                <a:gd name="T11" fmla="*/ 0 h 4"/>
                <a:gd name="T12" fmla="*/ 2147483646 w 602"/>
                <a:gd name="T13" fmla="*/ 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2" h="4">
                  <a:moveTo>
                    <a:pt x="602" y="0"/>
                  </a:moveTo>
                  <a:cubicBezTo>
                    <a:pt x="602" y="4"/>
                    <a:pt x="602" y="4"/>
                    <a:pt x="602" y="4"/>
                  </a:cubicBezTo>
                  <a:cubicBezTo>
                    <a:pt x="2" y="4"/>
                    <a:pt x="2" y="4"/>
                    <a:pt x="2" y="4"/>
                  </a:cubicBezTo>
                  <a:cubicBezTo>
                    <a:pt x="1" y="4"/>
                    <a:pt x="0" y="3"/>
                    <a:pt x="0" y="2"/>
                  </a:cubicBezTo>
                  <a:cubicBezTo>
                    <a:pt x="0" y="1"/>
                    <a:pt x="0" y="0"/>
                    <a:pt x="1" y="0"/>
                  </a:cubicBezTo>
                  <a:cubicBezTo>
                    <a:pt x="1" y="0"/>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4" name="Freeform 62">
              <a:extLst>
                <a:ext uri="{FF2B5EF4-FFF2-40B4-BE49-F238E27FC236}">
                  <a16:creationId xmlns:a16="http://schemas.microsoft.com/office/drawing/2014/main" id="{E2B71B62-417A-4378-94B5-0B62A0BAA640}"/>
                </a:ext>
              </a:extLst>
            </p:cNvPr>
            <p:cNvSpPr>
              <a:spLocks/>
            </p:cNvSpPr>
            <p:nvPr/>
          </p:nvSpPr>
          <p:spPr bwMode="auto">
            <a:xfrm>
              <a:off x="1514475" y="5268913"/>
              <a:ext cx="6318250" cy="42862"/>
            </a:xfrm>
            <a:custGeom>
              <a:avLst/>
              <a:gdLst>
                <a:gd name="T0" fmla="*/ 2147483646 w 602"/>
                <a:gd name="T1" fmla="*/ 0 h 4"/>
                <a:gd name="T2" fmla="*/ 2147483646 w 602"/>
                <a:gd name="T3" fmla="*/ 459287761 h 4"/>
                <a:gd name="T4" fmla="*/ 220309611 w 602"/>
                <a:gd name="T5" fmla="*/ 459287761 h 4"/>
                <a:gd name="T6" fmla="*/ 0 w 602"/>
                <a:gd name="T7" fmla="*/ 229643881 h 4"/>
                <a:gd name="T8" fmla="*/ 110149558 w 602"/>
                <a:gd name="T9" fmla="*/ 0 h 4"/>
                <a:gd name="T10" fmla="*/ 220309611 w 602"/>
                <a:gd name="T11" fmla="*/ 0 h 4"/>
                <a:gd name="T12" fmla="*/ 2147483646 w 602"/>
                <a:gd name="T13" fmla="*/ 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2" h="4">
                  <a:moveTo>
                    <a:pt x="602" y="0"/>
                  </a:moveTo>
                  <a:cubicBezTo>
                    <a:pt x="602" y="4"/>
                    <a:pt x="602" y="4"/>
                    <a:pt x="602" y="4"/>
                  </a:cubicBezTo>
                  <a:cubicBezTo>
                    <a:pt x="2" y="4"/>
                    <a:pt x="2" y="4"/>
                    <a:pt x="2" y="4"/>
                  </a:cubicBezTo>
                  <a:cubicBezTo>
                    <a:pt x="1" y="4"/>
                    <a:pt x="0" y="3"/>
                    <a:pt x="0" y="2"/>
                  </a:cubicBezTo>
                  <a:cubicBezTo>
                    <a:pt x="0" y="1"/>
                    <a:pt x="0" y="0"/>
                    <a:pt x="1" y="0"/>
                  </a:cubicBezTo>
                  <a:cubicBezTo>
                    <a:pt x="1" y="0"/>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5" name="Freeform 63">
              <a:extLst>
                <a:ext uri="{FF2B5EF4-FFF2-40B4-BE49-F238E27FC236}">
                  <a16:creationId xmlns:a16="http://schemas.microsoft.com/office/drawing/2014/main" id="{AE5996E5-9406-46C3-AE5B-8189E99B8217}"/>
                </a:ext>
              </a:extLst>
            </p:cNvPr>
            <p:cNvSpPr>
              <a:spLocks/>
            </p:cNvSpPr>
            <p:nvPr/>
          </p:nvSpPr>
          <p:spPr bwMode="auto">
            <a:xfrm>
              <a:off x="1514475" y="4711700"/>
              <a:ext cx="6318250" cy="42863"/>
            </a:xfrm>
            <a:custGeom>
              <a:avLst/>
              <a:gdLst>
                <a:gd name="T0" fmla="*/ 2147483646 w 602"/>
                <a:gd name="T1" fmla="*/ 0 h 4"/>
                <a:gd name="T2" fmla="*/ 2147483646 w 602"/>
                <a:gd name="T3" fmla="*/ 459298477 h 4"/>
                <a:gd name="T4" fmla="*/ 220309611 w 602"/>
                <a:gd name="T5" fmla="*/ 459298477 h 4"/>
                <a:gd name="T6" fmla="*/ 0 w 602"/>
                <a:gd name="T7" fmla="*/ 229649238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3"/>
                    <a:pt x="0" y="2"/>
                  </a:cubicBezTo>
                  <a:cubicBezTo>
                    <a:pt x="0" y="0"/>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6" name="Freeform 64">
              <a:extLst>
                <a:ext uri="{FF2B5EF4-FFF2-40B4-BE49-F238E27FC236}">
                  <a16:creationId xmlns:a16="http://schemas.microsoft.com/office/drawing/2014/main" id="{C8024AD1-7710-4457-8AE1-1A8786644A0F}"/>
                </a:ext>
              </a:extLst>
            </p:cNvPr>
            <p:cNvSpPr>
              <a:spLocks/>
            </p:cNvSpPr>
            <p:nvPr/>
          </p:nvSpPr>
          <p:spPr bwMode="auto">
            <a:xfrm>
              <a:off x="1514475" y="4143375"/>
              <a:ext cx="6318250" cy="42863"/>
            </a:xfrm>
            <a:custGeom>
              <a:avLst/>
              <a:gdLst>
                <a:gd name="T0" fmla="*/ 2147483646 w 602"/>
                <a:gd name="T1" fmla="*/ 0 h 4"/>
                <a:gd name="T2" fmla="*/ 2147483646 w 602"/>
                <a:gd name="T3" fmla="*/ 459298477 h 4"/>
                <a:gd name="T4" fmla="*/ 220309611 w 602"/>
                <a:gd name="T5" fmla="*/ 459298477 h 4"/>
                <a:gd name="T6" fmla="*/ 0 w 602"/>
                <a:gd name="T7" fmla="*/ 229649238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4"/>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7" name="Freeform 65">
              <a:extLst>
                <a:ext uri="{FF2B5EF4-FFF2-40B4-BE49-F238E27FC236}">
                  <a16:creationId xmlns:a16="http://schemas.microsoft.com/office/drawing/2014/main" id="{F867E930-3483-47A2-AFD3-2F6332C36886}"/>
                </a:ext>
              </a:extLst>
            </p:cNvPr>
            <p:cNvSpPr>
              <a:spLocks/>
            </p:cNvSpPr>
            <p:nvPr/>
          </p:nvSpPr>
          <p:spPr bwMode="auto">
            <a:xfrm>
              <a:off x="1514475" y="3586163"/>
              <a:ext cx="6318250" cy="42862"/>
            </a:xfrm>
            <a:custGeom>
              <a:avLst/>
              <a:gdLst>
                <a:gd name="T0" fmla="*/ 2147483646 w 602"/>
                <a:gd name="T1" fmla="*/ 0 h 4"/>
                <a:gd name="T2" fmla="*/ 2147483646 w 602"/>
                <a:gd name="T3" fmla="*/ 459287761 h 4"/>
                <a:gd name="T4" fmla="*/ 220309611 w 602"/>
                <a:gd name="T5" fmla="*/ 459287761 h 4"/>
                <a:gd name="T6" fmla="*/ 0 w 602"/>
                <a:gd name="T7" fmla="*/ 229643881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3"/>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8" name="Freeform 66">
              <a:extLst>
                <a:ext uri="{FF2B5EF4-FFF2-40B4-BE49-F238E27FC236}">
                  <a16:creationId xmlns:a16="http://schemas.microsoft.com/office/drawing/2014/main" id="{C0CFF312-D324-4EB2-A39D-725429899BA8}"/>
                </a:ext>
              </a:extLst>
            </p:cNvPr>
            <p:cNvSpPr>
              <a:spLocks/>
            </p:cNvSpPr>
            <p:nvPr/>
          </p:nvSpPr>
          <p:spPr bwMode="auto">
            <a:xfrm>
              <a:off x="1514475" y="3028950"/>
              <a:ext cx="6318250" cy="41275"/>
            </a:xfrm>
            <a:custGeom>
              <a:avLst/>
              <a:gdLst>
                <a:gd name="T0" fmla="*/ 2147483646 w 602"/>
                <a:gd name="T1" fmla="*/ 0 h 4"/>
                <a:gd name="T2" fmla="*/ 2147483646 w 602"/>
                <a:gd name="T3" fmla="*/ 425906406 h 4"/>
                <a:gd name="T4" fmla="*/ 220309611 w 602"/>
                <a:gd name="T5" fmla="*/ 425906406 h 4"/>
                <a:gd name="T6" fmla="*/ 110149558 w 602"/>
                <a:gd name="T7" fmla="*/ 425906406 h 4"/>
                <a:gd name="T8" fmla="*/ 0 w 602"/>
                <a:gd name="T9" fmla="*/ 212958363 h 4"/>
                <a:gd name="T10" fmla="*/ 220309611 w 602"/>
                <a:gd name="T11" fmla="*/ 0 h 4"/>
                <a:gd name="T12" fmla="*/ 2147483646 w 602"/>
                <a:gd name="T13" fmla="*/ 0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2" h="4">
                  <a:moveTo>
                    <a:pt x="602" y="0"/>
                  </a:moveTo>
                  <a:cubicBezTo>
                    <a:pt x="602" y="4"/>
                    <a:pt x="602" y="4"/>
                    <a:pt x="602" y="4"/>
                  </a:cubicBezTo>
                  <a:cubicBezTo>
                    <a:pt x="2" y="4"/>
                    <a:pt x="2" y="4"/>
                    <a:pt x="2" y="4"/>
                  </a:cubicBezTo>
                  <a:cubicBezTo>
                    <a:pt x="1" y="4"/>
                    <a:pt x="1" y="4"/>
                    <a:pt x="1" y="4"/>
                  </a:cubicBezTo>
                  <a:cubicBezTo>
                    <a:pt x="0" y="4"/>
                    <a:pt x="0" y="3"/>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09" name="Freeform 67">
              <a:extLst>
                <a:ext uri="{FF2B5EF4-FFF2-40B4-BE49-F238E27FC236}">
                  <a16:creationId xmlns:a16="http://schemas.microsoft.com/office/drawing/2014/main" id="{58AB2BB1-68D3-4D55-B9ED-9A5676549034}"/>
                </a:ext>
              </a:extLst>
            </p:cNvPr>
            <p:cNvSpPr>
              <a:spLocks/>
            </p:cNvSpPr>
            <p:nvPr/>
          </p:nvSpPr>
          <p:spPr bwMode="auto">
            <a:xfrm>
              <a:off x="1514475" y="2471738"/>
              <a:ext cx="6318250" cy="41275"/>
            </a:xfrm>
            <a:custGeom>
              <a:avLst/>
              <a:gdLst>
                <a:gd name="T0" fmla="*/ 2147483646 w 602"/>
                <a:gd name="T1" fmla="*/ 0 h 4"/>
                <a:gd name="T2" fmla="*/ 2147483646 w 602"/>
                <a:gd name="T3" fmla="*/ 425906406 h 4"/>
                <a:gd name="T4" fmla="*/ 220309611 w 602"/>
                <a:gd name="T5" fmla="*/ 425906406 h 4"/>
                <a:gd name="T6" fmla="*/ 0 w 602"/>
                <a:gd name="T7" fmla="*/ 212958363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3"/>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0" name="Freeform 68">
              <a:extLst>
                <a:ext uri="{FF2B5EF4-FFF2-40B4-BE49-F238E27FC236}">
                  <a16:creationId xmlns:a16="http://schemas.microsoft.com/office/drawing/2014/main" id="{75F4BD1F-F025-4F52-911D-F726BFDC1938}"/>
                </a:ext>
              </a:extLst>
            </p:cNvPr>
            <p:cNvSpPr>
              <a:spLocks/>
            </p:cNvSpPr>
            <p:nvPr/>
          </p:nvSpPr>
          <p:spPr bwMode="auto">
            <a:xfrm>
              <a:off x="1514475" y="2219325"/>
              <a:ext cx="6318250" cy="41275"/>
            </a:xfrm>
            <a:custGeom>
              <a:avLst/>
              <a:gdLst>
                <a:gd name="T0" fmla="*/ 2147483646 w 602"/>
                <a:gd name="T1" fmla="*/ 0 h 4"/>
                <a:gd name="T2" fmla="*/ 2147483646 w 602"/>
                <a:gd name="T3" fmla="*/ 425906406 h 4"/>
                <a:gd name="T4" fmla="*/ 220309611 w 602"/>
                <a:gd name="T5" fmla="*/ 425906406 h 4"/>
                <a:gd name="T6" fmla="*/ 0 w 602"/>
                <a:gd name="T7" fmla="*/ 212958363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4"/>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1" name="Freeform 69">
              <a:extLst>
                <a:ext uri="{FF2B5EF4-FFF2-40B4-BE49-F238E27FC236}">
                  <a16:creationId xmlns:a16="http://schemas.microsoft.com/office/drawing/2014/main" id="{0FE2DCD6-D7E2-4265-A3FF-37A87DD55129}"/>
                </a:ext>
              </a:extLst>
            </p:cNvPr>
            <p:cNvSpPr>
              <a:spLocks/>
            </p:cNvSpPr>
            <p:nvPr/>
          </p:nvSpPr>
          <p:spPr bwMode="auto">
            <a:xfrm>
              <a:off x="1514475" y="2744788"/>
              <a:ext cx="6318250" cy="52387"/>
            </a:xfrm>
            <a:custGeom>
              <a:avLst/>
              <a:gdLst>
                <a:gd name="T0" fmla="*/ 2147483646 w 602"/>
                <a:gd name="T1" fmla="*/ 0 h 5"/>
                <a:gd name="T2" fmla="*/ 2147483646 w 602"/>
                <a:gd name="T3" fmla="*/ 548879554 h 5"/>
                <a:gd name="T4" fmla="*/ 220309611 w 602"/>
                <a:gd name="T5" fmla="*/ 548879554 h 5"/>
                <a:gd name="T6" fmla="*/ 0 w 602"/>
                <a:gd name="T7" fmla="*/ 219553917 h 5"/>
                <a:gd name="T8" fmla="*/ 220309611 w 602"/>
                <a:gd name="T9" fmla="*/ 0 h 5"/>
                <a:gd name="T10" fmla="*/ 2147483646 w 602"/>
                <a:gd name="T11" fmla="*/ 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5">
                  <a:moveTo>
                    <a:pt x="602" y="0"/>
                  </a:moveTo>
                  <a:cubicBezTo>
                    <a:pt x="602" y="5"/>
                    <a:pt x="602" y="5"/>
                    <a:pt x="602" y="5"/>
                  </a:cubicBezTo>
                  <a:cubicBezTo>
                    <a:pt x="2" y="5"/>
                    <a:pt x="2" y="5"/>
                    <a:pt x="2" y="5"/>
                  </a:cubicBezTo>
                  <a:cubicBezTo>
                    <a:pt x="1" y="5"/>
                    <a:pt x="0" y="4"/>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2" name="Freeform 70">
              <a:extLst>
                <a:ext uri="{FF2B5EF4-FFF2-40B4-BE49-F238E27FC236}">
                  <a16:creationId xmlns:a16="http://schemas.microsoft.com/office/drawing/2014/main" id="{51C0537C-C1FD-4C63-AD8B-E149093E7D3D}"/>
                </a:ext>
              </a:extLst>
            </p:cNvPr>
            <p:cNvSpPr>
              <a:spLocks/>
            </p:cNvSpPr>
            <p:nvPr/>
          </p:nvSpPr>
          <p:spPr bwMode="auto">
            <a:xfrm>
              <a:off x="1514475" y="3313113"/>
              <a:ext cx="6318250" cy="41275"/>
            </a:xfrm>
            <a:custGeom>
              <a:avLst/>
              <a:gdLst>
                <a:gd name="T0" fmla="*/ 2147483646 w 602"/>
                <a:gd name="T1" fmla="*/ 0 h 4"/>
                <a:gd name="T2" fmla="*/ 2147483646 w 602"/>
                <a:gd name="T3" fmla="*/ 425906406 h 4"/>
                <a:gd name="T4" fmla="*/ 220309611 w 602"/>
                <a:gd name="T5" fmla="*/ 425906406 h 4"/>
                <a:gd name="T6" fmla="*/ 0 w 602"/>
                <a:gd name="T7" fmla="*/ 212958363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3"/>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3" name="Freeform 71">
              <a:extLst>
                <a:ext uri="{FF2B5EF4-FFF2-40B4-BE49-F238E27FC236}">
                  <a16:creationId xmlns:a16="http://schemas.microsoft.com/office/drawing/2014/main" id="{C6EC21AF-9FCE-4BDD-890E-FE29AEFECC23}"/>
                </a:ext>
              </a:extLst>
            </p:cNvPr>
            <p:cNvSpPr>
              <a:spLocks/>
            </p:cNvSpPr>
            <p:nvPr/>
          </p:nvSpPr>
          <p:spPr bwMode="auto">
            <a:xfrm>
              <a:off x="1514475" y="3870325"/>
              <a:ext cx="6318250" cy="42863"/>
            </a:xfrm>
            <a:custGeom>
              <a:avLst/>
              <a:gdLst>
                <a:gd name="T0" fmla="*/ 2147483646 w 602"/>
                <a:gd name="T1" fmla="*/ 0 h 4"/>
                <a:gd name="T2" fmla="*/ 2147483646 w 602"/>
                <a:gd name="T3" fmla="*/ 459298477 h 4"/>
                <a:gd name="T4" fmla="*/ 220309611 w 602"/>
                <a:gd name="T5" fmla="*/ 459298477 h 4"/>
                <a:gd name="T6" fmla="*/ 0 w 602"/>
                <a:gd name="T7" fmla="*/ 229649238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3"/>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4" name="Freeform 72">
              <a:extLst>
                <a:ext uri="{FF2B5EF4-FFF2-40B4-BE49-F238E27FC236}">
                  <a16:creationId xmlns:a16="http://schemas.microsoft.com/office/drawing/2014/main" id="{35A0BB50-C19A-47DB-82B1-E827AA376C9C}"/>
                </a:ext>
              </a:extLst>
            </p:cNvPr>
            <p:cNvSpPr>
              <a:spLocks/>
            </p:cNvSpPr>
            <p:nvPr/>
          </p:nvSpPr>
          <p:spPr bwMode="auto">
            <a:xfrm>
              <a:off x="1514475" y="4427538"/>
              <a:ext cx="6318250" cy="52387"/>
            </a:xfrm>
            <a:custGeom>
              <a:avLst/>
              <a:gdLst>
                <a:gd name="T0" fmla="*/ 2147483646 w 602"/>
                <a:gd name="T1" fmla="*/ 0 h 5"/>
                <a:gd name="T2" fmla="*/ 2147483646 w 602"/>
                <a:gd name="T3" fmla="*/ 548879554 h 5"/>
                <a:gd name="T4" fmla="*/ 220309611 w 602"/>
                <a:gd name="T5" fmla="*/ 548879554 h 5"/>
                <a:gd name="T6" fmla="*/ 0 w 602"/>
                <a:gd name="T7" fmla="*/ 329325637 h 5"/>
                <a:gd name="T8" fmla="*/ 220309611 w 602"/>
                <a:gd name="T9" fmla="*/ 0 h 5"/>
                <a:gd name="T10" fmla="*/ 2147483646 w 602"/>
                <a:gd name="T11" fmla="*/ 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5">
                  <a:moveTo>
                    <a:pt x="602" y="0"/>
                  </a:moveTo>
                  <a:cubicBezTo>
                    <a:pt x="602" y="5"/>
                    <a:pt x="602" y="5"/>
                    <a:pt x="602" y="5"/>
                  </a:cubicBezTo>
                  <a:cubicBezTo>
                    <a:pt x="2" y="5"/>
                    <a:pt x="2" y="5"/>
                    <a:pt x="2" y="5"/>
                  </a:cubicBezTo>
                  <a:cubicBezTo>
                    <a:pt x="1" y="5"/>
                    <a:pt x="0" y="4"/>
                    <a:pt x="0" y="3"/>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5" name="Freeform 73">
              <a:extLst>
                <a:ext uri="{FF2B5EF4-FFF2-40B4-BE49-F238E27FC236}">
                  <a16:creationId xmlns:a16="http://schemas.microsoft.com/office/drawing/2014/main" id="{AB1ABF61-6369-4E45-A63D-694BF87B9E99}"/>
                </a:ext>
              </a:extLst>
            </p:cNvPr>
            <p:cNvSpPr>
              <a:spLocks/>
            </p:cNvSpPr>
            <p:nvPr/>
          </p:nvSpPr>
          <p:spPr bwMode="auto">
            <a:xfrm>
              <a:off x="1514475" y="4995863"/>
              <a:ext cx="6318250" cy="42862"/>
            </a:xfrm>
            <a:custGeom>
              <a:avLst/>
              <a:gdLst>
                <a:gd name="T0" fmla="*/ 2147483646 w 602"/>
                <a:gd name="T1" fmla="*/ 0 h 4"/>
                <a:gd name="T2" fmla="*/ 2147483646 w 602"/>
                <a:gd name="T3" fmla="*/ 459287761 h 4"/>
                <a:gd name="T4" fmla="*/ 220309611 w 602"/>
                <a:gd name="T5" fmla="*/ 459287761 h 4"/>
                <a:gd name="T6" fmla="*/ 0 w 602"/>
                <a:gd name="T7" fmla="*/ 229643881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3"/>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6" name="Freeform 74">
              <a:extLst>
                <a:ext uri="{FF2B5EF4-FFF2-40B4-BE49-F238E27FC236}">
                  <a16:creationId xmlns:a16="http://schemas.microsoft.com/office/drawing/2014/main" id="{E3CFE88A-6898-4C28-88CF-780139D34EEE}"/>
                </a:ext>
              </a:extLst>
            </p:cNvPr>
            <p:cNvSpPr>
              <a:spLocks/>
            </p:cNvSpPr>
            <p:nvPr/>
          </p:nvSpPr>
          <p:spPr bwMode="auto">
            <a:xfrm>
              <a:off x="1514475" y="5553075"/>
              <a:ext cx="6318250" cy="42863"/>
            </a:xfrm>
            <a:custGeom>
              <a:avLst/>
              <a:gdLst>
                <a:gd name="T0" fmla="*/ 2147483646 w 602"/>
                <a:gd name="T1" fmla="*/ 0 h 4"/>
                <a:gd name="T2" fmla="*/ 2147483646 w 602"/>
                <a:gd name="T3" fmla="*/ 459298477 h 4"/>
                <a:gd name="T4" fmla="*/ 220309611 w 602"/>
                <a:gd name="T5" fmla="*/ 459298477 h 4"/>
                <a:gd name="T6" fmla="*/ 0 w 602"/>
                <a:gd name="T7" fmla="*/ 229649238 h 4"/>
                <a:gd name="T8" fmla="*/ 220309611 w 602"/>
                <a:gd name="T9" fmla="*/ 0 h 4"/>
                <a:gd name="T10" fmla="*/ 2147483646 w 602"/>
                <a:gd name="T11" fmla="*/ 0 h 4"/>
                <a:gd name="T12" fmla="*/ 2147483646 w 602"/>
                <a:gd name="T13" fmla="*/ 0 h 4"/>
                <a:gd name="T14" fmla="*/ 2147483646 w 602"/>
                <a:gd name="T15" fmla="*/ 0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02" h="4">
                  <a:moveTo>
                    <a:pt x="602" y="0"/>
                  </a:moveTo>
                  <a:cubicBezTo>
                    <a:pt x="602" y="4"/>
                    <a:pt x="602" y="4"/>
                    <a:pt x="602" y="4"/>
                  </a:cubicBezTo>
                  <a:cubicBezTo>
                    <a:pt x="2" y="4"/>
                    <a:pt x="2" y="4"/>
                    <a:pt x="2" y="4"/>
                  </a:cubicBezTo>
                  <a:cubicBezTo>
                    <a:pt x="1" y="4"/>
                    <a:pt x="0" y="3"/>
                    <a:pt x="0" y="2"/>
                  </a:cubicBezTo>
                  <a:cubicBezTo>
                    <a:pt x="0" y="1"/>
                    <a:pt x="1" y="0"/>
                    <a:pt x="2" y="0"/>
                  </a:cubicBezTo>
                  <a:cubicBezTo>
                    <a:pt x="218" y="0"/>
                    <a:pt x="218" y="0"/>
                    <a:pt x="218" y="0"/>
                  </a:cubicBezTo>
                  <a:cubicBezTo>
                    <a:pt x="218" y="0"/>
                    <a:pt x="218" y="0"/>
                    <a:pt x="219"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7" name="Freeform 75">
              <a:extLst>
                <a:ext uri="{FF2B5EF4-FFF2-40B4-BE49-F238E27FC236}">
                  <a16:creationId xmlns:a16="http://schemas.microsoft.com/office/drawing/2014/main" id="{4E6C7A51-5378-4E54-8AE0-FF761EF0713E}"/>
                </a:ext>
              </a:extLst>
            </p:cNvPr>
            <p:cNvSpPr>
              <a:spLocks/>
            </p:cNvSpPr>
            <p:nvPr/>
          </p:nvSpPr>
          <p:spPr bwMode="auto">
            <a:xfrm>
              <a:off x="1514475" y="6121400"/>
              <a:ext cx="6318250" cy="42863"/>
            </a:xfrm>
            <a:custGeom>
              <a:avLst/>
              <a:gdLst>
                <a:gd name="T0" fmla="*/ 2147483646 w 602"/>
                <a:gd name="T1" fmla="*/ 0 h 4"/>
                <a:gd name="T2" fmla="*/ 2147483646 w 602"/>
                <a:gd name="T3" fmla="*/ 459298477 h 4"/>
                <a:gd name="T4" fmla="*/ 220309611 w 602"/>
                <a:gd name="T5" fmla="*/ 459298477 h 4"/>
                <a:gd name="T6" fmla="*/ 0 w 602"/>
                <a:gd name="T7" fmla="*/ 229649238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3"/>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8" name="Freeform 76">
              <a:extLst>
                <a:ext uri="{FF2B5EF4-FFF2-40B4-BE49-F238E27FC236}">
                  <a16:creationId xmlns:a16="http://schemas.microsoft.com/office/drawing/2014/main" id="{1823066A-0367-4DCB-9AB6-7FB60C2BDE73}"/>
                </a:ext>
              </a:extLst>
            </p:cNvPr>
            <p:cNvSpPr>
              <a:spLocks/>
            </p:cNvSpPr>
            <p:nvPr/>
          </p:nvSpPr>
          <p:spPr bwMode="auto">
            <a:xfrm>
              <a:off x="1514475" y="1976438"/>
              <a:ext cx="6318250" cy="42862"/>
            </a:xfrm>
            <a:custGeom>
              <a:avLst/>
              <a:gdLst>
                <a:gd name="T0" fmla="*/ 2147483646 w 602"/>
                <a:gd name="T1" fmla="*/ 0 h 4"/>
                <a:gd name="T2" fmla="*/ 2147483646 w 602"/>
                <a:gd name="T3" fmla="*/ 459287761 h 4"/>
                <a:gd name="T4" fmla="*/ 220309611 w 602"/>
                <a:gd name="T5" fmla="*/ 459287761 h 4"/>
                <a:gd name="T6" fmla="*/ 0 w 602"/>
                <a:gd name="T7" fmla="*/ 229643881 h 4"/>
                <a:gd name="T8" fmla="*/ 220309611 w 602"/>
                <a:gd name="T9" fmla="*/ 0 h 4"/>
                <a:gd name="T10" fmla="*/ 2147483646 w 60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 h="4">
                  <a:moveTo>
                    <a:pt x="602" y="0"/>
                  </a:moveTo>
                  <a:cubicBezTo>
                    <a:pt x="602" y="4"/>
                    <a:pt x="602" y="4"/>
                    <a:pt x="602" y="4"/>
                  </a:cubicBezTo>
                  <a:cubicBezTo>
                    <a:pt x="2" y="4"/>
                    <a:pt x="2" y="4"/>
                    <a:pt x="2" y="4"/>
                  </a:cubicBezTo>
                  <a:cubicBezTo>
                    <a:pt x="1" y="4"/>
                    <a:pt x="0" y="3"/>
                    <a:pt x="0" y="2"/>
                  </a:cubicBezTo>
                  <a:cubicBezTo>
                    <a:pt x="0" y="1"/>
                    <a:pt x="1" y="0"/>
                    <a:pt x="2" y="0"/>
                  </a:cubicBezTo>
                  <a:lnTo>
                    <a:pt x="602" y="0"/>
                  </a:lnTo>
                  <a:close/>
                </a:path>
              </a:pathLst>
            </a:custGeom>
            <a:solidFill>
              <a:srgbClr val="D8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19" name="Freeform 77">
              <a:extLst>
                <a:ext uri="{FF2B5EF4-FFF2-40B4-BE49-F238E27FC236}">
                  <a16:creationId xmlns:a16="http://schemas.microsoft.com/office/drawing/2014/main" id="{652827D9-BC9E-4609-8E5D-4EB64C10FA36}"/>
                </a:ext>
              </a:extLst>
            </p:cNvPr>
            <p:cNvSpPr>
              <a:spLocks/>
            </p:cNvSpPr>
            <p:nvPr/>
          </p:nvSpPr>
          <p:spPr bwMode="auto">
            <a:xfrm>
              <a:off x="1493838" y="1955800"/>
              <a:ext cx="6338887" cy="4492625"/>
            </a:xfrm>
            <a:custGeom>
              <a:avLst/>
              <a:gdLst>
                <a:gd name="T0" fmla="*/ 2147483646 w 604"/>
                <a:gd name="T1" fmla="*/ 2147483646 h 427"/>
                <a:gd name="T2" fmla="*/ 2147483646 w 604"/>
                <a:gd name="T3" fmla="*/ 2147483646 h 427"/>
                <a:gd name="T4" fmla="*/ 440563141 w 604"/>
                <a:gd name="T5" fmla="*/ 2147483646 h 427"/>
                <a:gd name="T6" fmla="*/ 0 w 604"/>
                <a:gd name="T7" fmla="*/ 2147483646 h 427"/>
                <a:gd name="T8" fmla="*/ 0 w 604"/>
                <a:gd name="T9" fmla="*/ 553497713 h 427"/>
                <a:gd name="T10" fmla="*/ 440563141 w 604"/>
                <a:gd name="T11" fmla="*/ 0 h 427"/>
                <a:gd name="T12" fmla="*/ 770993368 w 604"/>
                <a:gd name="T13" fmla="*/ 221401189 h 427"/>
                <a:gd name="T14" fmla="*/ 881136778 w 604"/>
                <a:gd name="T15" fmla="*/ 553497713 h 427"/>
                <a:gd name="T16" fmla="*/ 881136778 w 604"/>
                <a:gd name="T17" fmla="*/ 2147483646 h 427"/>
                <a:gd name="T18" fmla="*/ 2147483646 w 604"/>
                <a:gd name="T19" fmla="*/ 2147483646 h 4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4" h="427">
                  <a:moveTo>
                    <a:pt x="604" y="419"/>
                  </a:moveTo>
                  <a:cubicBezTo>
                    <a:pt x="604" y="427"/>
                    <a:pt x="604" y="427"/>
                    <a:pt x="604" y="427"/>
                  </a:cubicBezTo>
                  <a:cubicBezTo>
                    <a:pt x="4" y="427"/>
                    <a:pt x="4" y="427"/>
                    <a:pt x="4" y="427"/>
                  </a:cubicBezTo>
                  <a:cubicBezTo>
                    <a:pt x="1" y="427"/>
                    <a:pt x="0" y="426"/>
                    <a:pt x="0" y="423"/>
                  </a:cubicBezTo>
                  <a:cubicBezTo>
                    <a:pt x="0" y="5"/>
                    <a:pt x="0" y="5"/>
                    <a:pt x="0" y="5"/>
                  </a:cubicBezTo>
                  <a:cubicBezTo>
                    <a:pt x="0" y="2"/>
                    <a:pt x="1" y="0"/>
                    <a:pt x="4" y="0"/>
                  </a:cubicBezTo>
                  <a:cubicBezTo>
                    <a:pt x="5" y="0"/>
                    <a:pt x="6" y="1"/>
                    <a:pt x="7" y="2"/>
                  </a:cubicBezTo>
                  <a:cubicBezTo>
                    <a:pt x="7" y="2"/>
                    <a:pt x="8" y="3"/>
                    <a:pt x="8" y="5"/>
                  </a:cubicBezTo>
                  <a:cubicBezTo>
                    <a:pt x="8" y="419"/>
                    <a:pt x="8" y="419"/>
                    <a:pt x="8" y="419"/>
                  </a:cubicBezTo>
                  <a:lnTo>
                    <a:pt x="604" y="419"/>
                  </a:lnTo>
                  <a:close/>
                </a:path>
              </a:pathLst>
            </a:custGeom>
            <a:solidFill>
              <a:srgbClr val="747A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23" name="Rectangle 81">
              <a:extLst>
                <a:ext uri="{FF2B5EF4-FFF2-40B4-BE49-F238E27FC236}">
                  <a16:creationId xmlns:a16="http://schemas.microsoft.com/office/drawing/2014/main" id="{4F3C24E2-B9CA-4D1E-8DC5-E20A181A2D1E}"/>
                </a:ext>
              </a:extLst>
            </p:cNvPr>
            <p:cNvSpPr>
              <a:spLocks noChangeArrowheads="1"/>
            </p:cNvSpPr>
            <p:nvPr/>
          </p:nvSpPr>
          <p:spPr bwMode="auto">
            <a:xfrm>
              <a:off x="979488" y="5880100"/>
              <a:ext cx="4826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10</a:t>
              </a:r>
              <a:endParaRPr lang="ru-RU" altLang="ru-RU" sz="1800"/>
            </a:p>
          </p:txBody>
        </p:sp>
        <p:sp>
          <p:nvSpPr>
            <p:cNvPr id="8224" name="Rectangle 82">
              <a:extLst>
                <a:ext uri="{FF2B5EF4-FFF2-40B4-BE49-F238E27FC236}">
                  <a16:creationId xmlns:a16="http://schemas.microsoft.com/office/drawing/2014/main" id="{628E933A-A786-485A-BFBD-5E1B1E8BE327}"/>
                </a:ext>
              </a:extLst>
            </p:cNvPr>
            <p:cNvSpPr>
              <a:spLocks noChangeArrowheads="1"/>
            </p:cNvSpPr>
            <p:nvPr/>
          </p:nvSpPr>
          <p:spPr bwMode="auto">
            <a:xfrm>
              <a:off x="979488" y="5438775"/>
              <a:ext cx="4826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20</a:t>
              </a:r>
              <a:endParaRPr lang="ru-RU" altLang="ru-RU" sz="1800"/>
            </a:p>
          </p:txBody>
        </p:sp>
        <p:sp>
          <p:nvSpPr>
            <p:cNvPr id="8225" name="Rectangle 83">
              <a:extLst>
                <a:ext uri="{FF2B5EF4-FFF2-40B4-BE49-F238E27FC236}">
                  <a16:creationId xmlns:a16="http://schemas.microsoft.com/office/drawing/2014/main" id="{C250DC5E-557C-4FF2-A31D-5674BB06A83A}"/>
                </a:ext>
              </a:extLst>
            </p:cNvPr>
            <p:cNvSpPr>
              <a:spLocks noChangeArrowheads="1"/>
            </p:cNvSpPr>
            <p:nvPr/>
          </p:nvSpPr>
          <p:spPr bwMode="auto">
            <a:xfrm>
              <a:off x="979488" y="5006975"/>
              <a:ext cx="4826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30</a:t>
              </a:r>
              <a:endParaRPr lang="ru-RU" altLang="ru-RU" sz="1800"/>
            </a:p>
          </p:txBody>
        </p:sp>
        <p:sp>
          <p:nvSpPr>
            <p:cNvPr id="8226" name="Rectangle 84">
              <a:extLst>
                <a:ext uri="{FF2B5EF4-FFF2-40B4-BE49-F238E27FC236}">
                  <a16:creationId xmlns:a16="http://schemas.microsoft.com/office/drawing/2014/main" id="{178325DB-BBBF-4081-AEB5-7056C7CF2928}"/>
                </a:ext>
              </a:extLst>
            </p:cNvPr>
            <p:cNvSpPr>
              <a:spLocks noChangeArrowheads="1"/>
            </p:cNvSpPr>
            <p:nvPr/>
          </p:nvSpPr>
          <p:spPr bwMode="auto">
            <a:xfrm>
              <a:off x="979488" y="4565650"/>
              <a:ext cx="4826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40</a:t>
              </a:r>
              <a:endParaRPr lang="ru-RU" altLang="ru-RU" sz="1800"/>
            </a:p>
          </p:txBody>
        </p:sp>
        <p:sp>
          <p:nvSpPr>
            <p:cNvPr id="8227" name="Rectangle 85">
              <a:extLst>
                <a:ext uri="{FF2B5EF4-FFF2-40B4-BE49-F238E27FC236}">
                  <a16:creationId xmlns:a16="http://schemas.microsoft.com/office/drawing/2014/main" id="{BFA23C1A-2EE5-43E4-B73C-8D5533DD5A84}"/>
                </a:ext>
              </a:extLst>
            </p:cNvPr>
            <p:cNvSpPr>
              <a:spLocks noChangeArrowheads="1"/>
            </p:cNvSpPr>
            <p:nvPr/>
          </p:nvSpPr>
          <p:spPr bwMode="auto">
            <a:xfrm>
              <a:off x="979488" y="4133850"/>
              <a:ext cx="4826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50</a:t>
              </a:r>
              <a:endParaRPr lang="ru-RU" altLang="ru-RU" sz="1800"/>
            </a:p>
          </p:txBody>
        </p:sp>
        <p:sp>
          <p:nvSpPr>
            <p:cNvPr id="8228" name="Rectangle 86">
              <a:extLst>
                <a:ext uri="{FF2B5EF4-FFF2-40B4-BE49-F238E27FC236}">
                  <a16:creationId xmlns:a16="http://schemas.microsoft.com/office/drawing/2014/main" id="{1B215029-E644-4326-AC82-CDF5362E825F}"/>
                </a:ext>
              </a:extLst>
            </p:cNvPr>
            <p:cNvSpPr>
              <a:spLocks noChangeArrowheads="1"/>
            </p:cNvSpPr>
            <p:nvPr/>
          </p:nvSpPr>
          <p:spPr bwMode="auto">
            <a:xfrm>
              <a:off x="979488" y="3692525"/>
              <a:ext cx="4826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60</a:t>
              </a:r>
              <a:endParaRPr lang="ru-RU" altLang="ru-RU" sz="1800"/>
            </a:p>
          </p:txBody>
        </p:sp>
        <p:sp>
          <p:nvSpPr>
            <p:cNvPr id="8229" name="Rectangle 87">
              <a:extLst>
                <a:ext uri="{FF2B5EF4-FFF2-40B4-BE49-F238E27FC236}">
                  <a16:creationId xmlns:a16="http://schemas.microsoft.com/office/drawing/2014/main" id="{85425420-10BD-413E-AD1A-392A26D4D612}"/>
                </a:ext>
              </a:extLst>
            </p:cNvPr>
            <p:cNvSpPr>
              <a:spLocks noChangeArrowheads="1"/>
            </p:cNvSpPr>
            <p:nvPr/>
          </p:nvSpPr>
          <p:spPr bwMode="auto">
            <a:xfrm>
              <a:off x="979488" y="3260725"/>
              <a:ext cx="4826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70</a:t>
              </a:r>
              <a:endParaRPr lang="ru-RU" altLang="ru-RU" sz="1800"/>
            </a:p>
          </p:txBody>
        </p:sp>
        <p:sp>
          <p:nvSpPr>
            <p:cNvPr id="8230" name="Rectangle 88">
              <a:extLst>
                <a:ext uri="{FF2B5EF4-FFF2-40B4-BE49-F238E27FC236}">
                  <a16:creationId xmlns:a16="http://schemas.microsoft.com/office/drawing/2014/main" id="{2B6DC7AD-E44F-418F-8C4D-4E78C0E8B16F}"/>
                </a:ext>
              </a:extLst>
            </p:cNvPr>
            <p:cNvSpPr>
              <a:spLocks noChangeArrowheads="1"/>
            </p:cNvSpPr>
            <p:nvPr/>
          </p:nvSpPr>
          <p:spPr bwMode="auto">
            <a:xfrm>
              <a:off x="979488" y="2819400"/>
              <a:ext cx="4826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80</a:t>
              </a:r>
              <a:endParaRPr lang="ru-RU" altLang="ru-RU" sz="1800"/>
            </a:p>
          </p:txBody>
        </p:sp>
        <p:sp>
          <p:nvSpPr>
            <p:cNvPr id="8231" name="Rectangle 89">
              <a:extLst>
                <a:ext uri="{FF2B5EF4-FFF2-40B4-BE49-F238E27FC236}">
                  <a16:creationId xmlns:a16="http://schemas.microsoft.com/office/drawing/2014/main" id="{A2774ED1-C745-4BD7-9F7F-CAD27970C025}"/>
                </a:ext>
              </a:extLst>
            </p:cNvPr>
            <p:cNvSpPr>
              <a:spLocks noChangeArrowheads="1"/>
            </p:cNvSpPr>
            <p:nvPr/>
          </p:nvSpPr>
          <p:spPr bwMode="auto">
            <a:xfrm>
              <a:off x="979488" y="2376488"/>
              <a:ext cx="48260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90</a:t>
              </a:r>
              <a:endParaRPr lang="ru-RU" altLang="ru-RU" sz="1800"/>
            </a:p>
          </p:txBody>
        </p:sp>
        <p:sp>
          <p:nvSpPr>
            <p:cNvPr id="8232" name="Rectangle 90">
              <a:extLst>
                <a:ext uri="{FF2B5EF4-FFF2-40B4-BE49-F238E27FC236}">
                  <a16:creationId xmlns:a16="http://schemas.microsoft.com/office/drawing/2014/main" id="{18B47908-5BAC-469E-87C8-7DABA683B16A}"/>
                </a:ext>
              </a:extLst>
            </p:cNvPr>
            <p:cNvSpPr>
              <a:spLocks noChangeArrowheads="1"/>
            </p:cNvSpPr>
            <p:nvPr/>
          </p:nvSpPr>
          <p:spPr bwMode="auto">
            <a:xfrm>
              <a:off x="801688" y="1946275"/>
              <a:ext cx="661987"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ru-RU" altLang="ru-RU" sz="2300" b="1">
                  <a:solidFill>
                    <a:srgbClr val="73848D"/>
                  </a:solidFill>
                  <a:latin typeface="Arial" panose="020B0604020202020204" pitchFamily="34" charset="0"/>
                </a:rPr>
                <a:t>100</a:t>
              </a:r>
              <a:endParaRPr lang="ru-RU" altLang="ru-RU" sz="1800"/>
            </a:p>
          </p:txBody>
        </p:sp>
      </p:grpSp>
      <p:sp>
        <p:nvSpPr>
          <p:cNvPr id="8194" name="TextBox 112">
            <a:extLst>
              <a:ext uri="{FF2B5EF4-FFF2-40B4-BE49-F238E27FC236}">
                <a16:creationId xmlns:a16="http://schemas.microsoft.com/office/drawing/2014/main" id="{0288D570-9194-45BC-B0E5-82F286F857DA}"/>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8195" name="TextBox 115">
            <a:extLst>
              <a:ext uri="{FF2B5EF4-FFF2-40B4-BE49-F238E27FC236}">
                <a16:creationId xmlns:a16="http://schemas.microsoft.com/office/drawing/2014/main" id="{5772F711-F98D-491E-AFBF-5602512D70EE}"/>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sp>
        <p:nvSpPr>
          <p:cNvPr id="8220" name="Freeform 78">
            <a:extLst>
              <a:ext uri="{FF2B5EF4-FFF2-40B4-BE49-F238E27FC236}">
                <a16:creationId xmlns:a16="http://schemas.microsoft.com/office/drawing/2014/main" id="{E5C958DE-4737-47A3-8285-6C00602CEC32}"/>
              </a:ext>
            </a:extLst>
          </p:cNvPr>
          <p:cNvSpPr>
            <a:spLocks/>
          </p:cNvSpPr>
          <p:nvPr/>
        </p:nvSpPr>
        <p:spPr bwMode="auto">
          <a:xfrm>
            <a:off x="1514475" y="4533900"/>
            <a:ext cx="6318250" cy="1450975"/>
          </a:xfrm>
          <a:custGeom>
            <a:avLst/>
            <a:gdLst>
              <a:gd name="T0" fmla="*/ 2147483646 w 602"/>
              <a:gd name="T1" fmla="*/ 2147483646 h 138"/>
              <a:gd name="T2" fmla="*/ 2147483646 w 602"/>
              <a:gd name="T3" fmla="*/ 2147483646 h 138"/>
              <a:gd name="T4" fmla="*/ 2147483646 w 602"/>
              <a:gd name="T5" fmla="*/ 2147483646 h 138"/>
              <a:gd name="T6" fmla="*/ 2147483646 w 602"/>
              <a:gd name="T7" fmla="*/ 2147483646 h 138"/>
              <a:gd name="T8" fmla="*/ 2147483646 w 602"/>
              <a:gd name="T9" fmla="*/ 1879359597 h 138"/>
              <a:gd name="T10" fmla="*/ 2147483646 w 602"/>
              <a:gd name="T11" fmla="*/ 1879359597 h 138"/>
              <a:gd name="T12" fmla="*/ 2147483646 w 602"/>
              <a:gd name="T13" fmla="*/ 2147483646 h 138"/>
              <a:gd name="T14" fmla="*/ 2147483646 w 602"/>
              <a:gd name="T15" fmla="*/ 2147483646 h 138"/>
              <a:gd name="T16" fmla="*/ 2147483646 w 602"/>
              <a:gd name="T17" fmla="*/ 2147483646 h 138"/>
              <a:gd name="T18" fmla="*/ 2147483646 w 602"/>
              <a:gd name="T19" fmla="*/ 2147483646 h 138"/>
              <a:gd name="T20" fmla="*/ 2147483646 w 602"/>
              <a:gd name="T21" fmla="*/ 2147483646 h 138"/>
              <a:gd name="T22" fmla="*/ 2147483646 w 602"/>
              <a:gd name="T23" fmla="*/ 2147483646 h 138"/>
              <a:gd name="T24" fmla="*/ 2147483646 w 602"/>
              <a:gd name="T25" fmla="*/ 2147483646 h 138"/>
              <a:gd name="T26" fmla="*/ 2147483646 w 602"/>
              <a:gd name="T27" fmla="*/ 2147483646 h 138"/>
              <a:gd name="T28" fmla="*/ 2147483646 w 602"/>
              <a:gd name="T29" fmla="*/ 2147483646 h 138"/>
              <a:gd name="T30" fmla="*/ 2147483646 w 602"/>
              <a:gd name="T31" fmla="*/ 2147483646 h 138"/>
              <a:gd name="T32" fmla="*/ 2147483646 w 602"/>
              <a:gd name="T33" fmla="*/ 2147483646 h 138"/>
              <a:gd name="T34" fmla="*/ 2147483646 w 602"/>
              <a:gd name="T35" fmla="*/ 2147483646 h 138"/>
              <a:gd name="T36" fmla="*/ 2147483646 w 602"/>
              <a:gd name="T37" fmla="*/ 2147483646 h 138"/>
              <a:gd name="T38" fmla="*/ 2147483646 w 602"/>
              <a:gd name="T39" fmla="*/ 2147483646 h 138"/>
              <a:gd name="T40" fmla="*/ 2147483646 w 602"/>
              <a:gd name="T41" fmla="*/ 2147483646 h 138"/>
              <a:gd name="T42" fmla="*/ 2147483646 w 602"/>
              <a:gd name="T43" fmla="*/ 2147483646 h 138"/>
              <a:gd name="T44" fmla="*/ 2147483646 w 602"/>
              <a:gd name="T45" fmla="*/ 2147483646 h 138"/>
              <a:gd name="T46" fmla="*/ 2147483646 w 602"/>
              <a:gd name="T47" fmla="*/ 2147483646 h 138"/>
              <a:gd name="T48" fmla="*/ 2147483646 w 602"/>
              <a:gd name="T49" fmla="*/ 2147483646 h 138"/>
              <a:gd name="T50" fmla="*/ 2147483646 w 602"/>
              <a:gd name="T51" fmla="*/ 2147483646 h 138"/>
              <a:gd name="T52" fmla="*/ 2147483646 w 602"/>
              <a:gd name="T53" fmla="*/ 2147483646 h 138"/>
              <a:gd name="T54" fmla="*/ 2147483646 w 602"/>
              <a:gd name="T55" fmla="*/ 2147483646 h 138"/>
              <a:gd name="T56" fmla="*/ 2147483646 w 602"/>
              <a:gd name="T57" fmla="*/ 2147483646 h 138"/>
              <a:gd name="T58" fmla="*/ 2147483646 w 602"/>
              <a:gd name="T59" fmla="*/ 2147483646 h 138"/>
              <a:gd name="T60" fmla="*/ 660928833 w 602"/>
              <a:gd name="T61" fmla="*/ 2147483646 h 138"/>
              <a:gd name="T62" fmla="*/ 1432007223 w 602"/>
              <a:gd name="T63" fmla="*/ 2147483646 h 138"/>
              <a:gd name="T64" fmla="*/ 2147483646 w 602"/>
              <a:gd name="T65" fmla="*/ 2147483646 h 138"/>
              <a:gd name="T66" fmla="*/ 2147483646 w 602"/>
              <a:gd name="T67" fmla="*/ 2147483646 h 138"/>
              <a:gd name="T68" fmla="*/ 2147483646 w 602"/>
              <a:gd name="T69" fmla="*/ 2147483646 h 138"/>
              <a:gd name="T70" fmla="*/ 2147483646 w 602"/>
              <a:gd name="T71" fmla="*/ 2147483646 h 138"/>
              <a:gd name="T72" fmla="*/ 2147483646 w 602"/>
              <a:gd name="T73" fmla="*/ 2147483646 h 138"/>
              <a:gd name="T74" fmla="*/ 2147483646 w 602"/>
              <a:gd name="T75" fmla="*/ 2147483646 h 138"/>
              <a:gd name="T76" fmla="*/ 2147483646 w 602"/>
              <a:gd name="T77" fmla="*/ 2147483646 h 138"/>
              <a:gd name="T78" fmla="*/ 2147483646 w 602"/>
              <a:gd name="T79" fmla="*/ 2147483646 h 138"/>
              <a:gd name="T80" fmla="*/ 2147483646 w 602"/>
              <a:gd name="T81" fmla="*/ 2147483646 h 138"/>
              <a:gd name="T82" fmla="*/ 2147483646 w 602"/>
              <a:gd name="T83" fmla="*/ 2147483646 h 138"/>
              <a:gd name="T84" fmla="*/ 2147483646 w 602"/>
              <a:gd name="T85" fmla="*/ 2147483646 h 138"/>
              <a:gd name="T86" fmla="*/ 2147483646 w 602"/>
              <a:gd name="T87" fmla="*/ 2147483646 h 138"/>
              <a:gd name="T88" fmla="*/ 2147483646 w 602"/>
              <a:gd name="T89" fmla="*/ 2147483646 h 138"/>
              <a:gd name="T90" fmla="*/ 2147483646 w 602"/>
              <a:gd name="T91" fmla="*/ 1879359597 h 138"/>
              <a:gd name="T92" fmla="*/ 2147483646 w 602"/>
              <a:gd name="T93" fmla="*/ 2147483646 h 138"/>
              <a:gd name="T94" fmla="*/ 2147483646 w 602"/>
              <a:gd name="T95" fmla="*/ 2147483646 h 138"/>
              <a:gd name="T96" fmla="*/ 2147483646 w 602"/>
              <a:gd name="T97" fmla="*/ 2147483646 h 138"/>
              <a:gd name="T98" fmla="*/ 2147483646 w 602"/>
              <a:gd name="T99" fmla="*/ 2147483646 h 138"/>
              <a:gd name="T100" fmla="*/ 2147483646 w 602"/>
              <a:gd name="T101" fmla="*/ 2147483646 h 138"/>
              <a:gd name="T102" fmla="*/ 2147483646 w 602"/>
              <a:gd name="T103" fmla="*/ 2147483646 h 138"/>
              <a:gd name="T104" fmla="*/ 2147483646 w 602"/>
              <a:gd name="T105" fmla="*/ 2147483646 h 138"/>
              <a:gd name="T106" fmla="*/ 2147483646 w 602"/>
              <a:gd name="T107" fmla="*/ 2147483646 h 138"/>
              <a:gd name="T108" fmla="*/ 2147483646 w 602"/>
              <a:gd name="T109" fmla="*/ 2147483646 h 138"/>
              <a:gd name="T110" fmla="*/ 2147483646 w 602"/>
              <a:gd name="T111" fmla="*/ 2147483646 h 138"/>
              <a:gd name="T112" fmla="*/ 2147483646 w 602"/>
              <a:gd name="T113" fmla="*/ 2147483646 h 138"/>
              <a:gd name="T114" fmla="*/ 2147483646 w 602"/>
              <a:gd name="T115" fmla="*/ 2147483646 h 138"/>
              <a:gd name="T116" fmla="*/ 2147483646 w 602"/>
              <a:gd name="T117" fmla="*/ 0 h 138"/>
              <a:gd name="T118" fmla="*/ 2147483646 w 602"/>
              <a:gd name="T119" fmla="*/ 1879359597 h 138"/>
              <a:gd name="T120" fmla="*/ 2147483646 w 602"/>
              <a:gd name="T121" fmla="*/ 2147483646 h 138"/>
              <a:gd name="T122" fmla="*/ 2147483646 w 602"/>
              <a:gd name="T123" fmla="*/ 2147483646 h 138"/>
              <a:gd name="T124" fmla="*/ 2147483646 w 602"/>
              <a:gd name="T125" fmla="*/ 2147483646 h 13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2" h="138">
                <a:moveTo>
                  <a:pt x="602" y="52"/>
                </a:moveTo>
                <a:cubicBezTo>
                  <a:pt x="602" y="60"/>
                  <a:pt x="602" y="60"/>
                  <a:pt x="602" y="60"/>
                </a:cubicBezTo>
                <a:cubicBezTo>
                  <a:pt x="602" y="60"/>
                  <a:pt x="601" y="60"/>
                  <a:pt x="601" y="61"/>
                </a:cubicBezTo>
                <a:cubicBezTo>
                  <a:pt x="600" y="62"/>
                  <a:pt x="599" y="62"/>
                  <a:pt x="598" y="62"/>
                </a:cubicBezTo>
                <a:cubicBezTo>
                  <a:pt x="598" y="62"/>
                  <a:pt x="598" y="62"/>
                  <a:pt x="598" y="62"/>
                </a:cubicBezTo>
                <a:cubicBezTo>
                  <a:pt x="596" y="62"/>
                  <a:pt x="595" y="61"/>
                  <a:pt x="594" y="60"/>
                </a:cubicBezTo>
                <a:cubicBezTo>
                  <a:pt x="588" y="48"/>
                  <a:pt x="588" y="48"/>
                  <a:pt x="588" y="48"/>
                </a:cubicBezTo>
                <a:cubicBezTo>
                  <a:pt x="586" y="44"/>
                  <a:pt x="586" y="44"/>
                  <a:pt x="586" y="44"/>
                </a:cubicBezTo>
                <a:cubicBezTo>
                  <a:pt x="584" y="40"/>
                  <a:pt x="584" y="40"/>
                  <a:pt x="584" y="40"/>
                </a:cubicBezTo>
                <a:cubicBezTo>
                  <a:pt x="578" y="41"/>
                  <a:pt x="573" y="38"/>
                  <a:pt x="568" y="36"/>
                </a:cubicBezTo>
                <a:cubicBezTo>
                  <a:pt x="567" y="35"/>
                  <a:pt x="566" y="35"/>
                  <a:pt x="565" y="34"/>
                </a:cubicBezTo>
                <a:cubicBezTo>
                  <a:pt x="562" y="33"/>
                  <a:pt x="558" y="33"/>
                  <a:pt x="555" y="34"/>
                </a:cubicBezTo>
                <a:cubicBezTo>
                  <a:pt x="555" y="35"/>
                  <a:pt x="554" y="35"/>
                  <a:pt x="554" y="36"/>
                </a:cubicBezTo>
                <a:cubicBezTo>
                  <a:pt x="555" y="37"/>
                  <a:pt x="553" y="39"/>
                  <a:pt x="552" y="40"/>
                </a:cubicBezTo>
                <a:cubicBezTo>
                  <a:pt x="550" y="40"/>
                  <a:pt x="548" y="40"/>
                  <a:pt x="547" y="38"/>
                </a:cubicBezTo>
                <a:cubicBezTo>
                  <a:pt x="542" y="31"/>
                  <a:pt x="534" y="27"/>
                  <a:pt x="525" y="27"/>
                </a:cubicBezTo>
                <a:cubicBezTo>
                  <a:pt x="525" y="27"/>
                  <a:pt x="525" y="27"/>
                  <a:pt x="525" y="27"/>
                </a:cubicBezTo>
                <a:cubicBezTo>
                  <a:pt x="523" y="27"/>
                  <a:pt x="522" y="26"/>
                  <a:pt x="521" y="24"/>
                </a:cubicBezTo>
                <a:cubicBezTo>
                  <a:pt x="521" y="23"/>
                  <a:pt x="521" y="22"/>
                  <a:pt x="520" y="21"/>
                </a:cubicBezTo>
                <a:cubicBezTo>
                  <a:pt x="519" y="19"/>
                  <a:pt x="519" y="18"/>
                  <a:pt x="518" y="17"/>
                </a:cubicBezTo>
                <a:cubicBezTo>
                  <a:pt x="518" y="16"/>
                  <a:pt x="517" y="15"/>
                  <a:pt x="517" y="14"/>
                </a:cubicBezTo>
                <a:cubicBezTo>
                  <a:pt x="516" y="13"/>
                  <a:pt x="515" y="12"/>
                  <a:pt x="514" y="11"/>
                </a:cubicBezTo>
                <a:cubicBezTo>
                  <a:pt x="514" y="12"/>
                  <a:pt x="513" y="13"/>
                  <a:pt x="513" y="14"/>
                </a:cubicBezTo>
                <a:cubicBezTo>
                  <a:pt x="512" y="15"/>
                  <a:pt x="512" y="16"/>
                  <a:pt x="511" y="17"/>
                </a:cubicBezTo>
                <a:cubicBezTo>
                  <a:pt x="510" y="18"/>
                  <a:pt x="510" y="19"/>
                  <a:pt x="509" y="21"/>
                </a:cubicBezTo>
                <a:cubicBezTo>
                  <a:pt x="506" y="26"/>
                  <a:pt x="503" y="30"/>
                  <a:pt x="499" y="35"/>
                </a:cubicBezTo>
                <a:cubicBezTo>
                  <a:pt x="498" y="36"/>
                  <a:pt x="497" y="36"/>
                  <a:pt x="495" y="36"/>
                </a:cubicBezTo>
                <a:cubicBezTo>
                  <a:pt x="494" y="36"/>
                  <a:pt x="493" y="35"/>
                  <a:pt x="492" y="33"/>
                </a:cubicBezTo>
                <a:cubicBezTo>
                  <a:pt x="492" y="32"/>
                  <a:pt x="491" y="32"/>
                  <a:pt x="490" y="31"/>
                </a:cubicBezTo>
                <a:cubicBezTo>
                  <a:pt x="488" y="30"/>
                  <a:pt x="486" y="31"/>
                  <a:pt x="484" y="32"/>
                </a:cubicBezTo>
                <a:cubicBezTo>
                  <a:pt x="481" y="34"/>
                  <a:pt x="479" y="39"/>
                  <a:pt x="477" y="43"/>
                </a:cubicBezTo>
                <a:cubicBezTo>
                  <a:pt x="477" y="44"/>
                  <a:pt x="477" y="44"/>
                  <a:pt x="477" y="44"/>
                </a:cubicBezTo>
                <a:cubicBezTo>
                  <a:pt x="476" y="45"/>
                  <a:pt x="476" y="45"/>
                  <a:pt x="476" y="45"/>
                </a:cubicBezTo>
                <a:cubicBezTo>
                  <a:pt x="476" y="46"/>
                  <a:pt x="475" y="47"/>
                  <a:pt x="475" y="48"/>
                </a:cubicBezTo>
                <a:cubicBezTo>
                  <a:pt x="473" y="53"/>
                  <a:pt x="469" y="58"/>
                  <a:pt x="463" y="60"/>
                </a:cubicBezTo>
                <a:cubicBezTo>
                  <a:pt x="462" y="60"/>
                  <a:pt x="460" y="60"/>
                  <a:pt x="459" y="59"/>
                </a:cubicBezTo>
                <a:cubicBezTo>
                  <a:pt x="454" y="54"/>
                  <a:pt x="454" y="54"/>
                  <a:pt x="454" y="54"/>
                </a:cubicBezTo>
                <a:cubicBezTo>
                  <a:pt x="445" y="61"/>
                  <a:pt x="445" y="61"/>
                  <a:pt x="445" y="61"/>
                </a:cubicBezTo>
                <a:cubicBezTo>
                  <a:pt x="444" y="62"/>
                  <a:pt x="442" y="62"/>
                  <a:pt x="441" y="62"/>
                </a:cubicBezTo>
                <a:cubicBezTo>
                  <a:pt x="439" y="61"/>
                  <a:pt x="438" y="60"/>
                  <a:pt x="438" y="59"/>
                </a:cubicBezTo>
                <a:cubicBezTo>
                  <a:pt x="438" y="56"/>
                  <a:pt x="436" y="55"/>
                  <a:pt x="431" y="54"/>
                </a:cubicBezTo>
                <a:cubicBezTo>
                  <a:pt x="430" y="54"/>
                  <a:pt x="429" y="53"/>
                  <a:pt x="428" y="53"/>
                </a:cubicBezTo>
                <a:cubicBezTo>
                  <a:pt x="428" y="53"/>
                  <a:pt x="427" y="53"/>
                  <a:pt x="427" y="53"/>
                </a:cubicBezTo>
                <a:cubicBezTo>
                  <a:pt x="423" y="52"/>
                  <a:pt x="418" y="51"/>
                  <a:pt x="414" y="48"/>
                </a:cubicBezTo>
                <a:cubicBezTo>
                  <a:pt x="413" y="47"/>
                  <a:pt x="412" y="46"/>
                  <a:pt x="412" y="46"/>
                </a:cubicBezTo>
                <a:cubicBezTo>
                  <a:pt x="411" y="45"/>
                  <a:pt x="411" y="45"/>
                  <a:pt x="411" y="45"/>
                </a:cubicBezTo>
                <a:cubicBezTo>
                  <a:pt x="411" y="45"/>
                  <a:pt x="411" y="45"/>
                  <a:pt x="411" y="45"/>
                </a:cubicBezTo>
                <a:cubicBezTo>
                  <a:pt x="410" y="46"/>
                  <a:pt x="410" y="46"/>
                  <a:pt x="409" y="47"/>
                </a:cubicBezTo>
                <a:cubicBezTo>
                  <a:pt x="409" y="47"/>
                  <a:pt x="408" y="48"/>
                  <a:pt x="407" y="48"/>
                </a:cubicBezTo>
                <a:cubicBezTo>
                  <a:pt x="405" y="49"/>
                  <a:pt x="404" y="49"/>
                  <a:pt x="402" y="49"/>
                </a:cubicBezTo>
                <a:cubicBezTo>
                  <a:pt x="400" y="49"/>
                  <a:pt x="399" y="49"/>
                  <a:pt x="397" y="48"/>
                </a:cubicBezTo>
                <a:cubicBezTo>
                  <a:pt x="395" y="47"/>
                  <a:pt x="393" y="46"/>
                  <a:pt x="391" y="44"/>
                </a:cubicBezTo>
                <a:cubicBezTo>
                  <a:pt x="389" y="42"/>
                  <a:pt x="387" y="40"/>
                  <a:pt x="386" y="38"/>
                </a:cubicBezTo>
                <a:cubicBezTo>
                  <a:pt x="383" y="35"/>
                  <a:pt x="378" y="33"/>
                  <a:pt x="376" y="34"/>
                </a:cubicBezTo>
                <a:cubicBezTo>
                  <a:pt x="375" y="34"/>
                  <a:pt x="375" y="34"/>
                  <a:pt x="375" y="35"/>
                </a:cubicBezTo>
                <a:cubicBezTo>
                  <a:pt x="374" y="36"/>
                  <a:pt x="373" y="37"/>
                  <a:pt x="372" y="37"/>
                </a:cubicBezTo>
                <a:cubicBezTo>
                  <a:pt x="371" y="37"/>
                  <a:pt x="370" y="37"/>
                  <a:pt x="369" y="37"/>
                </a:cubicBezTo>
                <a:cubicBezTo>
                  <a:pt x="361" y="32"/>
                  <a:pt x="361" y="32"/>
                  <a:pt x="361" y="32"/>
                </a:cubicBezTo>
                <a:cubicBezTo>
                  <a:pt x="357" y="33"/>
                  <a:pt x="354" y="37"/>
                  <a:pt x="351" y="41"/>
                </a:cubicBezTo>
                <a:cubicBezTo>
                  <a:pt x="350" y="42"/>
                  <a:pt x="349" y="43"/>
                  <a:pt x="349" y="44"/>
                </a:cubicBezTo>
                <a:cubicBezTo>
                  <a:pt x="348" y="45"/>
                  <a:pt x="347" y="46"/>
                  <a:pt x="346" y="48"/>
                </a:cubicBezTo>
                <a:cubicBezTo>
                  <a:pt x="346" y="48"/>
                  <a:pt x="345" y="48"/>
                  <a:pt x="345" y="48"/>
                </a:cubicBezTo>
                <a:cubicBezTo>
                  <a:pt x="344" y="49"/>
                  <a:pt x="343" y="50"/>
                  <a:pt x="342" y="51"/>
                </a:cubicBezTo>
                <a:cubicBezTo>
                  <a:pt x="342" y="51"/>
                  <a:pt x="342" y="51"/>
                  <a:pt x="342" y="51"/>
                </a:cubicBezTo>
                <a:cubicBezTo>
                  <a:pt x="329" y="61"/>
                  <a:pt x="312" y="55"/>
                  <a:pt x="305" y="53"/>
                </a:cubicBezTo>
                <a:cubicBezTo>
                  <a:pt x="304" y="52"/>
                  <a:pt x="302" y="51"/>
                  <a:pt x="301" y="50"/>
                </a:cubicBezTo>
                <a:cubicBezTo>
                  <a:pt x="299" y="50"/>
                  <a:pt x="297" y="49"/>
                  <a:pt x="296" y="48"/>
                </a:cubicBezTo>
                <a:cubicBezTo>
                  <a:pt x="295" y="48"/>
                  <a:pt x="294" y="47"/>
                  <a:pt x="293" y="47"/>
                </a:cubicBezTo>
                <a:cubicBezTo>
                  <a:pt x="292" y="46"/>
                  <a:pt x="290" y="45"/>
                  <a:pt x="288" y="44"/>
                </a:cubicBezTo>
                <a:cubicBezTo>
                  <a:pt x="286" y="43"/>
                  <a:pt x="285" y="42"/>
                  <a:pt x="283" y="42"/>
                </a:cubicBezTo>
                <a:cubicBezTo>
                  <a:pt x="281" y="40"/>
                  <a:pt x="278" y="39"/>
                  <a:pt x="275" y="39"/>
                </a:cubicBezTo>
                <a:cubicBezTo>
                  <a:pt x="273" y="38"/>
                  <a:pt x="270" y="38"/>
                  <a:pt x="268" y="37"/>
                </a:cubicBezTo>
                <a:cubicBezTo>
                  <a:pt x="265" y="37"/>
                  <a:pt x="263" y="36"/>
                  <a:pt x="260" y="35"/>
                </a:cubicBezTo>
                <a:cubicBezTo>
                  <a:pt x="259" y="35"/>
                  <a:pt x="257" y="35"/>
                  <a:pt x="256" y="34"/>
                </a:cubicBezTo>
                <a:cubicBezTo>
                  <a:pt x="251" y="32"/>
                  <a:pt x="247" y="30"/>
                  <a:pt x="244" y="25"/>
                </a:cubicBezTo>
                <a:cubicBezTo>
                  <a:pt x="243" y="24"/>
                  <a:pt x="243" y="23"/>
                  <a:pt x="243" y="22"/>
                </a:cubicBezTo>
                <a:cubicBezTo>
                  <a:pt x="243" y="22"/>
                  <a:pt x="242" y="21"/>
                  <a:pt x="242" y="21"/>
                </a:cubicBezTo>
                <a:cubicBezTo>
                  <a:pt x="241" y="19"/>
                  <a:pt x="241" y="18"/>
                  <a:pt x="240" y="18"/>
                </a:cubicBezTo>
                <a:cubicBezTo>
                  <a:pt x="240" y="18"/>
                  <a:pt x="240" y="18"/>
                  <a:pt x="238" y="19"/>
                </a:cubicBezTo>
                <a:cubicBezTo>
                  <a:pt x="238" y="20"/>
                  <a:pt x="237" y="20"/>
                  <a:pt x="237" y="21"/>
                </a:cubicBezTo>
                <a:cubicBezTo>
                  <a:pt x="229" y="27"/>
                  <a:pt x="222" y="35"/>
                  <a:pt x="217" y="44"/>
                </a:cubicBezTo>
                <a:cubicBezTo>
                  <a:pt x="217" y="45"/>
                  <a:pt x="216" y="47"/>
                  <a:pt x="215" y="48"/>
                </a:cubicBezTo>
                <a:cubicBezTo>
                  <a:pt x="212" y="55"/>
                  <a:pt x="209" y="62"/>
                  <a:pt x="208" y="70"/>
                </a:cubicBezTo>
                <a:cubicBezTo>
                  <a:pt x="208" y="70"/>
                  <a:pt x="208" y="71"/>
                  <a:pt x="208" y="71"/>
                </a:cubicBezTo>
                <a:cubicBezTo>
                  <a:pt x="208" y="72"/>
                  <a:pt x="208" y="72"/>
                  <a:pt x="208" y="72"/>
                </a:cubicBezTo>
                <a:cubicBezTo>
                  <a:pt x="208" y="73"/>
                  <a:pt x="207" y="73"/>
                  <a:pt x="207" y="74"/>
                </a:cubicBezTo>
                <a:cubicBezTo>
                  <a:pt x="207" y="77"/>
                  <a:pt x="206" y="80"/>
                  <a:pt x="204" y="83"/>
                </a:cubicBezTo>
                <a:cubicBezTo>
                  <a:pt x="202" y="86"/>
                  <a:pt x="198" y="87"/>
                  <a:pt x="195" y="87"/>
                </a:cubicBezTo>
                <a:cubicBezTo>
                  <a:pt x="194" y="87"/>
                  <a:pt x="194" y="87"/>
                  <a:pt x="194" y="87"/>
                </a:cubicBezTo>
                <a:cubicBezTo>
                  <a:pt x="194" y="88"/>
                  <a:pt x="194" y="89"/>
                  <a:pt x="194" y="90"/>
                </a:cubicBezTo>
                <a:cubicBezTo>
                  <a:pt x="194" y="92"/>
                  <a:pt x="193" y="95"/>
                  <a:pt x="192" y="97"/>
                </a:cubicBezTo>
                <a:cubicBezTo>
                  <a:pt x="192" y="98"/>
                  <a:pt x="192" y="98"/>
                  <a:pt x="192" y="98"/>
                </a:cubicBezTo>
                <a:cubicBezTo>
                  <a:pt x="192" y="99"/>
                  <a:pt x="192" y="100"/>
                  <a:pt x="191" y="101"/>
                </a:cubicBezTo>
                <a:cubicBezTo>
                  <a:pt x="191" y="104"/>
                  <a:pt x="190" y="107"/>
                  <a:pt x="189" y="109"/>
                </a:cubicBezTo>
                <a:cubicBezTo>
                  <a:pt x="188" y="111"/>
                  <a:pt x="188" y="111"/>
                  <a:pt x="187" y="112"/>
                </a:cubicBezTo>
                <a:cubicBezTo>
                  <a:pt x="185" y="112"/>
                  <a:pt x="184" y="112"/>
                  <a:pt x="183" y="112"/>
                </a:cubicBezTo>
                <a:cubicBezTo>
                  <a:pt x="178" y="109"/>
                  <a:pt x="178" y="109"/>
                  <a:pt x="178" y="109"/>
                </a:cubicBezTo>
                <a:cubicBezTo>
                  <a:pt x="177" y="110"/>
                  <a:pt x="176" y="112"/>
                  <a:pt x="175" y="114"/>
                </a:cubicBezTo>
                <a:cubicBezTo>
                  <a:pt x="173" y="115"/>
                  <a:pt x="172" y="117"/>
                  <a:pt x="170" y="118"/>
                </a:cubicBezTo>
                <a:cubicBezTo>
                  <a:pt x="169" y="119"/>
                  <a:pt x="167" y="120"/>
                  <a:pt x="165" y="120"/>
                </a:cubicBezTo>
                <a:cubicBezTo>
                  <a:pt x="164" y="121"/>
                  <a:pt x="164" y="122"/>
                  <a:pt x="163" y="123"/>
                </a:cubicBezTo>
                <a:cubicBezTo>
                  <a:pt x="162" y="124"/>
                  <a:pt x="162" y="126"/>
                  <a:pt x="161" y="127"/>
                </a:cubicBezTo>
                <a:cubicBezTo>
                  <a:pt x="159" y="130"/>
                  <a:pt x="157" y="133"/>
                  <a:pt x="155" y="136"/>
                </a:cubicBezTo>
                <a:cubicBezTo>
                  <a:pt x="154" y="137"/>
                  <a:pt x="153" y="138"/>
                  <a:pt x="152" y="138"/>
                </a:cubicBezTo>
                <a:cubicBezTo>
                  <a:pt x="152" y="138"/>
                  <a:pt x="152" y="138"/>
                  <a:pt x="152" y="138"/>
                </a:cubicBezTo>
                <a:cubicBezTo>
                  <a:pt x="142" y="137"/>
                  <a:pt x="133" y="133"/>
                  <a:pt x="126" y="127"/>
                </a:cubicBezTo>
                <a:cubicBezTo>
                  <a:pt x="124" y="126"/>
                  <a:pt x="123" y="125"/>
                  <a:pt x="122" y="124"/>
                </a:cubicBezTo>
                <a:cubicBezTo>
                  <a:pt x="122" y="123"/>
                  <a:pt x="122" y="123"/>
                  <a:pt x="121" y="123"/>
                </a:cubicBezTo>
                <a:cubicBezTo>
                  <a:pt x="121" y="122"/>
                  <a:pt x="120" y="121"/>
                  <a:pt x="119" y="121"/>
                </a:cubicBezTo>
                <a:cubicBezTo>
                  <a:pt x="118" y="119"/>
                  <a:pt x="116" y="116"/>
                  <a:pt x="114" y="115"/>
                </a:cubicBezTo>
                <a:cubicBezTo>
                  <a:pt x="112" y="114"/>
                  <a:pt x="108" y="113"/>
                  <a:pt x="107" y="115"/>
                </a:cubicBezTo>
                <a:cubicBezTo>
                  <a:pt x="106" y="115"/>
                  <a:pt x="105" y="116"/>
                  <a:pt x="104" y="116"/>
                </a:cubicBezTo>
                <a:cubicBezTo>
                  <a:pt x="103" y="116"/>
                  <a:pt x="102" y="115"/>
                  <a:pt x="101" y="115"/>
                </a:cubicBezTo>
                <a:cubicBezTo>
                  <a:pt x="97" y="111"/>
                  <a:pt x="93" y="107"/>
                  <a:pt x="89" y="105"/>
                </a:cubicBezTo>
                <a:cubicBezTo>
                  <a:pt x="88" y="104"/>
                  <a:pt x="87" y="103"/>
                  <a:pt x="86" y="102"/>
                </a:cubicBezTo>
                <a:cubicBezTo>
                  <a:pt x="85" y="103"/>
                  <a:pt x="85" y="103"/>
                  <a:pt x="85" y="103"/>
                </a:cubicBezTo>
                <a:cubicBezTo>
                  <a:pt x="80" y="108"/>
                  <a:pt x="80" y="108"/>
                  <a:pt x="80" y="108"/>
                </a:cubicBezTo>
                <a:cubicBezTo>
                  <a:pt x="79" y="110"/>
                  <a:pt x="76" y="110"/>
                  <a:pt x="75" y="109"/>
                </a:cubicBezTo>
                <a:cubicBezTo>
                  <a:pt x="68" y="103"/>
                  <a:pt x="68" y="103"/>
                  <a:pt x="68" y="103"/>
                </a:cubicBezTo>
                <a:cubicBezTo>
                  <a:pt x="54" y="109"/>
                  <a:pt x="39" y="113"/>
                  <a:pt x="24" y="116"/>
                </a:cubicBezTo>
                <a:cubicBezTo>
                  <a:pt x="23" y="116"/>
                  <a:pt x="19" y="117"/>
                  <a:pt x="16" y="116"/>
                </a:cubicBezTo>
                <a:cubicBezTo>
                  <a:pt x="7" y="123"/>
                  <a:pt x="7" y="123"/>
                  <a:pt x="7" y="123"/>
                </a:cubicBezTo>
                <a:cubicBezTo>
                  <a:pt x="7" y="124"/>
                  <a:pt x="7" y="124"/>
                  <a:pt x="7" y="124"/>
                </a:cubicBezTo>
                <a:cubicBezTo>
                  <a:pt x="6" y="124"/>
                  <a:pt x="6" y="124"/>
                  <a:pt x="6" y="124"/>
                </a:cubicBezTo>
                <a:cubicBezTo>
                  <a:pt x="4" y="125"/>
                  <a:pt x="2" y="125"/>
                  <a:pt x="1" y="123"/>
                </a:cubicBezTo>
                <a:cubicBezTo>
                  <a:pt x="0" y="121"/>
                  <a:pt x="0" y="119"/>
                  <a:pt x="2" y="117"/>
                </a:cubicBezTo>
                <a:cubicBezTo>
                  <a:pt x="6" y="114"/>
                  <a:pt x="6" y="114"/>
                  <a:pt x="6" y="114"/>
                </a:cubicBezTo>
                <a:cubicBezTo>
                  <a:pt x="13" y="108"/>
                  <a:pt x="13" y="108"/>
                  <a:pt x="13" y="108"/>
                </a:cubicBezTo>
                <a:cubicBezTo>
                  <a:pt x="14" y="107"/>
                  <a:pt x="15" y="107"/>
                  <a:pt x="16" y="107"/>
                </a:cubicBezTo>
                <a:cubicBezTo>
                  <a:pt x="17" y="107"/>
                  <a:pt x="18" y="108"/>
                  <a:pt x="19" y="109"/>
                </a:cubicBezTo>
                <a:cubicBezTo>
                  <a:pt x="19" y="108"/>
                  <a:pt x="19" y="109"/>
                  <a:pt x="20" y="109"/>
                </a:cubicBezTo>
                <a:cubicBezTo>
                  <a:pt x="20" y="109"/>
                  <a:pt x="21" y="108"/>
                  <a:pt x="22" y="108"/>
                </a:cubicBezTo>
                <a:cubicBezTo>
                  <a:pt x="31" y="106"/>
                  <a:pt x="40" y="104"/>
                  <a:pt x="49" y="101"/>
                </a:cubicBezTo>
                <a:cubicBezTo>
                  <a:pt x="53" y="100"/>
                  <a:pt x="57" y="99"/>
                  <a:pt x="61" y="97"/>
                </a:cubicBezTo>
                <a:cubicBezTo>
                  <a:pt x="63" y="97"/>
                  <a:pt x="65" y="96"/>
                  <a:pt x="67" y="95"/>
                </a:cubicBezTo>
                <a:cubicBezTo>
                  <a:pt x="68" y="95"/>
                  <a:pt x="70" y="95"/>
                  <a:pt x="71" y="96"/>
                </a:cubicBezTo>
                <a:cubicBezTo>
                  <a:pt x="73" y="97"/>
                  <a:pt x="73" y="97"/>
                  <a:pt x="73" y="97"/>
                </a:cubicBezTo>
                <a:cubicBezTo>
                  <a:pt x="77" y="100"/>
                  <a:pt x="77" y="100"/>
                  <a:pt x="77" y="100"/>
                </a:cubicBezTo>
                <a:cubicBezTo>
                  <a:pt x="79" y="97"/>
                  <a:pt x="79" y="97"/>
                  <a:pt x="79" y="97"/>
                </a:cubicBezTo>
                <a:cubicBezTo>
                  <a:pt x="82" y="95"/>
                  <a:pt x="82" y="95"/>
                  <a:pt x="82" y="95"/>
                </a:cubicBezTo>
                <a:cubicBezTo>
                  <a:pt x="83" y="94"/>
                  <a:pt x="84" y="93"/>
                  <a:pt x="85" y="93"/>
                </a:cubicBezTo>
                <a:cubicBezTo>
                  <a:pt x="86" y="93"/>
                  <a:pt x="86" y="93"/>
                  <a:pt x="87" y="94"/>
                </a:cubicBezTo>
                <a:cubicBezTo>
                  <a:pt x="87" y="94"/>
                  <a:pt x="88" y="95"/>
                  <a:pt x="89" y="95"/>
                </a:cubicBezTo>
                <a:cubicBezTo>
                  <a:pt x="90" y="96"/>
                  <a:pt x="91" y="96"/>
                  <a:pt x="93" y="97"/>
                </a:cubicBezTo>
                <a:cubicBezTo>
                  <a:pt x="95" y="98"/>
                  <a:pt x="97" y="100"/>
                  <a:pt x="98" y="101"/>
                </a:cubicBezTo>
                <a:cubicBezTo>
                  <a:pt x="101" y="103"/>
                  <a:pt x="103" y="105"/>
                  <a:pt x="104" y="107"/>
                </a:cubicBezTo>
                <a:cubicBezTo>
                  <a:pt x="109" y="105"/>
                  <a:pt x="114" y="106"/>
                  <a:pt x="118" y="108"/>
                </a:cubicBezTo>
                <a:cubicBezTo>
                  <a:pt x="121" y="110"/>
                  <a:pt x="123" y="113"/>
                  <a:pt x="126" y="115"/>
                </a:cubicBezTo>
                <a:cubicBezTo>
                  <a:pt x="126" y="116"/>
                  <a:pt x="127" y="117"/>
                  <a:pt x="128" y="118"/>
                </a:cubicBezTo>
                <a:cubicBezTo>
                  <a:pt x="130" y="120"/>
                  <a:pt x="131" y="122"/>
                  <a:pt x="134" y="123"/>
                </a:cubicBezTo>
                <a:cubicBezTo>
                  <a:pt x="136" y="125"/>
                  <a:pt x="139" y="126"/>
                  <a:pt x="141" y="127"/>
                </a:cubicBezTo>
                <a:cubicBezTo>
                  <a:pt x="144" y="128"/>
                  <a:pt x="147" y="129"/>
                  <a:pt x="150" y="129"/>
                </a:cubicBezTo>
                <a:cubicBezTo>
                  <a:pt x="150" y="129"/>
                  <a:pt x="151" y="128"/>
                  <a:pt x="151" y="127"/>
                </a:cubicBezTo>
                <a:cubicBezTo>
                  <a:pt x="152" y="126"/>
                  <a:pt x="153" y="124"/>
                  <a:pt x="154" y="123"/>
                </a:cubicBezTo>
                <a:cubicBezTo>
                  <a:pt x="156" y="120"/>
                  <a:pt x="157" y="118"/>
                  <a:pt x="158" y="115"/>
                </a:cubicBezTo>
                <a:cubicBezTo>
                  <a:pt x="159" y="114"/>
                  <a:pt x="160" y="113"/>
                  <a:pt x="162" y="113"/>
                </a:cubicBezTo>
                <a:cubicBezTo>
                  <a:pt x="166" y="112"/>
                  <a:pt x="170" y="108"/>
                  <a:pt x="170" y="104"/>
                </a:cubicBezTo>
                <a:cubicBezTo>
                  <a:pt x="171" y="104"/>
                  <a:pt x="171" y="103"/>
                  <a:pt x="171" y="103"/>
                </a:cubicBezTo>
                <a:cubicBezTo>
                  <a:pt x="171" y="102"/>
                  <a:pt x="171" y="102"/>
                  <a:pt x="171" y="101"/>
                </a:cubicBezTo>
                <a:cubicBezTo>
                  <a:pt x="171" y="100"/>
                  <a:pt x="172" y="100"/>
                  <a:pt x="172" y="99"/>
                </a:cubicBezTo>
                <a:cubicBezTo>
                  <a:pt x="173" y="99"/>
                  <a:pt x="174" y="99"/>
                  <a:pt x="175" y="99"/>
                </a:cubicBezTo>
                <a:cubicBezTo>
                  <a:pt x="175" y="99"/>
                  <a:pt x="176" y="99"/>
                  <a:pt x="176" y="99"/>
                </a:cubicBezTo>
                <a:cubicBezTo>
                  <a:pt x="178" y="100"/>
                  <a:pt x="178" y="100"/>
                  <a:pt x="178" y="100"/>
                </a:cubicBezTo>
                <a:cubicBezTo>
                  <a:pt x="181" y="101"/>
                  <a:pt x="181" y="101"/>
                  <a:pt x="181" y="101"/>
                </a:cubicBezTo>
                <a:cubicBezTo>
                  <a:pt x="183" y="102"/>
                  <a:pt x="183" y="102"/>
                  <a:pt x="183" y="102"/>
                </a:cubicBezTo>
                <a:cubicBezTo>
                  <a:pt x="183" y="102"/>
                  <a:pt x="183" y="102"/>
                  <a:pt x="183" y="101"/>
                </a:cubicBezTo>
                <a:cubicBezTo>
                  <a:pt x="184" y="100"/>
                  <a:pt x="184" y="99"/>
                  <a:pt x="184" y="97"/>
                </a:cubicBezTo>
                <a:cubicBezTo>
                  <a:pt x="185" y="96"/>
                  <a:pt x="185" y="94"/>
                  <a:pt x="185" y="92"/>
                </a:cubicBezTo>
                <a:cubicBezTo>
                  <a:pt x="186" y="89"/>
                  <a:pt x="187" y="85"/>
                  <a:pt x="187" y="81"/>
                </a:cubicBezTo>
                <a:cubicBezTo>
                  <a:pt x="187" y="80"/>
                  <a:pt x="189" y="78"/>
                  <a:pt x="190" y="78"/>
                </a:cubicBezTo>
                <a:cubicBezTo>
                  <a:pt x="192" y="77"/>
                  <a:pt x="193" y="78"/>
                  <a:pt x="194" y="79"/>
                </a:cubicBezTo>
                <a:cubicBezTo>
                  <a:pt x="195" y="79"/>
                  <a:pt x="195" y="79"/>
                  <a:pt x="195" y="79"/>
                </a:cubicBezTo>
                <a:cubicBezTo>
                  <a:pt x="196" y="79"/>
                  <a:pt x="197" y="79"/>
                  <a:pt x="197" y="78"/>
                </a:cubicBezTo>
                <a:cubicBezTo>
                  <a:pt x="198" y="77"/>
                  <a:pt x="199" y="76"/>
                  <a:pt x="199" y="74"/>
                </a:cubicBezTo>
                <a:cubicBezTo>
                  <a:pt x="199" y="73"/>
                  <a:pt x="200" y="72"/>
                  <a:pt x="200" y="71"/>
                </a:cubicBezTo>
                <a:cubicBezTo>
                  <a:pt x="200" y="70"/>
                  <a:pt x="200" y="70"/>
                  <a:pt x="200" y="70"/>
                </a:cubicBezTo>
                <a:cubicBezTo>
                  <a:pt x="200" y="70"/>
                  <a:pt x="200" y="70"/>
                  <a:pt x="200" y="70"/>
                </a:cubicBezTo>
                <a:cubicBezTo>
                  <a:pt x="201" y="62"/>
                  <a:pt x="203" y="55"/>
                  <a:pt x="206" y="48"/>
                </a:cubicBezTo>
                <a:cubicBezTo>
                  <a:pt x="207" y="47"/>
                  <a:pt x="208" y="45"/>
                  <a:pt x="208" y="44"/>
                </a:cubicBezTo>
                <a:cubicBezTo>
                  <a:pt x="213" y="35"/>
                  <a:pt x="218" y="27"/>
                  <a:pt x="225" y="21"/>
                </a:cubicBezTo>
                <a:cubicBezTo>
                  <a:pt x="226" y="19"/>
                  <a:pt x="228" y="18"/>
                  <a:pt x="229" y="17"/>
                </a:cubicBezTo>
                <a:cubicBezTo>
                  <a:pt x="230" y="15"/>
                  <a:pt x="232" y="14"/>
                  <a:pt x="233" y="13"/>
                </a:cubicBezTo>
                <a:cubicBezTo>
                  <a:pt x="234" y="12"/>
                  <a:pt x="237" y="10"/>
                  <a:pt x="241" y="10"/>
                </a:cubicBezTo>
                <a:cubicBezTo>
                  <a:pt x="245" y="10"/>
                  <a:pt x="247" y="14"/>
                  <a:pt x="249" y="17"/>
                </a:cubicBezTo>
                <a:cubicBezTo>
                  <a:pt x="249" y="17"/>
                  <a:pt x="250" y="18"/>
                  <a:pt x="250" y="19"/>
                </a:cubicBezTo>
                <a:cubicBezTo>
                  <a:pt x="250" y="19"/>
                  <a:pt x="251" y="20"/>
                  <a:pt x="251" y="21"/>
                </a:cubicBezTo>
                <a:cubicBezTo>
                  <a:pt x="251" y="21"/>
                  <a:pt x="251" y="21"/>
                  <a:pt x="251" y="21"/>
                </a:cubicBezTo>
                <a:cubicBezTo>
                  <a:pt x="252" y="23"/>
                  <a:pt x="254" y="24"/>
                  <a:pt x="256" y="26"/>
                </a:cubicBezTo>
                <a:cubicBezTo>
                  <a:pt x="257" y="26"/>
                  <a:pt x="259" y="27"/>
                  <a:pt x="260" y="27"/>
                </a:cubicBezTo>
                <a:cubicBezTo>
                  <a:pt x="263" y="28"/>
                  <a:pt x="266" y="29"/>
                  <a:pt x="269" y="29"/>
                </a:cubicBezTo>
                <a:cubicBezTo>
                  <a:pt x="272" y="30"/>
                  <a:pt x="274" y="30"/>
                  <a:pt x="277" y="31"/>
                </a:cubicBezTo>
                <a:cubicBezTo>
                  <a:pt x="284" y="33"/>
                  <a:pt x="291" y="36"/>
                  <a:pt x="297" y="40"/>
                </a:cubicBezTo>
                <a:cubicBezTo>
                  <a:pt x="298" y="40"/>
                  <a:pt x="298" y="40"/>
                  <a:pt x="298" y="40"/>
                </a:cubicBezTo>
                <a:cubicBezTo>
                  <a:pt x="300" y="41"/>
                  <a:pt x="303" y="43"/>
                  <a:pt x="305" y="44"/>
                </a:cubicBezTo>
                <a:cubicBezTo>
                  <a:pt x="305" y="44"/>
                  <a:pt x="305" y="44"/>
                  <a:pt x="305" y="44"/>
                </a:cubicBezTo>
                <a:cubicBezTo>
                  <a:pt x="306" y="44"/>
                  <a:pt x="307" y="45"/>
                  <a:pt x="308" y="45"/>
                </a:cubicBezTo>
                <a:cubicBezTo>
                  <a:pt x="311" y="46"/>
                  <a:pt x="314" y="47"/>
                  <a:pt x="317" y="48"/>
                </a:cubicBezTo>
                <a:cubicBezTo>
                  <a:pt x="322" y="49"/>
                  <a:pt x="327" y="49"/>
                  <a:pt x="330" y="48"/>
                </a:cubicBezTo>
                <a:cubicBezTo>
                  <a:pt x="333" y="47"/>
                  <a:pt x="335" y="46"/>
                  <a:pt x="337" y="45"/>
                </a:cubicBezTo>
                <a:cubicBezTo>
                  <a:pt x="337" y="45"/>
                  <a:pt x="338" y="44"/>
                  <a:pt x="338" y="44"/>
                </a:cubicBezTo>
                <a:cubicBezTo>
                  <a:pt x="339" y="43"/>
                  <a:pt x="340" y="41"/>
                  <a:pt x="342" y="40"/>
                </a:cubicBezTo>
                <a:cubicBezTo>
                  <a:pt x="342" y="39"/>
                  <a:pt x="343" y="38"/>
                  <a:pt x="344" y="37"/>
                </a:cubicBezTo>
                <a:cubicBezTo>
                  <a:pt x="345" y="36"/>
                  <a:pt x="345" y="35"/>
                  <a:pt x="346" y="35"/>
                </a:cubicBezTo>
                <a:cubicBezTo>
                  <a:pt x="350" y="30"/>
                  <a:pt x="355" y="24"/>
                  <a:pt x="362" y="24"/>
                </a:cubicBezTo>
                <a:cubicBezTo>
                  <a:pt x="363" y="23"/>
                  <a:pt x="364" y="24"/>
                  <a:pt x="365" y="24"/>
                </a:cubicBezTo>
                <a:cubicBezTo>
                  <a:pt x="370" y="28"/>
                  <a:pt x="370" y="28"/>
                  <a:pt x="370" y="28"/>
                </a:cubicBezTo>
                <a:cubicBezTo>
                  <a:pt x="371" y="27"/>
                  <a:pt x="373" y="26"/>
                  <a:pt x="374" y="26"/>
                </a:cubicBezTo>
                <a:cubicBezTo>
                  <a:pt x="381" y="25"/>
                  <a:pt x="388" y="29"/>
                  <a:pt x="392" y="33"/>
                </a:cubicBezTo>
                <a:cubicBezTo>
                  <a:pt x="396" y="38"/>
                  <a:pt x="400" y="41"/>
                  <a:pt x="402" y="41"/>
                </a:cubicBezTo>
                <a:cubicBezTo>
                  <a:pt x="403" y="41"/>
                  <a:pt x="404" y="41"/>
                  <a:pt x="404" y="40"/>
                </a:cubicBezTo>
                <a:cubicBezTo>
                  <a:pt x="404" y="40"/>
                  <a:pt x="405" y="40"/>
                  <a:pt x="405" y="40"/>
                </a:cubicBezTo>
                <a:cubicBezTo>
                  <a:pt x="406" y="38"/>
                  <a:pt x="409" y="36"/>
                  <a:pt x="412" y="36"/>
                </a:cubicBezTo>
                <a:cubicBezTo>
                  <a:pt x="415" y="37"/>
                  <a:pt x="417" y="39"/>
                  <a:pt x="418" y="40"/>
                </a:cubicBezTo>
                <a:cubicBezTo>
                  <a:pt x="418" y="41"/>
                  <a:pt x="418" y="41"/>
                  <a:pt x="418" y="41"/>
                </a:cubicBezTo>
                <a:cubicBezTo>
                  <a:pt x="419" y="42"/>
                  <a:pt x="421" y="43"/>
                  <a:pt x="424" y="44"/>
                </a:cubicBezTo>
                <a:cubicBezTo>
                  <a:pt x="425" y="44"/>
                  <a:pt x="426" y="44"/>
                  <a:pt x="427" y="45"/>
                </a:cubicBezTo>
                <a:cubicBezTo>
                  <a:pt x="428" y="45"/>
                  <a:pt x="429" y="45"/>
                  <a:pt x="430" y="45"/>
                </a:cubicBezTo>
                <a:cubicBezTo>
                  <a:pt x="430" y="46"/>
                  <a:pt x="431" y="46"/>
                  <a:pt x="431" y="46"/>
                </a:cubicBezTo>
                <a:cubicBezTo>
                  <a:pt x="434" y="46"/>
                  <a:pt x="436" y="47"/>
                  <a:pt x="439" y="48"/>
                </a:cubicBezTo>
                <a:cubicBezTo>
                  <a:pt x="441" y="49"/>
                  <a:pt x="443" y="50"/>
                  <a:pt x="444" y="52"/>
                </a:cubicBezTo>
                <a:cubicBezTo>
                  <a:pt x="449" y="48"/>
                  <a:pt x="449" y="48"/>
                  <a:pt x="449" y="48"/>
                </a:cubicBezTo>
                <a:cubicBezTo>
                  <a:pt x="451" y="46"/>
                  <a:pt x="451" y="46"/>
                  <a:pt x="451" y="46"/>
                </a:cubicBezTo>
                <a:cubicBezTo>
                  <a:pt x="453" y="45"/>
                  <a:pt x="455" y="45"/>
                  <a:pt x="456" y="46"/>
                </a:cubicBezTo>
                <a:cubicBezTo>
                  <a:pt x="459" y="48"/>
                  <a:pt x="459" y="48"/>
                  <a:pt x="459" y="48"/>
                </a:cubicBezTo>
                <a:cubicBezTo>
                  <a:pt x="462" y="51"/>
                  <a:pt x="462" y="51"/>
                  <a:pt x="462" y="51"/>
                </a:cubicBezTo>
                <a:cubicBezTo>
                  <a:pt x="464" y="50"/>
                  <a:pt x="465" y="49"/>
                  <a:pt x="466" y="48"/>
                </a:cubicBezTo>
                <a:cubicBezTo>
                  <a:pt x="466" y="47"/>
                  <a:pt x="467" y="45"/>
                  <a:pt x="468" y="44"/>
                </a:cubicBezTo>
                <a:cubicBezTo>
                  <a:pt x="468" y="43"/>
                  <a:pt x="469" y="42"/>
                  <a:pt x="469" y="42"/>
                </a:cubicBezTo>
                <a:cubicBezTo>
                  <a:pt x="470" y="40"/>
                  <a:pt x="470" y="40"/>
                  <a:pt x="470" y="40"/>
                </a:cubicBezTo>
                <a:cubicBezTo>
                  <a:pt x="472" y="35"/>
                  <a:pt x="474" y="29"/>
                  <a:pt x="480" y="25"/>
                </a:cubicBezTo>
                <a:cubicBezTo>
                  <a:pt x="483" y="23"/>
                  <a:pt x="489" y="22"/>
                  <a:pt x="493" y="24"/>
                </a:cubicBezTo>
                <a:cubicBezTo>
                  <a:pt x="494" y="24"/>
                  <a:pt x="495" y="25"/>
                  <a:pt x="496" y="25"/>
                </a:cubicBezTo>
                <a:cubicBezTo>
                  <a:pt x="497" y="24"/>
                  <a:pt x="498" y="22"/>
                  <a:pt x="499" y="21"/>
                </a:cubicBezTo>
                <a:cubicBezTo>
                  <a:pt x="500" y="19"/>
                  <a:pt x="501" y="18"/>
                  <a:pt x="502" y="17"/>
                </a:cubicBezTo>
                <a:cubicBezTo>
                  <a:pt x="505" y="12"/>
                  <a:pt x="507" y="7"/>
                  <a:pt x="509" y="2"/>
                </a:cubicBezTo>
                <a:cubicBezTo>
                  <a:pt x="510" y="1"/>
                  <a:pt x="511" y="0"/>
                  <a:pt x="512" y="0"/>
                </a:cubicBezTo>
                <a:cubicBezTo>
                  <a:pt x="513" y="0"/>
                  <a:pt x="513" y="0"/>
                  <a:pt x="513" y="0"/>
                </a:cubicBezTo>
                <a:cubicBezTo>
                  <a:pt x="514" y="0"/>
                  <a:pt x="515" y="0"/>
                  <a:pt x="516" y="1"/>
                </a:cubicBezTo>
                <a:cubicBezTo>
                  <a:pt x="516" y="1"/>
                  <a:pt x="516" y="1"/>
                  <a:pt x="517" y="2"/>
                </a:cubicBezTo>
                <a:cubicBezTo>
                  <a:pt x="521" y="6"/>
                  <a:pt x="524" y="11"/>
                  <a:pt x="527" y="17"/>
                </a:cubicBezTo>
                <a:cubicBezTo>
                  <a:pt x="527" y="17"/>
                  <a:pt x="528" y="18"/>
                  <a:pt x="528" y="19"/>
                </a:cubicBezTo>
                <a:cubicBezTo>
                  <a:pt x="531" y="19"/>
                  <a:pt x="534" y="20"/>
                  <a:pt x="537" y="21"/>
                </a:cubicBezTo>
                <a:cubicBezTo>
                  <a:pt x="541" y="22"/>
                  <a:pt x="546" y="25"/>
                  <a:pt x="550" y="29"/>
                </a:cubicBezTo>
                <a:cubicBezTo>
                  <a:pt x="550" y="28"/>
                  <a:pt x="550" y="28"/>
                  <a:pt x="551" y="27"/>
                </a:cubicBezTo>
                <a:cubicBezTo>
                  <a:pt x="556" y="24"/>
                  <a:pt x="563" y="24"/>
                  <a:pt x="568" y="27"/>
                </a:cubicBezTo>
                <a:cubicBezTo>
                  <a:pt x="570" y="27"/>
                  <a:pt x="571" y="28"/>
                  <a:pt x="572" y="29"/>
                </a:cubicBezTo>
                <a:cubicBezTo>
                  <a:pt x="577" y="31"/>
                  <a:pt x="581" y="33"/>
                  <a:pt x="584" y="32"/>
                </a:cubicBezTo>
                <a:cubicBezTo>
                  <a:pt x="586" y="31"/>
                  <a:pt x="589" y="31"/>
                  <a:pt x="590" y="33"/>
                </a:cubicBezTo>
                <a:cubicBezTo>
                  <a:pt x="595" y="44"/>
                  <a:pt x="595" y="44"/>
                  <a:pt x="595" y="44"/>
                </a:cubicBezTo>
                <a:cubicBezTo>
                  <a:pt x="597" y="48"/>
                  <a:pt x="597" y="48"/>
                  <a:pt x="597" y="48"/>
                </a:cubicBezTo>
                <a:cubicBezTo>
                  <a:pt x="598" y="49"/>
                  <a:pt x="598" y="49"/>
                  <a:pt x="598" y="49"/>
                </a:cubicBezTo>
                <a:cubicBezTo>
                  <a:pt x="600" y="52"/>
                  <a:pt x="600" y="52"/>
                  <a:pt x="600" y="52"/>
                </a:cubicBezTo>
                <a:cubicBezTo>
                  <a:pt x="600" y="52"/>
                  <a:pt x="601" y="52"/>
                  <a:pt x="602" y="5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21" name="Freeform 79">
            <a:extLst>
              <a:ext uri="{FF2B5EF4-FFF2-40B4-BE49-F238E27FC236}">
                <a16:creationId xmlns:a16="http://schemas.microsoft.com/office/drawing/2014/main" id="{393209A7-B243-4109-A7BA-893B29C346C6}"/>
              </a:ext>
            </a:extLst>
          </p:cNvPr>
          <p:cNvSpPr>
            <a:spLocks/>
          </p:cNvSpPr>
          <p:nvPr/>
        </p:nvSpPr>
        <p:spPr bwMode="auto">
          <a:xfrm>
            <a:off x="1525588" y="3702050"/>
            <a:ext cx="6307137" cy="1957388"/>
          </a:xfrm>
          <a:custGeom>
            <a:avLst/>
            <a:gdLst>
              <a:gd name="T0" fmla="*/ 2147483646 w 601"/>
              <a:gd name="T1" fmla="*/ 2147483646 h 186"/>
              <a:gd name="T2" fmla="*/ 2147483646 w 601"/>
              <a:gd name="T3" fmla="*/ 2147483646 h 186"/>
              <a:gd name="T4" fmla="*/ 2147483646 w 601"/>
              <a:gd name="T5" fmla="*/ 2147483646 h 186"/>
              <a:gd name="T6" fmla="*/ 2147483646 w 601"/>
              <a:gd name="T7" fmla="*/ 1993431301 h 186"/>
              <a:gd name="T8" fmla="*/ 2147483646 w 601"/>
              <a:gd name="T9" fmla="*/ 1218200417 h 186"/>
              <a:gd name="T10" fmla="*/ 2147483646 w 601"/>
              <a:gd name="T11" fmla="*/ 1550440721 h 186"/>
              <a:gd name="T12" fmla="*/ 2147483646 w 601"/>
              <a:gd name="T13" fmla="*/ 1882681025 h 186"/>
              <a:gd name="T14" fmla="*/ 2147483646 w 601"/>
              <a:gd name="T15" fmla="*/ 2147483646 h 186"/>
              <a:gd name="T16" fmla="*/ 2147483646 w 601"/>
              <a:gd name="T17" fmla="*/ 2147483646 h 186"/>
              <a:gd name="T18" fmla="*/ 2147483646 w 601"/>
              <a:gd name="T19" fmla="*/ 2147483646 h 186"/>
              <a:gd name="T20" fmla="*/ 2147483646 w 601"/>
              <a:gd name="T21" fmla="*/ 2147483646 h 186"/>
              <a:gd name="T22" fmla="*/ 2147483646 w 601"/>
              <a:gd name="T23" fmla="*/ 2147483646 h 186"/>
              <a:gd name="T24" fmla="*/ 2147483646 w 601"/>
              <a:gd name="T25" fmla="*/ 2147483646 h 186"/>
              <a:gd name="T26" fmla="*/ 2147483646 w 601"/>
              <a:gd name="T27" fmla="*/ 2147483646 h 186"/>
              <a:gd name="T28" fmla="*/ 2147483646 w 601"/>
              <a:gd name="T29" fmla="*/ 2147483646 h 186"/>
              <a:gd name="T30" fmla="*/ 2147483646 w 601"/>
              <a:gd name="T31" fmla="*/ 2147483646 h 186"/>
              <a:gd name="T32" fmla="*/ 2147483646 w 601"/>
              <a:gd name="T33" fmla="*/ 2147483646 h 186"/>
              <a:gd name="T34" fmla="*/ 2147483646 w 601"/>
              <a:gd name="T35" fmla="*/ 2147483646 h 186"/>
              <a:gd name="T36" fmla="*/ 2147483646 w 601"/>
              <a:gd name="T37" fmla="*/ 2147483646 h 186"/>
              <a:gd name="T38" fmla="*/ 2147483646 w 601"/>
              <a:gd name="T39" fmla="*/ 2147483646 h 186"/>
              <a:gd name="T40" fmla="*/ 2147483646 w 601"/>
              <a:gd name="T41" fmla="*/ 2147483646 h 186"/>
              <a:gd name="T42" fmla="*/ 2147483646 w 601"/>
              <a:gd name="T43" fmla="*/ 2147483646 h 186"/>
              <a:gd name="T44" fmla="*/ 2147483646 w 601"/>
              <a:gd name="T45" fmla="*/ 2147483646 h 186"/>
              <a:gd name="T46" fmla="*/ 2147483646 w 601"/>
              <a:gd name="T47" fmla="*/ 2147483646 h 186"/>
              <a:gd name="T48" fmla="*/ 2147483646 w 601"/>
              <a:gd name="T49" fmla="*/ 2147483646 h 186"/>
              <a:gd name="T50" fmla="*/ 2147483646 w 601"/>
              <a:gd name="T51" fmla="*/ 2147483646 h 186"/>
              <a:gd name="T52" fmla="*/ 2147483646 w 601"/>
              <a:gd name="T53" fmla="*/ 2147483646 h 186"/>
              <a:gd name="T54" fmla="*/ 2147483646 w 601"/>
              <a:gd name="T55" fmla="*/ 2147483646 h 186"/>
              <a:gd name="T56" fmla="*/ 2147483646 w 601"/>
              <a:gd name="T57" fmla="*/ 2147483646 h 186"/>
              <a:gd name="T58" fmla="*/ 2147483646 w 601"/>
              <a:gd name="T59" fmla="*/ 2147483646 h 186"/>
              <a:gd name="T60" fmla="*/ 1982382483 w 601"/>
              <a:gd name="T61" fmla="*/ 2147483646 h 186"/>
              <a:gd name="T62" fmla="*/ 881057715 w 601"/>
              <a:gd name="T63" fmla="*/ 2147483646 h 186"/>
              <a:gd name="T64" fmla="*/ 0 w 601"/>
              <a:gd name="T65" fmla="*/ 2147483646 h 186"/>
              <a:gd name="T66" fmla="*/ 2092521256 w 601"/>
              <a:gd name="T67" fmla="*/ 2147483646 h 186"/>
              <a:gd name="T68" fmla="*/ 2147483646 w 601"/>
              <a:gd name="T69" fmla="*/ 2147483646 h 186"/>
              <a:gd name="T70" fmla="*/ 2147483646 w 601"/>
              <a:gd name="T71" fmla="*/ 2147483646 h 186"/>
              <a:gd name="T72" fmla="*/ 2147483646 w 601"/>
              <a:gd name="T73" fmla="*/ 2147483646 h 186"/>
              <a:gd name="T74" fmla="*/ 2147483646 w 601"/>
              <a:gd name="T75" fmla="*/ 2147483646 h 186"/>
              <a:gd name="T76" fmla="*/ 2147483646 w 601"/>
              <a:gd name="T77" fmla="*/ 2147483646 h 186"/>
              <a:gd name="T78" fmla="*/ 2147483646 w 601"/>
              <a:gd name="T79" fmla="*/ 2147483646 h 186"/>
              <a:gd name="T80" fmla="*/ 2147483646 w 601"/>
              <a:gd name="T81" fmla="*/ 2147483646 h 186"/>
              <a:gd name="T82" fmla="*/ 2147483646 w 601"/>
              <a:gd name="T83" fmla="*/ 2147483646 h 186"/>
              <a:gd name="T84" fmla="*/ 2147483646 w 601"/>
              <a:gd name="T85" fmla="*/ 2147483646 h 186"/>
              <a:gd name="T86" fmla="*/ 2147483646 w 601"/>
              <a:gd name="T87" fmla="*/ 2147483646 h 186"/>
              <a:gd name="T88" fmla="*/ 2147483646 w 601"/>
              <a:gd name="T89" fmla="*/ 2147483646 h 186"/>
              <a:gd name="T90" fmla="*/ 2147483646 w 601"/>
              <a:gd name="T91" fmla="*/ 2147483646 h 186"/>
              <a:gd name="T92" fmla="*/ 2147483646 w 601"/>
              <a:gd name="T93" fmla="*/ 2147483646 h 186"/>
              <a:gd name="T94" fmla="*/ 2147483646 w 601"/>
              <a:gd name="T95" fmla="*/ 2147483646 h 186"/>
              <a:gd name="T96" fmla="*/ 2147483646 w 601"/>
              <a:gd name="T97" fmla="*/ 2147483646 h 186"/>
              <a:gd name="T98" fmla="*/ 2147483646 w 601"/>
              <a:gd name="T99" fmla="*/ 2147483646 h 186"/>
              <a:gd name="T100" fmla="*/ 2147483646 w 601"/>
              <a:gd name="T101" fmla="*/ 2147483646 h 186"/>
              <a:gd name="T102" fmla="*/ 2147483646 w 601"/>
              <a:gd name="T103" fmla="*/ 2147483646 h 186"/>
              <a:gd name="T104" fmla="*/ 2147483646 w 601"/>
              <a:gd name="T105" fmla="*/ 1771930749 h 186"/>
              <a:gd name="T106" fmla="*/ 2147483646 w 601"/>
              <a:gd name="T107" fmla="*/ 996710388 h 186"/>
              <a:gd name="T108" fmla="*/ 2147483646 w 601"/>
              <a:gd name="T109" fmla="*/ 110750276 h 186"/>
              <a:gd name="T110" fmla="*/ 2147483646 w 601"/>
              <a:gd name="T111" fmla="*/ 1107460664 h 186"/>
              <a:gd name="T112" fmla="*/ 2147483646 w 601"/>
              <a:gd name="T113" fmla="*/ 2147483646 h 186"/>
              <a:gd name="T114" fmla="*/ 2147483646 w 601"/>
              <a:gd name="T115" fmla="*/ 2147483646 h 1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01" h="186">
                <a:moveTo>
                  <a:pt x="597" y="34"/>
                </a:moveTo>
                <a:cubicBezTo>
                  <a:pt x="598" y="34"/>
                  <a:pt x="600" y="34"/>
                  <a:pt x="601" y="34"/>
                </a:cubicBezTo>
                <a:cubicBezTo>
                  <a:pt x="601" y="42"/>
                  <a:pt x="601" y="42"/>
                  <a:pt x="601" y="42"/>
                </a:cubicBezTo>
                <a:cubicBezTo>
                  <a:pt x="600" y="42"/>
                  <a:pt x="599" y="42"/>
                  <a:pt x="598" y="42"/>
                </a:cubicBezTo>
                <a:cubicBezTo>
                  <a:pt x="597" y="42"/>
                  <a:pt x="597" y="42"/>
                  <a:pt x="597" y="42"/>
                </a:cubicBezTo>
                <a:cubicBezTo>
                  <a:pt x="595" y="43"/>
                  <a:pt x="593" y="43"/>
                  <a:pt x="592" y="44"/>
                </a:cubicBezTo>
                <a:cubicBezTo>
                  <a:pt x="591" y="45"/>
                  <a:pt x="590" y="45"/>
                  <a:pt x="589" y="45"/>
                </a:cubicBezTo>
                <a:cubicBezTo>
                  <a:pt x="588" y="45"/>
                  <a:pt x="587" y="45"/>
                  <a:pt x="586" y="44"/>
                </a:cubicBezTo>
                <a:cubicBezTo>
                  <a:pt x="586" y="43"/>
                  <a:pt x="585" y="43"/>
                  <a:pt x="585" y="42"/>
                </a:cubicBezTo>
                <a:cubicBezTo>
                  <a:pt x="579" y="35"/>
                  <a:pt x="570" y="30"/>
                  <a:pt x="561" y="30"/>
                </a:cubicBezTo>
                <a:cubicBezTo>
                  <a:pt x="548" y="36"/>
                  <a:pt x="548" y="36"/>
                  <a:pt x="548" y="36"/>
                </a:cubicBezTo>
                <a:cubicBezTo>
                  <a:pt x="547" y="36"/>
                  <a:pt x="546" y="36"/>
                  <a:pt x="545" y="36"/>
                </a:cubicBezTo>
                <a:cubicBezTo>
                  <a:pt x="518" y="20"/>
                  <a:pt x="518" y="20"/>
                  <a:pt x="518" y="20"/>
                </a:cubicBezTo>
                <a:cubicBezTo>
                  <a:pt x="517" y="20"/>
                  <a:pt x="516" y="20"/>
                  <a:pt x="516" y="19"/>
                </a:cubicBezTo>
                <a:cubicBezTo>
                  <a:pt x="514" y="19"/>
                  <a:pt x="513" y="18"/>
                  <a:pt x="512" y="18"/>
                </a:cubicBezTo>
                <a:cubicBezTo>
                  <a:pt x="510" y="17"/>
                  <a:pt x="508" y="17"/>
                  <a:pt x="507" y="18"/>
                </a:cubicBezTo>
                <a:cubicBezTo>
                  <a:pt x="506" y="20"/>
                  <a:pt x="504" y="20"/>
                  <a:pt x="502" y="20"/>
                </a:cubicBezTo>
                <a:cubicBezTo>
                  <a:pt x="501" y="19"/>
                  <a:pt x="500" y="18"/>
                  <a:pt x="500" y="16"/>
                </a:cubicBezTo>
                <a:cubicBezTo>
                  <a:pt x="500" y="16"/>
                  <a:pt x="500" y="15"/>
                  <a:pt x="500" y="15"/>
                </a:cubicBezTo>
                <a:cubicBezTo>
                  <a:pt x="501" y="14"/>
                  <a:pt x="501" y="13"/>
                  <a:pt x="499" y="11"/>
                </a:cubicBezTo>
                <a:cubicBezTo>
                  <a:pt x="496" y="8"/>
                  <a:pt x="491" y="7"/>
                  <a:pt x="487" y="8"/>
                </a:cubicBezTo>
                <a:cubicBezTo>
                  <a:pt x="486" y="8"/>
                  <a:pt x="486" y="8"/>
                  <a:pt x="486" y="9"/>
                </a:cubicBezTo>
                <a:cubicBezTo>
                  <a:pt x="483" y="9"/>
                  <a:pt x="481" y="11"/>
                  <a:pt x="478" y="12"/>
                </a:cubicBezTo>
                <a:cubicBezTo>
                  <a:pt x="476" y="13"/>
                  <a:pt x="474" y="14"/>
                  <a:pt x="473" y="14"/>
                </a:cubicBezTo>
                <a:cubicBezTo>
                  <a:pt x="471" y="15"/>
                  <a:pt x="470" y="16"/>
                  <a:pt x="468" y="16"/>
                </a:cubicBezTo>
                <a:cubicBezTo>
                  <a:pt x="466" y="17"/>
                  <a:pt x="463" y="17"/>
                  <a:pt x="461" y="17"/>
                </a:cubicBezTo>
                <a:cubicBezTo>
                  <a:pt x="461" y="17"/>
                  <a:pt x="461" y="17"/>
                  <a:pt x="461" y="17"/>
                </a:cubicBezTo>
                <a:cubicBezTo>
                  <a:pt x="459" y="17"/>
                  <a:pt x="458" y="17"/>
                  <a:pt x="457" y="17"/>
                </a:cubicBezTo>
                <a:cubicBezTo>
                  <a:pt x="455" y="17"/>
                  <a:pt x="453" y="17"/>
                  <a:pt x="452" y="17"/>
                </a:cubicBezTo>
                <a:cubicBezTo>
                  <a:pt x="450" y="17"/>
                  <a:pt x="448" y="19"/>
                  <a:pt x="446" y="20"/>
                </a:cubicBezTo>
                <a:cubicBezTo>
                  <a:pt x="446" y="21"/>
                  <a:pt x="445" y="21"/>
                  <a:pt x="445" y="22"/>
                </a:cubicBezTo>
                <a:cubicBezTo>
                  <a:pt x="444" y="23"/>
                  <a:pt x="444" y="23"/>
                  <a:pt x="444" y="23"/>
                </a:cubicBezTo>
                <a:cubicBezTo>
                  <a:pt x="441" y="26"/>
                  <a:pt x="438" y="28"/>
                  <a:pt x="434" y="31"/>
                </a:cubicBezTo>
                <a:cubicBezTo>
                  <a:pt x="433" y="32"/>
                  <a:pt x="432" y="33"/>
                  <a:pt x="430" y="33"/>
                </a:cubicBezTo>
                <a:cubicBezTo>
                  <a:pt x="429" y="34"/>
                  <a:pt x="428" y="35"/>
                  <a:pt x="427" y="35"/>
                </a:cubicBezTo>
                <a:cubicBezTo>
                  <a:pt x="426" y="35"/>
                  <a:pt x="426" y="35"/>
                  <a:pt x="426" y="35"/>
                </a:cubicBezTo>
                <a:cubicBezTo>
                  <a:pt x="426" y="35"/>
                  <a:pt x="426" y="35"/>
                  <a:pt x="425" y="35"/>
                </a:cubicBezTo>
                <a:cubicBezTo>
                  <a:pt x="419" y="37"/>
                  <a:pt x="412" y="37"/>
                  <a:pt x="406" y="33"/>
                </a:cubicBezTo>
                <a:cubicBezTo>
                  <a:pt x="400" y="42"/>
                  <a:pt x="400" y="42"/>
                  <a:pt x="400" y="42"/>
                </a:cubicBezTo>
                <a:cubicBezTo>
                  <a:pt x="399" y="44"/>
                  <a:pt x="399" y="44"/>
                  <a:pt x="399" y="44"/>
                </a:cubicBezTo>
                <a:cubicBezTo>
                  <a:pt x="398" y="45"/>
                  <a:pt x="397" y="45"/>
                  <a:pt x="396" y="45"/>
                </a:cubicBezTo>
                <a:cubicBezTo>
                  <a:pt x="394" y="45"/>
                  <a:pt x="393" y="45"/>
                  <a:pt x="392" y="44"/>
                </a:cubicBezTo>
                <a:cubicBezTo>
                  <a:pt x="392" y="43"/>
                  <a:pt x="391" y="43"/>
                  <a:pt x="391" y="42"/>
                </a:cubicBezTo>
                <a:cubicBezTo>
                  <a:pt x="390" y="42"/>
                  <a:pt x="389" y="42"/>
                  <a:pt x="388" y="41"/>
                </a:cubicBezTo>
                <a:cubicBezTo>
                  <a:pt x="387" y="41"/>
                  <a:pt x="385" y="42"/>
                  <a:pt x="383" y="42"/>
                </a:cubicBezTo>
                <a:cubicBezTo>
                  <a:pt x="382" y="43"/>
                  <a:pt x="381" y="44"/>
                  <a:pt x="380" y="44"/>
                </a:cubicBezTo>
                <a:cubicBezTo>
                  <a:pt x="379" y="45"/>
                  <a:pt x="379" y="46"/>
                  <a:pt x="378" y="46"/>
                </a:cubicBezTo>
                <a:cubicBezTo>
                  <a:pt x="376" y="50"/>
                  <a:pt x="374" y="55"/>
                  <a:pt x="373" y="61"/>
                </a:cubicBezTo>
                <a:cubicBezTo>
                  <a:pt x="373" y="62"/>
                  <a:pt x="372" y="63"/>
                  <a:pt x="370" y="64"/>
                </a:cubicBezTo>
                <a:cubicBezTo>
                  <a:pt x="369" y="64"/>
                  <a:pt x="368" y="64"/>
                  <a:pt x="367" y="64"/>
                </a:cubicBezTo>
                <a:cubicBezTo>
                  <a:pt x="352" y="54"/>
                  <a:pt x="352" y="54"/>
                  <a:pt x="352" y="54"/>
                </a:cubicBezTo>
                <a:cubicBezTo>
                  <a:pt x="345" y="67"/>
                  <a:pt x="345" y="67"/>
                  <a:pt x="345" y="67"/>
                </a:cubicBezTo>
                <a:cubicBezTo>
                  <a:pt x="343" y="69"/>
                  <a:pt x="343" y="69"/>
                  <a:pt x="343" y="69"/>
                </a:cubicBezTo>
                <a:cubicBezTo>
                  <a:pt x="341" y="74"/>
                  <a:pt x="341" y="74"/>
                  <a:pt x="341" y="74"/>
                </a:cubicBezTo>
                <a:cubicBezTo>
                  <a:pt x="341" y="74"/>
                  <a:pt x="341" y="74"/>
                  <a:pt x="341" y="74"/>
                </a:cubicBezTo>
                <a:cubicBezTo>
                  <a:pt x="338" y="78"/>
                  <a:pt x="338" y="78"/>
                  <a:pt x="338" y="78"/>
                </a:cubicBezTo>
                <a:cubicBezTo>
                  <a:pt x="338" y="79"/>
                  <a:pt x="337" y="79"/>
                  <a:pt x="336" y="80"/>
                </a:cubicBezTo>
                <a:cubicBezTo>
                  <a:pt x="335" y="80"/>
                  <a:pt x="334" y="80"/>
                  <a:pt x="333" y="79"/>
                </a:cubicBezTo>
                <a:cubicBezTo>
                  <a:pt x="329" y="77"/>
                  <a:pt x="329" y="77"/>
                  <a:pt x="329" y="77"/>
                </a:cubicBezTo>
                <a:cubicBezTo>
                  <a:pt x="326" y="83"/>
                  <a:pt x="323" y="89"/>
                  <a:pt x="320" y="96"/>
                </a:cubicBezTo>
                <a:cubicBezTo>
                  <a:pt x="319" y="97"/>
                  <a:pt x="319" y="98"/>
                  <a:pt x="318" y="100"/>
                </a:cubicBezTo>
                <a:cubicBezTo>
                  <a:pt x="314" y="108"/>
                  <a:pt x="309" y="115"/>
                  <a:pt x="304" y="123"/>
                </a:cubicBezTo>
                <a:cubicBezTo>
                  <a:pt x="304" y="123"/>
                  <a:pt x="304" y="123"/>
                  <a:pt x="304" y="123"/>
                </a:cubicBezTo>
                <a:cubicBezTo>
                  <a:pt x="303" y="124"/>
                  <a:pt x="302" y="126"/>
                  <a:pt x="301" y="127"/>
                </a:cubicBezTo>
                <a:cubicBezTo>
                  <a:pt x="301" y="128"/>
                  <a:pt x="301" y="128"/>
                  <a:pt x="300" y="129"/>
                </a:cubicBezTo>
                <a:cubicBezTo>
                  <a:pt x="300" y="129"/>
                  <a:pt x="300" y="129"/>
                  <a:pt x="300" y="129"/>
                </a:cubicBezTo>
                <a:cubicBezTo>
                  <a:pt x="299" y="130"/>
                  <a:pt x="298" y="131"/>
                  <a:pt x="297" y="130"/>
                </a:cubicBezTo>
                <a:cubicBezTo>
                  <a:pt x="295" y="130"/>
                  <a:pt x="294" y="129"/>
                  <a:pt x="293" y="128"/>
                </a:cubicBezTo>
                <a:cubicBezTo>
                  <a:pt x="293" y="128"/>
                  <a:pt x="293" y="127"/>
                  <a:pt x="293" y="127"/>
                </a:cubicBezTo>
                <a:cubicBezTo>
                  <a:pt x="292" y="127"/>
                  <a:pt x="292" y="127"/>
                  <a:pt x="291" y="126"/>
                </a:cubicBezTo>
                <a:cubicBezTo>
                  <a:pt x="290" y="126"/>
                  <a:pt x="289" y="127"/>
                  <a:pt x="288" y="127"/>
                </a:cubicBezTo>
                <a:cubicBezTo>
                  <a:pt x="286" y="128"/>
                  <a:pt x="284" y="129"/>
                  <a:pt x="283" y="130"/>
                </a:cubicBezTo>
                <a:cubicBezTo>
                  <a:pt x="282" y="132"/>
                  <a:pt x="281" y="135"/>
                  <a:pt x="280" y="138"/>
                </a:cubicBezTo>
                <a:cubicBezTo>
                  <a:pt x="278" y="142"/>
                  <a:pt x="277" y="145"/>
                  <a:pt x="274" y="149"/>
                </a:cubicBezTo>
                <a:cubicBezTo>
                  <a:pt x="274" y="149"/>
                  <a:pt x="274" y="149"/>
                  <a:pt x="273" y="149"/>
                </a:cubicBezTo>
                <a:cubicBezTo>
                  <a:pt x="272" y="151"/>
                  <a:pt x="271" y="152"/>
                  <a:pt x="269" y="153"/>
                </a:cubicBezTo>
                <a:cubicBezTo>
                  <a:pt x="266" y="155"/>
                  <a:pt x="263" y="157"/>
                  <a:pt x="259" y="158"/>
                </a:cubicBezTo>
                <a:cubicBezTo>
                  <a:pt x="258" y="158"/>
                  <a:pt x="257" y="158"/>
                  <a:pt x="257" y="159"/>
                </a:cubicBezTo>
                <a:cubicBezTo>
                  <a:pt x="256" y="159"/>
                  <a:pt x="256" y="159"/>
                  <a:pt x="255" y="159"/>
                </a:cubicBezTo>
                <a:cubicBezTo>
                  <a:pt x="249" y="161"/>
                  <a:pt x="244" y="163"/>
                  <a:pt x="242" y="168"/>
                </a:cubicBezTo>
                <a:cubicBezTo>
                  <a:pt x="242" y="169"/>
                  <a:pt x="241" y="171"/>
                  <a:pt x="241" y="173"/>
                </a:cubicBezTo>
                <a:cubicBezTo>
                  <a:pt x="241" y="174"/>
                  <a:pt x="240" y="175"/>
                  <a:pt x="240" y="176"/>
                </a:cubicBezTo>
                <a:cubicBezTo>
                  <a:pt x="240" y="178"/>
                  <a:pt x="239" y="179"/>
                  <a:pt x="239" y="180"/>
                </a:cubicBezTo>
                <a:cubicBezTo>
                  <a:pt x="237" y="183"/>
                  <a:pt x="236" y="185"/>
                  <a:pt x="233" y="185"/>
                </a:cubicBezTo>
                <a:cubicBezTo>
                  <a:pt x="232" y="186"/>
                  <a:pt x="232" y="186"/>
                  <a:pt x="231" y="186"/>
                </a:cubicBezTo>
                <a:cubicBezTo>
                  <a:pt x="230" y="186"/>
                  <a:pt x="229" y="185"/>
                  <a:pt x="229" y="185"/>
                </a:cubicBezTo>
                <a:cubicBezTo>
                  <a:pt x="228" y="184"/>
                  <a:pt x="228" y="183"/>
                  <a:pt x="227" y="183"/>
                </a:cubicBezTo>
                <a:cubicBezTo>
                  <a:pt x="226" y="183"/>
                  <a:pt x="225" y="183"/>
                  <a:pt x="221" y="184"/>
                </a:cubicBezTo>
                <a:cubicBezTo>
                  <a:pt x="215" y="185"/>
                  <a:pt x="209" y="183"/>
                  <a:pt x="204" y="180"/>
                </a:cubicBezTo>
                <a:cubicBezTo>
                  <a:pt x="204" y="180"/>
                  <a:pt x="204" y="180"/>
                  <a:pt x="203" y="180"/>
                </a:cubicBezTo>
                <a:cubicBezTo>
                  <a:pt x="202" y="179"/>
                  <a:pt x="201" y="179"/>
                  <a:pt x="200" y="178"/>
                </a:cubicBezTo>
                <a:cubicBezTo>
                  <a:pt x="197" y="177"/>
                  <a:pt x="194" y="177"/>
                  <a:pt x="191" y="177"/>
                </a:cubicBezTo>
                <a:cubicBezTo>
                  <a:pt x="191" y="177"/>
                  <a:pt x="190" y="177"/>
                  <a:pt x="189" y="178"/>
                </a:cubicBezTo>
                <a:cubicBezTo>
                  <a:pt x="188" y="178"/>
                  <a:pt x="187" y="179"/>
                  <a:pt x="187" y="180"/>
                </a:cubicBezTo>
                <a:cubicBezTo>
                  <a:pt x="187" y="180"/>
                  <a:pt x="187" y="180"/>
                  <a:pt x="187" y="180"/>
                </a:cubicBezTo>
                <a:cubicBezTo>
                  <a:pt x="187" y="181"/>
                  <a:pt x="186" y="182"/>
                  <a:pt x="185" y="182"/>
                </a:cubicBezTo>
                <a:cubicBezTo>
                  <a:pt x="183" y="183"/>
                  <a:pt x="182" y="182"/>
                  <a:pt x="181" y="182"/>
                </a:cubicBezTo>
                <a:cubicBezTo>
                  <a:pt x="180" y="181"/>
                  <a:pt x="180" y="181"/>
                  <a:pt x="179" y="180"/>
                </a:cubicBezTo>
                <a:cubicBezTo>
                  <a:pt x="179" y="180"/>
                  <a:pt x="178" y="179"/>
                  <a:pt x="177" y="179"/>
                </a:cubicBezTo>
                <a:cubicBezTo>
                  <a:pt x="176" y="178"/>
                  <a:pt x="175" y="177"/>
                  <a:pt x="174" y="177"/>
                </a:cubicBezTo>
                <a:cubicBezTo>
                  <a:pt x="173" y="177"/>
                  <a:pt x="173" y="176"/>
                  <a:pt x="173" y="176"/>
                </a:cubicBezTo>
                <a:cubicBezTo>
                  <a:pt x="172" y="176"/>
                  <a:pt x="171" y="175"/>
                  <a:pt x="169" y="174"/>
                </a:cubicBezTo>
                <a:cubicBezTo>
                  <a:pt x="167" y="173"/>
                  <a:pt x="164" y="172"/>
                  <a:pt x="162" y="170"/>
                </a:cubicBezTo>
                <a:cubicBezTo>
                  <a:pt x="130" y="155"/>
                  <a:pt x="130" y="155"/>
                  <a:pt x="130" y="155"/>
                </a:cubicBezTo>
                <a:cubicBezTo>
                  <a:pt x="129" y="154"/>
                  <a:pt x="127" y="154"/>
                  <a:pt x="126" y="153"/>
                </a:cubicBezTo>
                <a:cubicBezTo>
                  <a:pt x="118" y="149"/>
                  <a:pt x="107" y="147"/>
                  <a:pt x="101" y="153"/>
                </a:cubicBezTo>
                <a:cubicBezTo>
                  <a:pt x="101" y="153"/>
                  <a:pt x="101" y="153"/>
                  <a:pt x="101" y="153"/>
                </a:cubicBezTo>
                <a:cubicBezTo>
                  <a:pt x="100" y="154"/>
                  <a:pt x="98" y="155"/>
                  <a:pt x="97" y="155"/>
                </a:cubicBezTo>
                <a:cubicBezTo>
                  <a:pt x="96" y="155"/>
                  <a:pt x="95" y="154"/>
                  <a:pt x="94" y="153"/>
                </a:cubicBezTo>
                <a:cubicBezTo>
                  <a:pt x="94" y="153"/>
                  <a:pt x="94" y="153"/>
                  <a:pt x="94" y="153"/>
                </a:cubicBezTo>
                <a:cubicBezTo>
                  <a:pt x="93" y="151"/>
                  <a:pt x="92" y="150"/>
                  <a:pt x="90" y="149"/>
                </a:cubicBezTo>
                <a:cubicBezTo>
                  <a:pt x="90" y="148"/>
                  <a:pt x="89" y="148"/>
                  <a:pt x="88" y="148"/>
                </a:cubicBezTo>
                <a:cubicBezTo>
                  <a:pt x="88" y="148"/>
                  <a:pt x="87" y="148"/>
                  <a:pt x="86" y="147"/>
                </a:cubicBezTo>
                <a:cubicBezTo>
                  <a:pt x="86" y="147"/>
                  <a:pt x="85" y="147"/>
                  <a:pt x="84" y="147"/>
                </a:cubicBezTo>
                <a:cubicBezTo>
                  <a:pt x="82" y="147"/>
                  <a:pt x="80" y="148"/>
                  <a:pt x="79" y="149"/>
                </a:cubicBezTo>
                <a:cubicBezTo>
                  <a:pt x="78" y="149"/>
                  <a:pt x="78" y="149"/>
                  <a:pt x="78" y="149"/>
                </a:cubicBezTo>
                <a:cubicBezTo>
                  <a:pt x="77" y="150"/>
                  <a:pt x="75" y="151"/>
                  <a:pt x="74" y="150"/>
                </a:cubicBezTo>
                <a:cubicBezTo>
                  <a:pt x="65" y="149"/>
                  <a:pt x="65" y="149"/>
                  <a:pt x="65" y="149"/>
                </a:cubicBezTo>
                <a:cubicBezTo>
                  <a:pt x="49" y="146"/>
                  <a:pt x="49" y="146"/>
                  <a:pt x="49" y="146"/>
                </a:cubicBezTo>
                <a:cubicBezTo>
                  <a:pt x="44" y="145"/>
                  <a:pt x="39" y="144"/>
                  <a:pt x="35" y="146"/>
                </a:cubicBezTo>
                <a:cubicBezTo>
                  <a:pt x="35" y="146"/>
                  <a:pt x="34" y="147"/>
                  <a:pt x="33" y="147"/>
                </a:cubicBezTo>
                <a:cubicBezTo>
                  <a:pt x="32" y="148"/>
                  <a:pt x="31" y="148"/>
                  <a:pt x="30" y="149"/>
                </a:cubicBezTo>
                <a:cubicBezTo>
                  <a:pt x="28" y="150"/>
                  <a:pt x="25" y="151"/>
                  <a:pt x="22" y="150"/>
                </a:cubicBezTo>
                <a:cubicBezTo>
                  <a:pt x="20" y="150"/>
                  <a:pt x="19" y="149"/>
                  <a:pt x="18" y="149"/>
                </a:cubicBezTo>
                <a:cubicBezTo>
                  <a:pt x="18" y="148"/>
                  <a:pt x="17" y="148"/>
                  <a:pt x="17" y="148"/>
                </a:cubicBezTo>
                <a:cubicBezTo>
                  <a:pt x="16" y="147"/>
                  <a:pt x="16" y="147"/>
                  <a:pt x="15" y="147"/>
                </a:cubicBezTo>
                <a:cubicBezTo>
                  <a:pt x="14" y="146"/>
                  <a:pt x="12" y="146"/>
                  <a:pt x="11" y="147"/>
                </a:cubicBezTo>
                <a:cubicBezTo>
                  <a:pt x="10" y="147"/>
                  <a:pt x="9" y="148"/>
                  <a:pt x="8" y="149"/>
                </a:cubicBezTo>
                <a:cubicBezTo>
                  <a:pt x="8" y="149"/>
                  <a:pt x="8" y="149"/>
                  <a:pt x="8" y="150"/>
                </a:cubicBezTo>
                <a:cubicBezTo>
                  <a:pt x="7" y="151"/>
                  <a:pt x="6" y="152"/>
                  <a:pt x="5" y="152"/>
                </a:cubicBezTo>
                <a:cubicBezTo>
                  <a:pt x="4" y="153"/>
                  <a:pt x="3" y="153"/>
                  <a:pt x="3" y="152"/>
                </a:cubicBezTo>
                <a:cubicBezTo>
                  <a:pt x="1" y="152"/>
                  <a:pt x="0" y="150"/>
                  <a:pt x="0" y="149"/>
                </a:cubicBezTo>
                <a:cubicBezTo>
                  <a:pt x="0" y="148"/>
                  <a:pt x="0" y="148"/>
                  <a:pt x="0" y="147"/>
                </a:cubicBezTo>
                <a:cubicBezTo>
                  <a:pt x="1" y="145"/>
                  <a:pt x="3" y="142"/>
                  <a:pt x="5" y="141"/>
                </a:cubicBezTo>
                <a:cubicBezTo>
                  <a:pt x="6" y="140"/>
                  <a:pt x="7" y="140"/>
                  <a:pt x="7" y="139"/>
                </a:cubicBezTo>
                <a:cubicBezTo>
                  <a:pt x="11" y="138"/>
                  <a:pt x="15" y="138"/>
                  <a:pt x="19" y="139"/>
                </a:cubicBezTo>
                <a:cubicBezTo>
                  <a:pt x="19" y="140"/>
                  <a:pt x="20" y="140"/>
                  <a:pt x="21" y="141"/>
                </a:cubicBezTo>
                <a:cubicBezTo>
                  <a:pt x="22" y="142"/>
                  <a:pt x="23" y="142"/>
                  <a:pt x="24" y="142"/>
                </a:cubicBezTo>
                <a:cubicBezTo>
                  <a:pt x="25" y="143"/>
                  <a:pt x="27" y="142"/>
                  <a:pt x="29" y="140"/>
                </a:cubicBezTo>
                <a:cubicBezTo>
                  <a:pt x="30" y="140"/>
                  <a:pt x="31" y="139"/>
                  <a:pt x="32" y="139"/>
                </a:cubicBezTo>
                <a:cubicBezTo>
                  <a:pt x="39" y="136"/>
                  <a:pt x="46" y="137"/>
                  <a:pt x="51" y="138"/>
                </a:cubicBezTo>
                <a:cubicBezTo>
                  <a:pt x="74" y="142"/>
                  <a:pt x="74" y="142"/>
                  <a:pt x="74" y="142"/>
                </a:cubicBezTo>
                <a:cubicBezTo>
                  <a:pt x="77" y="140"/>
                  <a:pt x="80" y="139"/>
                  <a:pt x="84" y="139"/>
                </a:cubicBezTo>
                <a:cubicBezTo>
                  <a:pt x="85" y="139"/>
                  <a:pt x="87" y="139"/>
                  <a:pt x="88" y="140"/>
                </a:cubicBezTo>
                <a:cubicBezTo>
                  <a:pt x="88" y="140"/>
                  <a:pt x="88" y="140"/>
                  <a:pt x="88" y="140"/>
                </a:cubicBezTo>
                <a:cubicBezTo>
                  <a:pt x="92" y="140"/>
                  <a:pt x="95" y="142"/>
                  <a:pt x="98" y="145"/>
                </a:cubicBezTo>
                <a:cubicBezTo>
                  <a:pt x="106" y="139"/>
                  <a:pt x="118" y="140"/>
                  <a:pt x="134" y="148"/>
                </a:cubicBezTo>
                <a:cubicBezTo>
                  <a:pt x="136" y="149"/>
                  <a:pt x="136" y="149"/>
                  <a:pt x="136" y="149"/>
                </a:cubicBezTo>
                <a:cubicBezTo>
                  <a:pt x="144" y="153"/>
                  <a:pt x="144" y="153"/>
                  <a:pt x="144" y="153"/>
                </a:cubicBezTo>
                <a:cubicBezTo>
                  <a:pt x="165" y="163"/>
                  <a:pt x="165" y="163"/>
                  <a:pt x="165" y="163"/>
                </a:cubicBezTo>
                <a:cubicBezTo>
                  <a:pt x="169" y="165"/>
                  <a:pt x="169" y="165"/>
                  <a:pt x="169" y="165"/>
                </a:cubicBezTo>
                <a:cubicBezTo>
                  <a:pt x="171" y="166"/>
                  <a:pt x="172" y="167"/>
                  <a:pt x="174" y="168"/>
                </a:cubicBezTo>
                <a:cubicBezTo>
                  <a:pt x="177" y="169"/>
                  <a:pt x="180" y="171"/>
                  <a:pt x="182" y="173"/>
                </a:cubicBezTo>
                <a:cubicBezTo>
                  <a:pt x="183" y="172"/>
                  <a:pt x="184" y="172"/>
                  <a:pt x="184" y="171"/>
                </a:cubicBezTo>
                <a:cubicBezTo>
                  <a:pt x="185" y="171"/>
                  <a:pt x="186" y="171"/>
                  <a:pt x="186" y="170"/>
                </a:cubicBezTo>
                <a:cubicBezTo>
                  <a:pt x="188" y="169"/>
                  <a:pt x="191" y="169"/>
                  <a:pt x="193" y="169"/>
                </a:cubicBezTo>
                <a:cubicBezTo>
                  <a:pt x="196" y="169"/>
                  <a:pt x="200" y="170"/>
                  <a:pt x="203" y="171"/>
                </a:cubicBezTo>
                <a:cubicBezTo>
                  <a:pt x="204" y="171"/>
                  <a:pt x="205" y="172"/>
                  <a:pt x="207" y="173"/>
                </a:cubicBezTo>
                <a:cubicBezTo>
                  <a:pt x="210" y="174"/>
                  <a:pt x="214" y="176"/>
                  <a:pt x="217" y="176"/>
                </a:cubicBezTo>
                <a:cubicBezTo>
                  <a:pt x="217" y="176"/>
                  <a:pt x="217" y="176"/>
                  <a:pt x="218" y="176"/>
                </a:cubicBezTo>
                <a:cubicBezTo>
                  <a:pt x="218" y="176"/>
                  <a:pt x="219" y="176"/>
                  <a:pt x="219" y="176"/>
                </a:cubicBezTo>
                <a:cubicBezTo>
                  <a:pt x="225" y="174"/>
                  <a:pt x="229" y="174"/>
                  <a:pt x="232" y="176"/>
                </a:cubicBezTo>
                <a:cubicBezTo>
                  <a:pt x="232" y="174"/>
                  <a:pt x="233" y="173"/>
                  <a:pt x="233" y="171"/>
                </a:cubicBezTo>
                <a:cubicBezTo>
                  <a:pt x="234" y="169"/>
                  <a:pt x="234" y="167"/>
                  <a:pt x="235" y="165"/>
                </a:cubicBezTo>
                <a:cubicBezTo>
                  <a:pt x="238" y="158"/>
                  <a:pt x="243" y="155"/>
                  <a:pt x="249" y="153"/>
                </a:cubicBezTo>
                <a:cubicBezTo>
                  <a:pt x="251" y="152"/>
                  <a:pt x="252" y="152"/>
                  <a:pt x="254" y="151"/>
                </a:cubicBezTo>
                <a:cubicBezTo>
                  <a:pt x="254" y="151"/>
                  <a:pt x="255" y="151"/>
                  <a:pt x="255" y="151"/>
                </a:cubicBezTo>
                <a:cubicBezTo>
                  <a:pt x="256" y="150"/>
                  <a:pt x="258" y="150"/>
                  <a:pt x="259" y="149"/>
                </a:cubicBezTo>
                <a:cubicBezTo>
                  <a:pt x="260" y="149"/>
                  <a:pt x="260" y="149"/>
                  <a:pt x="260" y="149"/>
                </a:cubicBezTo>
                <a:cubicBezTo>
                  <a:pt x="263" y="148"/>
                  <a:pt x="266" y="146"/>
                  <a:pt x="267" y="144"/>
                </a:cubicBezTo>
                <a:cubicBezTo>
                  <a:pt x="270" y="142"/>
                  <a:pt x="271" y="138"/>
                  <a:pt x="272" y="135"/>
                </a:cubicBezTo>
                <a:cubicBezTo>
                  <a:pt x="273" y="132"/>
                  <a:pt x="274" y="130"/>
                  <a:pt x="276" y="127"/>
                </a:cubicBezTo>
                <a:cubicBezTo>
                  <a:pt x="276" y="127"/>
                  <a:pt x="276" y="126"/>
                  <a:pt x="277" y="126"/>
                </a:cubicBezTo>
                <a:cubicBezTo>
                  <a:pt x="277" y="125"/>
                  <a:pt x="278" y="124"/>
                  <a:pt x="279" y="123"/>
                </a:cubicBezTo>
                <a:cubicBezTo>
                  <a:pt x="280" y="122"/>
                  <a:pt x="281" y="121"/>
                  <a:pt x="282" y="121"/>
                </a:cubicBezTo>
                <a:cubicBezTo>
                  <a:pt x="285" y="119"/>
                  <a:pt x="289" y="118"/>
                  <a:pt x="292" y="119"/>
                </a:cubicBezTo>
                <a:cubicBezTo>
                  <a:pt x="294" y="119"/>
                  <a:pt x="295" y="119"/>
                  <a:pt x="297" y="120"/>
                </a:cubicBezTo>
                <a:cubicBezTo>
                  <a:pt x="297" y="120"/>
                  <a:pt x="297" y="119"/>
                  <a:pt x="297" y="119"/>
                </a:cubicBezTo>
                <a:cubicBezTo>
                  <a:pt x="301" y="113"/>
                  <a:pt x="305" y="106"/>
                  <a:pt x="309" y="100"/>
                </a:cubicBezTo>
                <a:cubicBezTo>
                  <a:pt x="310" y="98"/>
                  <a:pt x="310" y="97"/>
                  <a:pt x="311" y="96"/>
                </a:cubicBezTo>
                <a:cubicBezTo>
                  <a:pt x="315" y="88"/>
                  <a:pt x="319" y="81"/>
                  <a:pt x="322" y="74"/>
                </a:cubicBezTo>
                <a:cubicBezTo>
                  <a:pt x="322" y="72"/>
                  <a:pt x="323" y="71"/>
                  <a:pt x="324" y="70"/>
                </a:cubicBezTo>
                <a:cubicBezTo>
                  <a:pt x="324" y="70"/>
                  <a:pt x="324" y="70"/>
                  <a:pt x="324" y="69"/>
                </a:cubicBezTo>
                <a:cubicBezTo>
                  <a:pt x="324" y="68"/>
                  <a:pt x="325" y="68"/>
                  <a:pt x="326" y="67"/>
                </a:cubicBezTo>
                <a:cubicBezTo>
                  <a:pt x="327" y="67"/>
                  <a:pt x="328" y="67"/>
                  <a:pt x="329" y="68"/>
                </a:cubicBezTo>
                <a:cubicBezTo>
                  <a:pt x="332" y="69"/>
                  <a:pt x="332" y="69"/>
                  <a:pt x="332" y="69"/>
                </a:cubicBezTo>
                <a:cubicBezTo>
                  <a:pt x="334" y="70"/>
                  <a:pt x="334" y="70"/>
                  <a:pt x="334" y="70"/>
                </a:cubicBezTo>
                <a:cubicBezTo>
                  <a:pt x="334" y="69"/>
                  <a:pt x="334" y="69"/>
                  <a:pt x="334" y="69"/>
                </a:cubicBezTo>
                <a:cubicBezTo>
                  <a:pt x="341" y="58"/>
                  <a:pt x="341" y="58"/>
                  <a:pt x="341" y="58"/>
                </a:cubicBezTo>
                <a:cubicBezTo>
                  <a:pt x="345" y="51"/>
                  <a:pt x="345" y="51"/>
                  <a:pt x="345" y="51"/>
                </a:cubicBezTo>
                <a:cubicBezTo>
                  <a:pt x="348" y="46"/>
                  <a:pt x="348" y="46"/>
                  <a:pt x="348" y="46"/>
                </a:cubicBezTo>
                <a:cubicBezTo>
                  <a:pt x="348" y="46"/>
                  <a:pt x="348" y="46"/>
                  <a:pt x="348" y="46"/>
                </a:cubicBezTo>
                <a:cubicBezTo>
                  <a:pt x="348" y="45"/>
                  <a:pt x="349" y="45"/>
                  <a:pt x="350" y="44"/>
                </a:cubicBezTo>
                <a:cubicBezTo>
                  <a:pt x="351" y="44"/>
                  <a:pt x="352" y="44"/>
                  <a:pt x="353" y="45"/>
                </a:cubicBezTo>
                <a:cubicBezTo>
                  <a:pt x="355" y="46"/>
                  <a:pt x="355" y="46"/>
                  <a:pt x="355" y="46"/>
                </a:cubicBezTo>
                <a:cubicBezTo>
                  <a:pt x="366" y="54"/>
                  <a:pt x="366" y="54"/>
                  <a:pt x="366" y="54"/>
                </a:cubicBezTo>
                <a:cubicBezTo>
                  <a:pt x="367" y="51"/>
                  <a:pt x="368" y="49"/>
                  <a:pt x="369" y="46"/>
                </a:cubicBezTo>
                <a:cubicBezTo>
                  <a:pt x="370" y="45"/>
                  <a:pt x="370" y="44"/>
                  <a:pt x="371" y="42"/>
                </a:cubicBezTo>
                <a:cubicBezTo>
                  <a:pt x="372" y="41"/>
                  <a:pt x="373" y="40"/>
                  <a:pt x="374" y="39"/>
                </a:cubicBezTo>
                <a:cubicBezTo>
                  <a:pt x="378" y="35"/>
                  <a:pt x="384" y="33"/>
                  <a:pt x="389" y="34"/>
                </a:cubicBezTo>
                <a:cubicBezTo>
                  <a:pt x="391" y="34"/>
                  <a:pt x="393" y="34"/>
                  <a:pt x="395" y="35"/>
                </a:cubicBezTo>
                <a:cubicBezTo>
                  <a:pt x="402" y="25"/>
                  <a:pt x="402" y="25"/>
                  <a:pt x="402" y="25"/>
                </a:cubicBezTo>
                <a:cubicBezTo>
                  <a:pt x="403" y="24"/>
                  <a:pt x="404" y="24"/>
                  <a:pt x="404" y="24"/>
                </a:cubicBezTo>
                <a:cubicBezTo>
                  <a:pt x="405" y="24"/>
                  <a:pt x="405" y="24"/>
                  <a:pt x="406" y="24"/>
                </a:cubicBezTo>
                <a:cubicBezTo>
                  <a:pt x="407" y="24"/>
                  <a:pt x="408" y="24"/>
                  <a:pt x="409" y="25"/>
                </a:cubicBezTo>
                <a:cubicBezTo>
                  <a:pt x="412" y="29"/>
                  <a:pt x="419" y="29"/>
                  <a:pt x="424" y="28"/>
                </a:cubicBezTo>
                <a:cubicBezTo>
                  <a:pt x="424" y="27"/>
                  <a:pt x="425" y="27"/>
                  <a:pt x="426" y="27"/>
                </a:cubicBezTo>
                <a:cubicBezTo>
                  <a:pt x="426" y="27"/>
                  <a:pt x="426" y="27"/>
                  <a:pt x="426" y="27"/>
                </a:cubicBezTo>
                <a:cubicBezTo>
                  <a:pt x="427" y="26"/>
                  <a:pt x="429" y="25"/>
                  <a:pt x="430" y="24"/>
                </a:cubicBezTo>
                <a:cubicBezTo>
                  <a:pt x="432" y="23"/>
                  <a:pt x="433" y="22"/>
                  <a:pt x="435" y="20"/>
                </a:cubicBezTo>
                <a:cubicBezTo>
                  <a:pt x="436" y="19"/>
                  <a:pt x="437" y="18"/>
                  <a:pt x="438" y="17"/>
                </a:cubicBezTo>
                <a:cubicBezTo>
                  <a:pt x="439" y="16"/>
                  <a:pt x="439" y="16"/>
                  <a:pt x="439" y="16"/>
                </a:cubicBezTo>
                <a:cubicBezTo>
                  <a:pt x="440" y="16"/>
                  <a:pt x="440" y="16"/>
                  <a:pt x="440" y="16"/>
                </a:cubicBezTo>
                <a:cubicBezTo>
                  <a:pt x="443" y="13"/>
                  <a:pt x="446" y="10"/>
                  <a:pt x="450" y="9"/>
                </a:cubicBezTo>
                <a:cubicBezTo>
                  <a:pt x="453" y="9"/>
                  <a:pt x="455" y="9"/>
                  <a:pt x="458" y="9"/>
                </a:cubicBezTo>
                <a:cubicBezTo>
                  <a:pt x="459" y="9"/>
                  <a:pt x="460" y="9"/>
                  <a:pt x="461" y="9"/>
                </a:cubicBezTo>
                <a:cubicBezTo>
                  <a:pt x="461" y="9"/>
                  <a:pt x="461" y="9"/>
                  <a:pt x="461" y="9"/>
                </a:cubicBezTo>
                <a:cubicBezTo>
                  <a:pt x="465" y="9"/>
                  <a:pt x="470" y="7"/>
                  <a:pt x="474" y="5"/>
                </a:cubicBezTo>
                <a:cubicBezTo>
                  <a:pt x="476" y="4"/>
                  <a:pt x="478" y="3"/>
                  <a:pt x="481" y="2"/>
                </a:cubicBezTo>
                <a:cubicBezTo>
                  <a:pt x="482" y="1"/>
                  <a:pt x="483" y="1"/>
                  <a:pt x="484" y="1"/>
                </a:cubicBezTo>
                <a:cubicBezTo>
                  <a:pt x="487" y="0"/>
                  <a:pt x="489" y="0"/>
                  <a:pt x="491" y="0"/>
                </a:cubicBezTo>
                <a:cubicBezTo>
                  <a:pt x="496" y="0"/>
                  <a:pt x="501" y="2"/>
                  <a:pt x="505" y="5"/>
                </a:cubicBezTo>
                <a:cubicBezTo>
                  <a:pt x="506" y="7"/>
                  <a:pt x="507" y="8"/>
                  <a:pt x="508" y="10"/>
                </a:cubicBezTo>
                <a:cubicBezTo>
                  <a:pt x="509" y="9"/>
                  <a:pt x="510" y="9"/>
                  <a:pt x="512" y="10"/>
                </a:cubicBezTo>
                <a:cubicBezTo>
                  <a:pt x="513" y="10"/>
                  <a:pt x="514" y="10"/>
                  <a:pt x="516" y="11"/>
                </a:cubicBezTo>
                <a:cubicBezTo>
                  <a:pt x="518" y="11"/>
                  <a:pt x="520" y="12"/>
                  <a:pt x="522" y="13"/>
                </a:cubicBezTo>
                <a:cubicBezTo>
                  <a:pt x="526" y="16"/>
                  <a:pt x="526" y="16"/>
                  <a:pt x="526" y="16"/>
                </a:cubicBezTo>
                <a:cubicBezTo>
                  <a:pt x="534" y="20"/>
                  <a:pt x="534" y="20"/>
                  <a:pt x="534" y="20"/>
                </a:cubicBezTo>
                <a:cubicBezTo>
                  <a:pt x="547" y="28"/>
                  <a:pt x="547" y="28"/>
                  <a:pt x="547" y="28"/>
                </a:cubicBezTo>
                <a:cubicBezTo>
                  <a:pt x="558" y="22"/>
                  <a:pt x="558" y="22"/>
                  <a:pt x="558" y="22"/>
                </a:cubicBezTo>
                <a:cubicBezTo>
                  <a:pt x="559" y="22"/>
                  <a:pt x="560" y="21"/>
                  <a:pt x="560" y="21"/>
                </a:cubicBezTo>
                <a:cubicBezTo>
                  <a:pt x="572" y="22"/>
                  <a:pt x="583" y="27"/>
                  <a:pt x="590" y="36"/>
                </a:cubicBezTo>
                <a:cubicBezTo>
                  <a:pt x="592" y="35"/>
                  <a:pt x="595" y="35"/>
                  <a:pt x="597" y="3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222" name="Freeform 80">
            <a:extLst>
              <a:ext uri="{FF2B5EF4-FFF2-40B4-BE49-F238E27FC236}">
                <a16:creationId xmlns:a16="http://schemas.microsoft.com/office/drawing/2014/main" id="{A6E07A72-1479-4C67-BB66-AD44551ECAA5}"/>
              </a:ext>
            </a:extLst>
          </p:cNvPr>
          <p:cNvSpPr>
            <a:spLocks/>
          </p:cNvSpPr>
          <p:nvPr/>
        </p:nvSpPr>
        <p:spPr bwMode="auto">
          <a:xfrm>
            <a:off x="1525588" y="2976563"/>
            <a:ext cx="6307137" cy="1166812"/>
          </a:xfrm>
          <a:custGeom>
            <a:avLst/>
            <a:gdLst>
              <a:gd name="T0" fmla="*/ 2147483646 w 601"/>
              <a:gd name="T1" fmla="*/ 1767972464 h 111"/>
              <a:gd name="T2" fmla="*/ 2147483646 w 601"/>
              <a:gd name="T3" fmla="*/ 1878472714 h 111"/>
              <a:gd name="T4" fmla="*/ 2147483646 w 601"/>
              <a:gd name="T5" fmla="*/ 2147483646 h 111"/>
              <a:gd name="T6" fmla="*/ 2147483646 w 601"/>
              <a:gd name="T7" fmla="*/ 2147483646 h 111"/>
              <a:gd name="T8" fmla="*/ 2147483646 w 601"/>
              <a:gd name="T9" fmla="*/ 2147483646 h 111"/>
              <a:gd name="T10" fmla="*/ 2147483646 w 601"/>
              <a:gd name="T11" fmla="*/ 2147483646 h 111"/>
              <a:gd name="T12" fmla="*/ 2147483646 w 601"/>
              <a:gd name="T13" fmla="*/ 2147483646 h 111"/>
              <a:gd name="T14" fmla="*/ 2147483646 w 601"/>
              <a:gd name="T15" fmla="*/ 2147483646 h 111"/>
              <a:gd name="T16" fmla="*/ 2147483646 w 601"/>
              <a:gd name="T17" fmla="*/ 2147483646 h 111"/>
              <a:gd name="T18" fmla="*/ 2147483646 w 601"/>
              <a:gd name="T19" fmla="*/ 2147483646 h 111"/>
              <a:gd name="T20" fmla="*/ 2147483646 w 601"/>
              <a:gd name="T21" fmla="*/ 2147483646 h 111"/>
              <a:gd name="T22" fmla="*/ 2147483646 w 601"/>
              <a:gd name="T23" fmla="*/ 2147483646 h 111"/>
              <a:gd name="T24" fmla="*/ 2147483646 w 601"/>
              <a:gd name="T25" fmla="*/ 2147483646 h 111"/>
              <a:gd name="T26" fmla="*/ 2147483646 w 601"/>
              <a:gd name="T27" fmla="*/ 2147483646 h 111"/>
              <a:gd name="T28" fmla="*/ 2147483646 w 601"/>
              <a:gd name="T29" fmla="*/ 2147483646 h 111"/>
              <a:gd name="T30" fmla="*/ 2147483646 w 601"/>
              <a:gd name="T31" fmla="*/ 2147483646 h 111"/>
              <a:gd name="T32" fmla="*/ 2147483646 w 601"/>
              <a:gd name="T33" fmla="*/ 2147483646 h 111"/>
              <a:gd name="T34" fmla="*/ 2147483646 w 601"/>
              <a:gd name="T35" fmla="*/ 2147483646 h 111"/>
              <a:gd name="T36" fmla="*/ 2147483646 w 601"/>
              <a:gd name="T37" fmla="*/ 2147483646 h 111"/>
              <a:gd name="T38" fmla="*/ 2147483646 w 601"/>
              <a:gd name="T39" fmla="*/ 2147483646 h 111"/>
              <a:gd name="T40" fmla="*/ 2147483646 w 601"/>
              <a:gd name="T41" fmla="*/ 2147483646 h 111"/>
              <a:gd name="T42" fmla="*/ 2147483646 w 601"/>
              <a:gd name="T43" fmla="*/ 2147483646 h 111"/>
              <a:gd name="T44" fmla="*/ 2147483646 w 601"/>
              <a:gd name="T45" fmla="*/ 2147483646 h 111"/>
              <a:gd name="T46" fmla="*/ 2147483646 w 601"/>
              <a:gd name="T47" fmla="*/ 2147483646 h 111"/>
              <a:gd name="T48" fmla="*/ 2147483646 w 601"/>
              <a:gd name="T49" fmla="*/ 2147483646 h 111"/>
              <a:gd name="T50" fmla="*/ 2147483646 w 601"/>
              <a:gd name="T51" fmla="*/ 2147483646 h 111"/>
              <a:gd name="T52" fmla="*/ 2147483646 w 601"/>
              <a:gd name="T53" fmla="*/ 1325981976 h 111"/>
              <a:gd name="T54" fmla="*/ 0 w 601"/>
              <a:gd name="T55" fmla="*/ 994481226 h 111"/>
              <a:gd name="T56" fmla="*/ 330395331 w 601"/>
              <a:gd name="T57" fmla="*/ 441990488 h 111"/>
              <a:gd name="T58" fmla="*/ 2147483646 w 601"/>
              <a:gd name="T59" fmla="*/ 552490738 h 111"/>
              <a:gd name="T60" fmla="*/ 2147483646 w 601"/>
              <a:gd name="T61" fmla="*/ 1546971964 h 111"/>
              <a:gd name="T62" fmla="*/ 2147483646 w 601"/>
              <a:gd name="T63" fmla="*/ 1988972964 h 111"/>
              <a:gd name="T64" fmla="*/ 2147483646 w 601"/>
              <a:gd name="T65" fmla="*/ 2147483646 h 111"/>
              <a:gd name="T66" fmla="*/ 2147483646 w 601"/>
              <a:gd name="T67" fmla="*/ 2147483646 h 111"/>
              <a:gd name="T68" fmla="*/ 2147483646 w 601"/>
              <a:gd name="T69" fmla="*/ 2147483646 h 111"/>
              <a:gd name="T70" fmla="*/ 2147483646 w 601"/>
              <a:gd name="T71" fmla="*/ 2147483646 h 111"/>
              <a:gd name="T72" fmla="*/ 2147483646 w 601"/>
              <a:gd name="T73" fmla="*/ 2147483646 h 111"/>
              <a:gd name="T74" fmla="*/ 2147483646 w 601"/>
              <a:gd name="T75" fmla="*/ 2147483646 h 111"/>
              <a:gd name="T76" fmla="*/ 2147483646 w 601"/>
              <a:gd name="T77" fmla="*/ 2147483646 h 111"/>
              <a:gd name="T78" fmla="*/ 2147483646 w 601"/>
              <a:gd name="T79" fmla="*/ 2147483646 h 111"/>
              <a:gd name="T80" fmla="*/ 2147483646 w 601"/>
              <a:gd name="T81" fmla="*/ 2147483646 h 111"/>
              <a:gd name="T82" fmla="*/ 2147483646 w 601"/>
              <a:gd name="T83" fmla="*/ 2147483646 h 111"/>
              <a:gd name="T84" fmla="*/ 2147483646 w 601"/>
              <a:gd name="T85" fmla="*/ 2147483646 h 111"/>
              <a:gd name="T86" fmla="*/ 2147483646 w 601"/>
              <a:gd name="T87" fmla="*/ 2147483646 h 111"/>
              <a:gd name="T88" fmla="*/ 2147483646 w 601"/>
              <a:gd name="T89" fmla="*/ 2147483646 h 111"/>
              <a:gd name="T90" fmla="*/ 2147483646 w 601"/>
              <a:gd name="T91" fmla="*/ 2147483646 h 111"/>
              <a:gd name="T92" fmla="*/ 2147483646 w 601"/>
              <a:gd name="T93" fmla="*/ 2147483646 h 111"/>
              <a:gd name="T94" fmla="*/ 2147483646 w 601"/>
              <a:gd name="T95" fmla="*/ 2147483646 h 111"/>
              <a:gd name="T96" fmla="*/ 2147483646 w 601"/>
              <a:gd name="T97" fmla="*/ 2147483646 h 111"/>
              <a:gd name="T98" fmla="*/ 2147483646 w 601"/>
              <a:gd name="T99" fmla="*/ 2147483646 h 111"/>
              <a:gd name="T100" fmla="*/ 2147483646 w 601"/>
              <a:gd name="T101" fmla="*/ 2147483646 h 111"/>
              <a:gd name="T102" fmla="*/ 2147483646 w 601"/>
              <a:gd name="T103" fmla="*/ 2147483646 h 111"/>
              <a:gd name="T104" fmla="*/ 2147483646 w 601"/>
              <a:gd name="T105" fmla="*/ 2147483646 h 111"/>
              <a:gd name="T106" fmla="*/ 2147483646 w 601"/>
              <a:gd name="T107" fmla="*/ 2147483646 h 111"/>
              <a:gd name="T108" fmla="*/ 2147483646 w 601"/>
              <a:gd name="T109" fmla="*/ 2147483646 h 111"/>
              <a:gd name="T110" fmla="*/ 2147483646 w 601"/>
              <a:gd name="T111" fmla="*/ 1878472714 h 111"/>
              <a:gd name="T112" fmla="*/ 2147483646 w 601"/>
              <a:gd name="T113" fmla="*/ 883991488 h 111"/>
              <a:gd name="T114" fmla="*/ 2147483646 w 601"/>
              <a:gd name="T115" fmla="*/ 1325981976 h 111"/>
              <a:gd name="T116" fmla="*/ 2147483646 w 601"/>
              <a:gd name="T117" fmla="*/ 883991488 h 11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01" h="111">
                <a:moveTo>
                  <a:pt x="601" y="8"/>
                </a:moveTo>
                <a:cubicBezTo>
                  <a:pt x="601" y="16"/>
                  <a:pt x="601" y="16"/>
                  <a:pt x="601" y="16"/>
                </a:cubicBezTo>
                <a:cubicBezTo>
                  <a:pt x="600" y="16"/>
                  <a:pt x="598" y="16"/>
                  <a:pt x="597" y="16"/>
                </a:cubicBezTo>
                <a:cubicBezTo>
                  <a:pt x="593" y="16"/>
                  <a:pt x="589" y="17"/>
                  <a:pt x="587" y="20"/>
                </a:cubicBezTo>
                <a:cubicBezTo>
                  <a:pt x="586" y="21"/>
                  <a:pt x="584" y="22"/>
                  <a:pt x="582" y="21"/>
                </a:cubicBezTo>
                <a:cubicBezTo>
                  <a:pt x="575" y="17"/>
                  <a:pt x="575" y="17"/>
                  <a:pt x="575" y="17"/>
                </a:cubicBezTo>
                <a:cubicBezTo>
                  <a:pt x="571" y="22"/>
                  <a:pt x="565" y="25"/>
                  <a:pt x="560" y="25"/>
                </a:cubicBezTo>
                <a:cubicBezTo>
                  <a:pt x="556" y="25"/>
                  <a:pt x="552" y="25"/>
                  <a:pt x="549" y="25"/>
                </a:cubicBezTo>
                <a:cubicBezTo>
                  <a:pt x="546" y="24"/>
                  <a:pt x="544" y="24"/>
                  <a:pt x="542" y="24"/>
                </a:cubicBezTo>
                <a:cubicBezTo>
                  <a:pt x="535" y="24"/>
                  <a:pt x="529" y="26"/>
                  <a:pt x="523" y="29"/>
                </a:cubicBezTo>
                <a:cubicBezTo>
                  <a:pt x="522" y="30"/>
                  <a:pt x="521" y="31"/>
                  <a:pt x="520" y="32"/>
                </a:cubicBezTo>
                <a:cubicBezTo>
                  <a:pt x="519" y="33"/>
                  <a:pt x="517" y="34"/>
                  <a:pt x="516" y="36"/>
                </a:cubicBezTo>
                <a:cubicBezTo>
                  <a:pt x="516" y="36"/>
                  <a:pt x="516" y="36"/>
                  <a:pt x="516" y="36"/>
                </a:cubicBezTo>
                <a:cubicBezTo>
                  <a:pt x="514" y="37"/>
                  <a:pt x="513" y="39"/>
                  <a:pt x="512" y="40"/>
                </a:cubicBezTo>
                <a:cubicBezTo>
                  <a:pt x="510" y="43"/>
                  <a:pt x="508" y="45"/>
                  <a:pt x="506" y="48"/>
                </a:cubicBezTo>
                <a:cubicBezTo>
                  <a:pt x="504" y="51"/>
                  <a:pt x="501" y="55"/>
                  <a:pt x="499" y="58"/>
                </a:cubicBezTo>
                <a:cubicBezTo>
                  <a:pt x="498" y="59"/>
                  <a:pt x="497" y="61"/>
                  <a:pt x="496" y="62"/>
                </a:cubicBezTo>
                <a:cubicBezTo>
                  <a:pt x="494" y="64"/>
                  <a:pt x="493" y="67"/>
                  <a:pt x="491" y="69"/>
                </a:cubicBezTo>
                <a:cubicBezTo>
                  <a:pt x="490" y="72"/>
                  <a:pt x="488" y="75"/>
                  <a:pt x="486" y="78"/>
                </a:cubicBezTo>
                <a:cubicBezTo>
                  <a:pt x="484" y="80"/>
                  <a:pt x="483" y="83"/>
                  <a:pt x="481" y="85"/>
                </a:cubicBezTo>
                <a:cubicBezTo>
                  <a:pt x="481" y="86"/>
                  <a:pt x="480" y="86"/>
                  <a:pt x="480" y="87"/>
                </a:cubicBezTo>
                <a:cubicBezTo>
                  <a:pt x="480" y="88"/>
                  <a:pt x="479" y="88"/>
                  <a:pt x="479" y="89"/>
                </a:cubicBezTo>
                <a:cubicBezTo>
                  <a:pt x="474" y="97"/>
                  <a:pt x="469" y="104"/>
                  <a:pt x="460" y="108"/>
                </a:cubicBezTo>
                <a:cubicBezTo>
                  <a:pt x="456" y="110"/>
                  <a:pt x="452" y="111"/>
                  <a:pt x="448" y="111"/>
                </a:cubicBezTo>
                <a:cubicBezTo>
                  <a:pt x="442" y="111"/>
                  <a:pt x="436" y="109"/>
                  <a:pt x="430" y="107"/>
                </a:cubicBezTo>
                <a:cubicBezTo>
                  <a:pt x="429" y="106"/>
                  <a:pt x="427" y="105"/>
                  <a:pt x="426" y="105"/>
                </a:cubicBezTo>
                <a:cubicBezTo>
                  <a:pt x="426" y="105"/>
                  <a:pt x="426" y="105"/>
                  <a:pt x="425" y="104"/>
                </a:cubicBezTo>
                <a:cubicBezTo>
                  <a:pt x="422" y="103"/>
                  <a:pt x="419" y="101"/>
                  <a:pt x="416" y="100"/>
                </a:cubicBezTo>
                <a:cubicBezTo>
                  <a:pt x="404" y="93"/>
                  <a:pt x="404" y="93"/>
                  <a:pt x="404" y="93"/>
                </a:cubicBezTo>
                <a:cubicBezTo>
                  <a:pt x="399" y="89"/>
                  <a:pt x="399" y="89"/>
                  <a:pt x="399" y="89"/>
                </a:cubicBezTo>
                <a:cubicBezTo>
                  <a:pt x="391" y="85"/>
                  <a:pt x="391" y="85"/>
                  <a:pt x="391" y="85"/>
                </a:cubicBezTo>
                <a:cubicBezTo>
                  <a:pt x="372" y="74"/>
                  <a:pt x="372" y="74"/>
                  <a:pt x="372" y="74"/>
                </a:cubicBezTo>
                <a:cubicBezTo>
                  <a:pt x="370" y="73"/>
                  <a:pt x="369" y="72"/>
                  <a:pt x="367" y="72"/>
                </a:cubicBezTo>
                <a:cubicBezTo>
                  <a:pt x="366" y="72"/>
                  <a:pt x="365" y="72"/>
                  <a:pt x="363" y="73"/>
                </a:cubicBezTo>
                <a:cubicBezTo>
                  <a:pt x="363" y="73"/>
                  <a:pt x="362" y="73"/>
                  <a:pt x="361" y="73"/>
                </a:cubicBezTo>
                <a:cubicBezTo>
                  <a:pt x="357" y="75"/>
                  <a:pt x="352" y="75"/>
                  <a:pt x="347" y="75"/>
                </a:cubicBezTo>
                <a:cubicBezTo>
                  <a:pt x="345" y="75"/>
                  <a:pt x="345" y="75"/>
                  <a:pt x="345" y="75"/>
                </a:cubicBezTo>
                <a:cubicBezTo>
                  <a:pt x="343" y="75"/>
                  <a:pt x="342" y="74"/>
                  <a:pt x="341" y="74"/>
                </a:cubicBezTo>
                <a:cubicBezTo>
                  <a:pt x="328" y="74"/>
                  <a:pt x="315" y="72"/>
                  <a:pt x="305" y="65"/>
                </a:cubicBezTo>
                <a:cubicBezTo>
                  <a:pt x="301" y="70"/>
                  <a:pt x="293" y="73"/>
                  <a:pt x="286" y="72"/>
                </a:cubicBezTo>
                <a:cubicBezTo>
                  <a:pt x="284" y="72"/>
                  <a:pt x="282" y="72"/>
                  <a:pt x="281" y="72"/>
                </a:cubicBezTo>
                <a:cubicBezTo>
                  <a:pt x="275" y="71"/>
                  <a:pt x="270" y="70"/>
                  <a:pt x="266" y="73"/>
                </a:cubicBezTo>
                <a:cubicBezTo>
                  <a:pt x="265" y="73"/>
                  <a:pt x="264" y="74"/>
                  <a:pt x="262" y="75"/>
                </a:cubicBezTo>
                <a:cubicBezTo>
                  <a:pt x="261" y="76"/>
                  <a:pt x="260" y="77"/>
                  <a:pt x="259" y="78"/>
                </a:cubicBezTo>
                <a:cubicBezTo>
                  <a:pt x="258" y="79"/>
                  <a:pt x="257" y="79"/>
                  <a:pt x="255" y="80"/>
                </a:cubicBezTo>
                <a:cubicBezTo>
                  <a:pt x="254" y="80"/>
                  <a:pt x="253" y="80"/>
                  <a:pt x="252" y="80"/>
                </a:cubicBezTo>
                <a:cubicBezTo>
                  <a:pt x="249" y="80"/>
                  <a:pt x="247" y="79"/>
                  <a:pt x="245" y="79"/>
                </a:cubicBezTo>
                <a:cubicBezTo>
                  <a:pt x="244" y="78"/>
                  <a:pt x="243" y="78"/>
                  <a:pt x="242" y="78"/>
                </a:cubicBezTo>
                <a:cubicBezTo>
                  <a:pt x="239" y="77"/>
                  <a:pt x="236" y="80"/>
                  <a:pt x="232" y="82"/>
                </a:cubicBezTo>
                <a:cubicBezTo>
                  <a:pt x="231" y="83"/>
                  <a:pt x="229" y="84"/>
                  <a:pt x="228" y="85"/>
                </a:cubicBezTo>
                <a:cubicBezTo>
                  <a:pt x="225" y="87"/>
                  <a:pt x="221" y="89"/>
                  <a:pt x="216" y="88"/>
                </a:cubicBezTo>
                <a:cubicBezTo>
                  <a:pt x="215" y="88"/>
                  <a:pt x="213" y="87"/>
                  <a:pt x="212" y="87"/>
                </a:cubicBezTo>
                <a:cubicBezTo>
                  <a:pt x="211" y="86"/>
                  <a:pt x="209" y="86"/>
                  <a:pt x="209" y="86"/>
                </a:cubicBezTo>
                <a:cubicBezTo>
                  <a:pt x="207" y="86"/>
                  <a:pt x="206" y="88"/>
                  <a:pt x="205" y="89"/>
                </a:cubicBezTo>
                <a:cubicBezTo>
                  <a:pt x="205" y="89"/>
                  <a:pt x="205" y="90"/>
                  <a:pt x="205" y="90"/>
                </a:cubicBezTo>
                <a:cubicBezTo>
                  <a:pt x="202" y="93"/>
                  <a:pt x="200" y="96"/>
                  <a:pt x="196" y="97"/>
                </a:cubicBezTo>
                <a:cubicBezTo>
                  <a:pt x="191" y="98"/>
                  <a:pt x="188" y="96"/>
                  <a:pt x="185" y="94"/>
                </a:cubicBezTo>
                <a:cubicBezTo>
                  <a:pt x="184" y="94"/>
                  <a:pt x="184" y="94"/>
                  <a:pt x="184" y="94"/>
                </a:cubicBezTo>
                <a:cubicBezTo>
                  <a:pt x="181" y="92"/>
                  <a:pt x="177" y="91"/>
                  <a:pt x="174" y="90"/>
                </a:cubicBezTo>
                <a:cubicBezTo>
                  <a:pt x="173" y="90"/>
                  <a:pt x="173" y="89"/>
                  <a:pt x="172" y="89"/>
                </a:cubicBezTo>
                <a:cubicBezTo>
                  <a:pt x="171" y="89"/>
                  <a:pt x="170" y="89"/>
                  <a:pt x="169" y="89"/>
                </a:cubicBezTo>
                <a:cubicBezTo>
                  <a:pt x="165" y="88"/>
                  <a:pt x="161" y="88"/>
                  <a:pt x="156" y="89"/>
                </a:cubicBezTo>
                <a:cubicBezTo>
                  <a:pt x="155" y="89"/>
                  <a:pt x="155" y="89"/>
                  <a:pt x="155" y="89"/>
                </a:cubicBezTo>
                <a:cubicBezTo>
                  <a:pt x="148" y="96"/>
                  <a:pt x="148" y="96"/>
                  <a:pt x="148" y="96"/>
                </a:cubicBezTo>
                <a:cubicBezTo>
                  <a:pt x="147" y="96"/>
                  <a:pt x="146" y="97"/>
                  <a:pt x="145" y="96"/>
                </a:cubicBezTo>
                <a:cubicBezTo>
                  <a:pt x="144" y="96"/>
                  <a:pt x="143" y="96"/>
                  <a:pt x="142" y="95"/>
                </a:cubicBezTo>
                <a:cubicBezTo>
                  <a:pt x="138" y="89"/>
                  <a:pt x="138" y="89"/>
                  <a:pt x="138" y="89"/>
                </a:cubicBezTo>
                <a:cubicBezTo>
                  <a:pt x="135" y="85"/>
                  <a:pt x="135" y="85"/>
                  <a:pt x="135" y="85"/>
                </a:cubicBezTo>
                <a:cubicBezTo>
                  <a:pt x="117" y="62"/>
                  <a:pt x="117" y="62"/>
                  <a:pt x="117" y="62"/>
                </a:cubicBezTo>
                <a:cubicBezTo>
                  <a:pt x="114" y="58"/>
                  <a:pt x="114" y="58"/>
                  <a:pt x="114" y="58"/>
                </a:cubicBezTo>
                <a:cubicBezTo>
                  <a:pt x="101" y="41"/>
                  <a:pt x="101" y="41"/>
                  <a:pt x="101" y="41"/>
                </a:cubicBezTo>
                <a:cubicBezTo>
                  <a:pt x="98" y="41"/>
                  <a:pt x="95" y="40"/>
                  <a:pt x="91" y="36"/>
                </a:cubicBezTo>
                <a:cubicBezTo>
                  <a:pt x="91" y="35"/>
                  <a:pt x="90" y="34"/>
                  <a:pt x="89" y="33"/>
                </a:cubicBezTo>
                <a:cubicBezTo>
                  <a:pt x="89" y="33"/>
                  <a:pt x="88" y="32"/>
                  <a:pt x="88" y="32"/>
                </a:cubicBezTo>
                <a:cubicBezTo>
                  <a:pt x="88" y="32"/>
                  <a:pt x="88" y="32"/>
                  <a:pt x="88" y="32"/>
                </a:cubicBezTo>
                <a:cubicBezTo>
                  <a:pt x="87" y="30"/>
                  <a:pt x="85" y="29"/>
                  <a:pt x="84" y="28"/>
                </a:cubicBezTo>
                <a:cubicBezTo>
                  <a:pt x="76" y="21"/>
                  <a:pt x="65" y="18"/>
                  <a:pt x="55" y="20"/>
                </a:cubicBezTo>
                <a:cubicBezTo>
                  <a:pt x="55" y="20"/>
                  <a:pt x="54" y="20"/>
                  <a:pt x="53" y="21"/>
                </a:cubicBezTo>
                <a:cubicBezTo>
                  <a:pt x="51" y="21"/>
                  <a:pt x="48" y="22"/>
                  <a:pt x="45" y="21"/>
                </a:cubicBezTo>
                <a:cubicBezTo>
                  <a:pt x="40" y="21"/>
                  <a:pt x="36" y="18"/>
                  <a:pt x="33" y="15"/>
                </a:cubicBezTo>
                <a:cubicBezTo>
                  <a:pt x="31" y="14"/>
                  <a:pt x="30" y="13"/>
                  <a:pt x="28" y="12"/>
                </a:cubicBezTo>
                <a:cubicBezTo>
                  <a:pt x="22" y="8"/>
                  <a:pt x="14" y="10"/>
                  <a:pt x="5" y="12"/>
                </a:cubicBezTo>
                <a:cubicBezTo>
                  <a:pt x="5" y="12"/>
                  <a:pt x="5" y="12"/>
                  <a:pt x="5" y="12"/>
                </a:cubicBezTo>
                <a:cubicBezTo>
                  <a:pt x="3" y="13"/>
                  <a:pt x="1" y="11"/>
                  <a:pt x="0" y="9"/>
                </a:cubicBezTo>
                <a:cubicBezTo>
                  <a:pt x="0" y="9"/>
                  <a:pt x="0" y="9"/>
                  <a:pt x="0" y="9"/>
                </a:cubicBezTo>
                <a:cubicBezTo>
                  <a:pt x="0" y="7"/>
                  <a:pt x="1" y="6"/>
                  <a:pt x="2" y="5"/>
                </a:cubicBezTo>
                <a:cubicBezTo>
                  <a:pt x="2" y="5"/>
                  <a:pt x="3" y="5"/>
                  <a:pt x="3" y="4"/>
                </a:cubicBezTo>
                <a:cubicBezTo>
                  <a:pt x="4" y="4"/>
                  <a:pt x="4" y="4"/>
                  <a:pt x="5" y="4"/>
                </a:cubicBezTo>
                <a:cubicBezTo>
                  <a:pt x="14" y="2"/>
                  <a:pt x="24" y="0"/>
                  <a:pt x="32" y="5"/>
                </a:cubicBezTo>
                <a:cubicBezTo>
                  <a:pt x="32" y="5"/>
                  <a:pt x="32" y="5"/>
                  <a:pt x="32" y="5"/>
                </a:cubicBezTo>
                <a:cubicBezTo>
                  <a:pt x="34" y="6"/>
                  <a:pt x="36" y="8"/>
                  <a:pt x="38" y="9"/>
                </a:cubicBezTo>
                <a:cubicBezTo>
                  <a:pt x="38" y="9"/>
                  <a:pt x="38" y="9"/>
                  <a:pt x="38" y="9"/>
                </a:cubicBezTo>
                <a:cubicBezTo>
                  <a:pt x="41" y="11"/>
                  <a:pt x="43" y="13"/>
                  <a:pt x="46" y="14"/>
                </a:cubicBezTo>
                <a:cubicBezTo>
                  <a:pt x="47" y="14"/>
                  <a:pt x="49" y="13"/>
                  <a:pt x="52" y="13"/>
                </a:cubicBezTo>
                <a:cubicBezTo>
                  <a:pt x="52" y="13"/>
                  <a:pt x="53" y="13"/>
                  <a:pt x="54" y="12"/>
                </a:cubicBezTo>
                <a:cubicBezTo>
                  <a:pt x="64" y="10"/>
                  <a:pt x="75" y="12"/>
                  <a:pt x="84" y="18"/>
                </a:cubicBezTo>
                <a:cubicBezTo>
                  <a:pt x="85" y="19"/>
                  <a:pt x="87" y="20"/>
                  <a:pt x="88" y="21"/>
                </a:cubicBezTo>
                <a:cubicBezTo>
                  <a:pt x="91" y="23"/>
                  <a:pt x="93" y="26"/>
                  <a:pt x="95" y="28"/>
                </a:cubicBezTo>
                <a:cubicBezTo>
                  <a:pt x="97" y="30"/>
                  <a:pt x="98" y="31"/>
                  <a:pt x="99" y="32"/>
                </a:cubicBezTo>
                <a:cubicBezTo>
                  <a:pt x="100" y="33"/>
                  <a:pt x="100" y="33"/>
                  <a:pt x="100" y="33"/>
                </a:cubicBezTo>
                <a:cubicBezTo>
                  <a:pt x="102" y="31"/>
                  <a:pt x="104" y="32"/>
                  <a:pt x="105" y="33"/>
                </a:cubicBezTo>
                <a:cubicBezTo>
                  <a:pt x="107" y="36"/>
                  <a:pt x="107" y="36"/>
                  <a:pt x="107" y="36"/>
                </a:cubicBezTo>
                <a:cubicBezTo>
                  <a:pt x="124" y="58"/>
                  <a:pt x="124" y="58"/>
                  <a:pt x="124" y="58"/>
                </a:cubicBezTo>
                <a:cubicBezTo>
                  <a:pt x="127" y="62"/>
                  <a:pt x="127" y="62"/>
                  <a:pt x="127" y="62"/>
                </a:cubicBezTo>
                <a:cubicBezTo>
                  <a:pt x="145" y="85"/>
                  <a:pt x="145" y="85"/>
                  <a:pt x="145" y="85"/>
                </a:cubicBezTo>
                <a:cubicBezTo>
                  <a:pt x="146" y="87"/>
                  <a:pt x="146" y="87"/>
                  <a:pt x="146" y="87"/>
                </a:cubicBezTo>
                <a:cubicBezTo>
                  <a:pt x="148" y="85"/>
                  <a:pt x="148" y="85"/>
                  <a:pt x="148" y="85"/>
                </a:cubicBezTo>
                <a:cubicBezTo>
                  <a:pt x="152" y="82"/>
                  <a:pt x="152" y="82"/>
                  <a:pt x="152" y="82"/>
                </a:cubicBezTo>
                <a:cubicBezTo>
                  <a:pt x="152" y="81"/>
                  <a:pt x="153" y="81"/>
                  <a:pt x="154" y="81"/>
                </a:cubicBezTo>
                <a:cubicBezTo>
                  <a:pt x="159" y="80"/>
                  <a:pt x="164" y="80"/>
                  <a:pt x="169" y="81"/>
                </a:cubicBezTo>
                <a:cubicBezTo>
                  <a:pt x="171" y="81"/>
                  <a:pt x="172" y="81"/>
                  <a:pt x="174" y="82"/>
                </a:cubicBezTo>
                <a:cubicBezTo>
                  <a:pt x="177" y="82"/>
                  <a:pt x="181" y="84"/>
                  <a:pt x="184" y="85"/>
                </a:cubicBezTo>
                <a:cubicBezTo>
                  <a:pt x="186" y="86"/>
                  <a:pt x="187" y="86"/>
                  <a:pt x="188" y="87"/>
                </a:cubicBezTo>
                <a:cubicBezTo>
                  <a:pt x="189" y="87"/>
                  <a:pt x="189" y="87"/>
                  <a:pt x="189" y="87"/>
                </a:cubicBezTo>
                <a:cubicBezTo>
                  <a:pt x="191" y="88"/>
                  <a:pt x="193" y="89"/>
                  <a:pt x="194" y="89"/>
                </a:cubicBezTo>
                <a:cubicBezTo>
                  <a:pt x="195" y="89"/>
                  <a:pt x="197" y="87"/>
                  <a:pt x="198" y="85"/>
                </a:cubicBezTo>
                <a:cubicBezTo>
                  <a:pt x="198" y="85"/>
                  <a:pt x="198" y="85"/>
                  <a:pt x="198" y="85"/>
                </a:cubicBezTo>
                <a:cubicBezTo>
                  <a:pt x="200" y="82"/>
                  <a:pt x="203" y="78"/>
                  <a:pt x="208" y="78"/>
                </a:cubicBezTo>
                <a:cubicBezTo>
                  <a:pt x="210" y="77"/>
                  <a:pt x="213" y="78"/>
                  <a:pt x="215" y="79"/>
                </a:cubicBezTo>
                <a:cubicBezTo>
                  <a:pt x="216" y="80"/>
                  <a:pt x="217" y="80"/>
                  <a:pt x="218" y="80"/>
                </a:cubicBezTo>
                <a:cubicBezTo>
                  <a:pt x="221" y="81"/>
                  <a:pt x="224" y="78"/>
                  <a:pt x="228" y="76"/>
                </a:cubicBezTo>
                <a:cubicBezTo>
                  <a:pt x="232" y="72"/>
                  <a:pt x="237" y="69"/>
                  <a:pt x="243" y="70"/>
                </a:cubicBezTo>
                <a:cubicBezTo>
                  <a:pt x="245" y="70"/>
                  <a:pt x="247" y="71"/>
                  <a:pt x="248" y="71"/>
                </a:cubicBezTo>
                <a:cubicBezTo>
                  <a:pt x="250" y="72"/>
                  <a:pt x="251" y="72"/>
                  <a:pt x="252" y="72"/>
                </a:cubicBezTo>
                <a:cubicBezTo>
                  <a:pt x="253" y="72"/>
                  <a:pt x="254" y="72"/>
                  <a:pt x="255" y="71"/>
                </a:cubicBezTo>
                <a:cubicBezTo>
                  <a:pt x="256" y="70"/>
                  <a:pt x="257" y="70"/>
                  <a:pt x="257" y="69"/>
                </a:cubicBezTo>
                <a:cubicBezTo>
                  <a:pt x="258" y="68"/>
                  <a:pt x="259" y="68"/>
                  <a:pt x="259" y="68"/>
                </a:cubicBezTo>
                <a:cubicBezTo>
                  <a:pt x="260" y="67"/>
                  <a:pt x="261" y="66"/>
                  <a:pt x="262" y="66"/>
                </a:cubicBezTo>
                <a:cubicBezTo>
                  <a:pt x="268" y="62"/>
                  <a:pt x="275" y="63"/>
                  <a:pt x="282" y="64"/>
                </a:cubicBezTo>
                <a:cubicBezTo>
                  <a:pt x="283" y="64"/>
                  <a:pt x="285" y="64"/>
                  <a:pt x="286" y="64"/>
                </a:cubicBezTo>
                <a:cubicBezTo>
                  <a:pt x="290" y="64"/>
                  <a:pt x="294" y="64"/>
                  <a:pt x="297" y="62"/>
                </a:cubicBezTo>
                <a:cubicBezTo>
                  <a:pt x="298" y="61"/>
                  <a:pt x="300" y="60"/>
                  <a:pt x="300" y="58"/>
                </a:cubicBezTo>
                <a:cubicBezTo>
                  <a:pt x="300" y="58"/>
                  <a:pt x="300" y="58"/>
                  <a:pt x="300" y="58"/>
                </a:cubicBezTo>
                <a:cubicBezTo>
                  <a:pt x="300" y="56"/>
                  <a:pt x="301" y="55"/>
                  <a:pt x="303" y="55"/>
                </a:cubicBezTo>
                <a:cubicBezTo>
                  <a:pt x="304" y="54"/>
                  <a:pt x="306" y="55"/>
                  <a:pt x="307" y="56"/>
                </a:cubicBezTo>
                <a:cubicBezTo>
                  <a:pt x="308" y="57"/>
                  <a:pt x="309" y="57"/>
                  <a:pt x="310" y="58"/>
                </a:cubicBezTo>
                <a:cubicBezTo>
                  <a:pt x="312" y="60"/>
                  <a:pt x="314" y="61"/>
                  <a:pt x="316" y="62"/>
                </a:cubicBezTo>
                <a:cubicBezTo>
                  <a:pt x="323" y="65"/>
                  <a:pt x="332" y="66"/>
                  <a:pt x="341" y="66"/>
                </a:cubicBezTo>
                <a:cubicBezTo>
                  <a:pt x="342" y="66"/>
                  <a:pt x="343" y="67"/>
                  <a:pt x="345" y="67"/>
                </a:cubicBezTo>
                <a:cubicBezTo>
                  <a:pt x="347" y="67"/>
                  <a:pt x="347" y="67"/>
                  <a:pt x="347" y="67"/>
                </a:cubicBezTo>
                <a:cubicBezTo>
                  <a:pt x="351" y="67"/>
                  <a:pt x="355" y="67"/>
                  <a:pt x="359" y="65"/>
                </a:cubicBezTo>
                <a:cubicBezTo>
                  <a:pt x="360" y="65"/>
                  <a:pt x="360" y="65"/>
                  <a:pt x="361" y="65"/>
                </a:cubicBezTo>
                <a:cubicBezTo>
                  <a:pt x="363" y="64"/>
                  <a:pt x="365" y="64"/>
                  <a:pt x="368" y="64"/>
                </a:cubicBezTo>
                <a:cubicBezTo>
                  <a:pt x="371" y="64"/>
                  <a:pt x="374" y="66"/>
                  <a:pt x="376" y="67"/>
                </a:cubicBezTo>
                <a:cubicBezTo>
                  <a:pt x="407" y="85"/>
                  <a:pt x="407" y="85"/>
                  <a:pt x="407" y="85"/>
                </a:cubicBezTo>
                <a:cubicBezTo>
                  <a:pt x="414" y="89"/>
                  <a:pt x="414" y="89"/>
                  <a:pt x="414" y="89"/>
                </a:cubicBezTo>
                <a:cubicBezTo>
                  <a:pt x="420" y="93"/>
                  <a:pt x="420" y="93"/>
                  <a:pt x="420" y="93"/>
                </a:cubicBezTo>
                <a:cubicBezTo>
                  <a:pt x="422" y="94"/>
                  <a:pt x="424" y="95"/>
                  <a:pt x="426" y="96"/>
                </a:cubicBezTo>
                <a:cubicBezTo>
                  <a:pt x="426" y="96"/>
                  <a:pt x="426" y="96"/>
                  <a:pt x="426" y="96"/>
                </a:cubicBezTo>
                <a:cubicBezTo>
                  <a:pt x="427" y="97"/>
                  <a:pt x="429" y="97"/>
                  <a:pt x="430" y="98"/>
                </a:cubicBezTo>
                <a:cubicBezTo>
                  <a:pt x="432" y="99"/>
                  <a:pt x="433" y="99"/>
                  <a:pt x="434" y="100"/>
                </a:cubicBezTo>
                <a:cubicBezTo>
                  <a:pt x="442" y="103"/>
                  <a:pt x="450" y="104"/>
                  <a:pt x="457" y="101"/>
                </a:cubicBezTo>
                <a:cubicBezTo>
                  <a:pt x="462" y="99"/>
                  <a:pt x="466" y="94"/>
                  <a:pt x="469" y="89"/>
                </a:cubicBezTo>
                <a:cubicBezTo>
                  <a:pt x="470" y="88"/>
                  <a:pt x="471" y="87"/>
                  <a:pt x="472" y="85"/>
                </a:cubicBezTo>
                <a:cubicBezTo>
                  <a:pt x="472" y="85"/>
                  <a:pt x="472" y="84"/>
                  <a:pt x="473" y="83"/>
                </a:cubicBezTo>
                <a:cubicBezTo>
                  <a:pt x="473" y="83"/>
                  <a:pt x="473" y="83"/>
                  <a:pt x="473" y="83"/>
                </a:cubicBezTo>
                <a:cubicBezTo>
                  <a:pt x="476" y="79"/>
                  <a:pt x="478" y="75"/>
                  <a:pt x="481" y="71"/>
                </a:cubicBezTo>
                <a:cubicBezTo>
                  <a:pt x="482" y="68"/>
                  <a:pt x="484" y="65"/>
                  <a:pt x="486" y="62"/>
                </a:cubicBezTo>
                <a:cubicBezTo>
                  <a:pt x="487" y="61"/>
                  <a:pt x="488" y="59"/>
                  <a:pt x="489" y="58"/>
                </a:cubicBezTo>
                <a:cubicBezTo>
                  <a:pt x="492" y="53"/>
                  <a:pt x="496" y="48"/>
                  <a:pt x="499" y="43"/>
                </a:cubicBezTo>
                <a:cubicBezTo>
                  <a:pt x="501" y="41"/>
                  <a:pt x="503" y="38"/>
                  <a:pt x="505" y="36"/>
                </a:cubicBezTo>
                <a:cubicBezTo>
                  <a:pt x="506" y="34"/>
                  <a:pt x="507" y="33"/>
                  <a:pt x="508" y="32"/>
                </a:cubicBezTo>
                <a:cubicBezTo>
                  <a:pt x="509" y="31"/>
                  <a:pt x="510" y="30"/>
                  <a:pt x="512" y="29"/>
                </a:cubicBezTo>
                <a:cubicBezTo>
                  <a:pt x="513" y="27"/>
                  <a:pt x="514" y="26"/>
                  <a:pt x="516" y="25"/>
                </a:cubicBezTo>
                <a:cubicBezTo>
                  <a:pt x="517" y="24"/>
                  <a:pt x="518" y="23"/>
                  <a:pt x="519" y="23"/>
                </a:cubicBezTo>
                <a:cubicBezTo>
                  <a:pt x="526" y="18"/>
                  <a:pt x="534" y="16"/>
                  <a:pt x="542" y="16"/>
                </a:cubicBezTo>
                <a:cubicBezTo>
                  <a:pt x="544" y="16"/>
                  <a:pt x="547" y="16"/>
                  <a:pt x="550" y="17"/>
                </a:cubicBezTo>
                <a:cubicBezTo>
                  <a:pt x="553" y="17"/>
                  <a:pt x="556" y="17"/>
                  <a:pt x="559" y="17"/>
                </a:cubicBezTo>
                <a:cubicBezTo>
                  <a:pt x="563" y="17"/>
                  <a:pt x="568" y="15"/>
                  <a:pt x="569" y="11"/>
                </a:cubicBezTo>
                <a:cubicBezTo>
                  <a:pt x="569" y="10"/>
                  <a:pt x="570" y="9"/>
                  <a:pt x="570" y="9"/>
                </a:cubicBezTo>
                <a:cubicBezTo>
                  <a:pt x="571" y="9"/>
                  <a:pt x="571" y="8"/>
                  <a:pt x="571" y="8"/>
                </a:cubicBezTo>
                <a:cubicBezTo>
                  <a:pt x="573" y="8"/>
                  <a:pt x="574" y="8"/>
                  <a:pt x="575" y="8"/>
                </a:cubicBezTo>
                <a:cubicBezTo>
                  <a:pt x="576" y="9"/>
                  <a:pt x="576" y="9"/>
                  <a:pt x="576" y="9"/>
                </a:cubicBezTo>
                <a:cubicBezTo>
                  <a:pt x="583" y="12"/>
                  <a:pt x="583" y="12"/>
                  <a:pt x="583" y="12"/>
                </a:cubicBezTo>
                <a:cubicBezTo>
                  <a:pt x="584" y="11"/>
                  <a:pt x="586" y="10"/>
                  <a:pt x="589" y="9"/>
                </a:cubicBezTo>
                <a:cubicBezTo>
                  <a:pt x="591" y="8"/>
                  <a:pt x="594" y="8"/>
                  <a:pt x="597" y="8"/>
                </a:cubicBezTo>
                <a:cubicBezTo>
                  <a:pt x="598" y="8"/>
                  <a:pt x="600" y="8"/>
                  <a:pt x="601" y="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nvGrpSpPr>
          <p:cNvPr id="2" name="Группа 1">
            <a:extLst>
              <a:ext uri="{FF2B5EF4-FFF2-40B4-BE49-F238E27FC236}">
                <a16:creationId xmlns:a16="http://schemas.microsoft.com/office/drawing/2014/main" id="{DBE4C49E-8E79-4B71-BEEE-22B965C12856}"/>
              </a:ext>
            </a:extLst>
          </p:cNvPr>
          <p:cNvGrpSpPr/>
          <p:nvPr/>
        </p:nvGrpSpPr>
        <p:grpSpPr>
          <a:xfrm>
            <a:off x="8026400" y="1866900"/>
            <a:ext cx="2779713" cy="1479550"/>
            <a:chOff x="8026400" y="1866900"/>
            <a:chExt cx="2779713" cy="1479550"/>
          </a:xfrm>
        </p:grpSpPr>
        <p:sp>
          <p:nvSpPr>
            <p:cNvPr id="8233" name="Полилиния: фигура 44">
              <a:extLst>
                <a:ext uri="{FF2B5EF4-FFF2-40B4-BE49-F238E27FC236}">
                  <a16:creationId xmlns:a16="http://schemas.microsoft.com/office/drawing/2014/main" id="{017FC3E5-5570-4852-BD1E-8AB780EDC244}"/>
                </a:ext>
              </a:extLst>
            </p:cNvPr>
            <p:cNvSpPr>
              <a:spLocks/>
            </p:cNvSpPr>
            <p:nvPr/>
          </p:nvSpPr>
          <p:spPr bwMode="auto">
            <a:xfrm>
              <a:off x="8026400" y="1866900"/>
              <a:ext cx="2644775" cy="1479550"/>
            </a:xfrm>
            <a:custGeom>
              <a:avLst/>
              <a:gdLst>
                <a:gd name="T0" fmla="*/ 413844 w 2645434"/>
                <a:gd name="T1" fmla="*/ 1479550 h 1478855"/>
                <a:gd name="T2" fmla="*/ 403284 w 2645434"/>
                <a:gd name="T3" fmla="*/ 1471624 h 1478855"/>
                <a:gd name="T4" fmla="*/ 1981 w 2645434"/>
                <a:gd name="T5" fmla="*/ 745059 h 1478855"/>
                <a:gd name="T6" fmla="*/ 1981 w 2645434"/>
                <a:gd name="T7" fmla="*/ 731849 h 1478855"/>
                <a:gd name="T8" fmla="*/ 403284 w 2645434"/>
                <a:gd name="T9" fmla="*/ 7926 h 1478855"/>
                <a:gd name="T10" fmla="*/ 416484 w 2645434"/>
                <a:gd name="T11" fmla="*/ 0 h 1478855"/>
                <a:gd name="T12" fmla="*/ 427046 w 2645434"/>
                <a:gd name="T13" fmla="*/ 13210 h 1478855"/>
                <a:gd name="T14" fmla="*/ 427046 w 2645434"/>
                <a:gd name="T15" fmla="*/ 227217 h 1478855"/>
                <a:gd name="T16" fmla="*/ 2631574 w 2645434"/>
                <a:gd name="T17" fmla="*/ 227217 h 1478855"/>
                <a:gd name="T18" fmla="*/ 2644775 w 2645434"/>
                <a:gd name="T19" fmla="*/ 240427 h 1478855"/>
                <a:gd name="T20" fmla="*/ 2644775 w 2645434"/>
                <a:gd name="T21" fmla="*/ 1236481 h 1478855"/>
                <a:gd name="T22" fmla="*/ 2631574 w 2645434"/>
                <a:gd name="T23" fmla="*/ 1249691 h 1478855"/>
                <a:gd name="T24" fmla="*/ 427046 w 2645434"/>
                <a:gd name="T25" fmla="*/ 1249691 h 1478855"/>
                <a:gd name="T26" fmla="*/ 427046 w 2645434"/>
                <a:gd name="T27" fmla="*/ 1463698 h 1478855"/>
                <a:gd name="T28" fmla="*/ 416484 w 2645434"/>
                <a:gd name="T29" fmla="*/ 1476908 h 1478855"/>
                <a:gd name="T30" fmla="*/ 413844 w 2645434"/>
                <a:gd name="T31" fmla="*/ 1479550 h 1478855"/>
                <a:gd name="T32" fmla="*/ 28382 w 2645434"/>
                <a:gd name="T33" fmla="*/ 739776 h 1478855"/>
                <a:gd name="T34" fmla="*/ 400643 w 2645434"/>
                <a:gd name="T35" fmla="*/ 1413499 h 1478855"/>
                <a:gd name="T36" fmla="*/ 400643 w 2645434"/>
                <a:gd name="T37" fmla="*/ 1236481 h 1478855"/>
                <a:gd name="T38" fmla="*/ 413844 w 2645434"/>
                <a:gd name="T39" fmla="*/ 1223271 h 1478855"/>
                <a:gd name="T40" fmla="*/ 2618374 w 2645434"/>
                <a:gd name="T41" fmla="*/ 1223271 h 1478855"/>
                <a:gd name="T42" fmla="*/ 2618374 w 2645434"/>
                <a:gd name="T43" fmla="*/ 253637 h 1478855"/>
                <a:gd name="T44" fmla="*/ 413844 w 2645434"/>
                <a:gd name="T45" fmla="*/ 253637 h 1478855"/>
                <a:gd name="T46" fmla="*/ 400643 w 2645434"/>
                <a:gd name="T47" fmla="*/ 240427 h 1478855"/>
                <a:gd name="T48" fmla="*/ 400643 w 2645434"/>
                <a:gd name="T49" fmla="*/ 63410 h 1478855"/>
                <a:gd name="T50" fmla="*/ 28382 w 2645434"/>
                <a:gd name="T51" fmla="*/ 739776 h 14788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645434" h="1478855">
                  <a:moveTo>
                    <a:pt x="413947" y="1478855"/>
                  </a:moveTo>
                  <a:cubicBezTo>
                    <a:pt x="408666" y="1478855"/>
                    <a:pt x="406025" y="1476214"/>
                    <a:pt x="403384" y="1470933"/>
                  </a:cubicBezTo>
                  <a:lnTo>
                    <a:pt x="1981" y="744709"/>
                  </a:lnTo>
                  <a:cubicBezTo>
                    <a:pt x="-660" y="739428"/>
                    <a:pt x="-660" y="736787"/>
                    <a:pt x="1981" y="731505"/>
                  </a:cubicBezTo>
                  <a:lnTo>
                    <a:pt x="403384" y="7922"/>
                  </a:lnTo>
                  <a:cubicBezTo>
                    <a:pt x="406025" y="2641"/>
                    <a:pt x="411307" y="0"/>
                    <a:pt x="416588" y="0"/>
                  </a:cubicBezTo>
                  <a:cubicBezTo>
                    <a:pt x="421870" y="2641"/>
                    <a:pt x="427152" y="7922"/>
                    <a:pt x="427152" y="13204"/>
                  </a:cubicBezTo>
                  <a:lnTo>
                    <a:pt x="427152" y="227110"/>
                  </a:lnTo>
                  <a:lnTo>
                    <a:pt x="2632230" y="227110"/>
                  </a:lnTo>
                  <a:cubicBezTo>
                    <a:pt x="2640153" y="227110"/>
                    <a:pt x="2645434" y="232392"/>
                    <a:pt x="2645434" y="240314"/>
                  </a:cubicBezTo>
                  <a:lnTo>
                    <a:pt x="2645434" y="1235900"/>
                  </a:lnTo>
                  <a:cubicBezTo>
                    <a:pt x="2645434" y="1243823"/>
                    <a:pt x="2640153" y="1249104"/>
                    <a:pt x="2632230" y="1249104"/>
                  </a:cubicBezTo>
                  <a:lnTo>
                    <a:pt x="427152" y="1249104"/>
                  </a:lnTo>
                  <a:lnTo>
                    <a:pt x="427152" y="1463010"/>
                  </a:lnTo>
                  <a:cubicBezTo>
                    <a:pt x="427152" y="1468292"/>
                    <a:pt x="421870" y="1473573"/>
                    <a:pt x="416588" y="1476214"/>
                  </a:cubicBezTo>
                  <a:cubicBezTo>
                    <a:pt x="416588" y="1478855"/>
                    <a:pt x="413947" y="1478855"/>
                    <a:pt x="413947" y="1478855"/>
                  </a:cubicBezTo>
                  <a:close/>
                  <a:moveTo>
                    <a:pt x="28389" y="739428"/>
                  </a:moveTo>
                  <a:lnTo>
                    <a:pt x="400743" y="1412835"/>
                  </a:lnTo>
                  <a:lnTo>
                    <a:pt x="400743" y="1235900"/>
                  </a:lnTo>
                  <a:cubicBezTo>
                    <a:pt x="400743" y="1227978"/>
                    <a:pt x="406025" y="1222696"/>
                    <a:pt x="413947" y="1222696"/>
                  </a:cubicBezTo>
                  <a:lnTo>
                    <a:pt x="2619026" y="1222696"/>
                  </a:lnTo>
                  <a:lnTo>
                    <a:pt x="2619026" y="253518"/>
                  </a:lnTo>
                  <a:lnTo>
                    <a:pt x="413947" y="253518"/>
                  </a:lnTo>
                  <a:cubicBezTo>
                    <a:pt x="406025" y="253518"/>
                    <a:pt x="400743" y="248236"/>
                    <a:pt x="400743" y="240314"/>
                  </a:cubicBezTo>
                  <a:lnTo>
                    <a:pt x="400743" y="63380"/>
                  </a:lnTo>
                  <a:lnTo>
                    <a:pt x="28389" y="739428"/>
                  </a:lnTo>
                  <a:close/>
                </a:path>
              </a:pathLst>
            </a:custGeom>
            <a:solidFill>
              <a:schemeClr val="accent2"/>
            </a:solidFill>
            <a:ln>
              <a:noFill/>
            </a:ln>
            <a:extLst>
              <a:ext uri="{91240B29-F687-4F45-9708-019B960494DF}">
                <a14:hiddenLine xmlns:a14="http://schemas.microsoft.com/office/drawing/2010/main" w="26384" cap="flat">
                  <a:solidFill>
                    <a:srgbClr val="000000"/>
                  </a:solidFill>
                  <a:prstDash val="solid"/>
                  <a:miter lim="800000"/>
                  <a:headEnd/>
                  <a:tailEnd/>
                </a14:hiddenLine>
              </a:ext>
            </a:extLst>
          </p:spPr>
          <p:txBody>
            <a:bodyPr anchor="ctr"/>
            <a:lstStyle/>
            <a:p>
              <a:endParaRPr lang="ru-RU"/>
            </a:p>
          </p:txBody>
        </p:sp>
        <p:sp>
          <p:nvSpPr>
            <p:cNvPr id="8234" name="TextBox 115">
              <a:extLst>
                <a:ext uri="{FF2B5EF4-FFF2-40B4-BE49-F238E27FC236}">
                  <a16:creationId xmlns:a16="http://schemas.microsoft.com/office/drawing/2014/main" id="{13D4DC0F-B362-428F-BC1B-76AEA86F7882}"/>
                </a:ext>
              </a:extLst>
            </p:cNvPr>
            <p:cNvSpPr txBox="1">
              <a:spLocks noChangeArrowheads="1"/>
            </p:cNvSpPr>
            <p:nvPr/>
          </p:nvSpPr>
          <p:spPr bwMode="auto">
            <a:xfrm>
              <a:off x="8429625" y="2136775"/>
              <a:ext cx="2376488"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a:t>
              </a:r>
              <a:endParaRPr lang="ru-RU" altLang="ru-RU" sz="1100" i="1">
                <a:solidFill>
                  <a:srgbClr val="73858E"/>
                </a:solidFill>
                <a:latin typeface="Arial" panose="020B0604020202020204" pitchFamily="34" charset="0"/>
                <a:cs typeface="Arial" panose="020B0604020202020204" pitchFamily="34" charset="0"/>
              </a:endParaRPr>
            </a:p>
          </p:txBody>
        </p:sp>
      </p:grpSp>
      <p:grpSp>
        <p:nvGrpSpPr>
          <p:cNvPr id="3" name="Группа 2">
            <a:extLst>
              <a:ext uri="{FF2B5EF4-FFF2-40B4-BE49-F238E27FC236}">
                <a16:creationId xmlns:a16="http://schemas.microsoft.com/office/drawing/2014/main" id="{C60F889E-DD41-433D-8FA2-E50B272F0570}"/>
              </a:ext>
            </a:extLst>
          </p:cNvPr>
          <p:cNvGrpSpPr/>
          <p:nvPr/>
        </p:nvGrpSpPr>
        <p:grpSpPr>
          <a:xfrm>
            <a:off x="8483600" y="3446463"/>
            <a:ext cx="2779713" cy="1479550"/>
            <a:chOff x="8483600" y="3446463"/>
            <a:chExt cx="2779713" cy="1479550"/>
          </a:xfrm>
        </p:grpSpPr>
        <p:sp>
          <p:nvSpPr>
            <p:cNvPr id="8235" name="Полилиния: фигура 105">
              <a:extLst>
                <a:ext uri="{FF2B5EF4-FFF2-40B4-BE49-F238E27FC236}">
                  <a16:creationId xmlns:a16="http://schemas.microsoft.com/office/drawing/2014/main" id="{6865D429-421C-4605-A217-EDF330A2E725}"/>
                </a:ext>
              </a:extLst>
            </p:cNvPr>
            <p:cNvSpPr>
              <a:spLocks/>
            </p:cNvSpPr>
            <p:nvPr/>
          </p:nvSpPr>
          <p:spPr bwMode="auto">
            <a:xfrm>
              <a:off x="8483600" y="3446463"/>
              <a:ext cx="2644775" cy="1479550"/>
            </a:xfrm>
            <a:custGeom>
              <a:avLst/>
              <a:gdLst>
                <a:gd name="T0" fmla="*/ 413844 w 2645434"/>
                <a:gd name="T1" fmla="*/ 1479550 h 1478855"/>
                <a:gd name="T2" fmla="*/ 403284 w 2645434"/>
                <a:gd name="T3" fmla="*/ 1471624 h 1478855"/>
                <a:gd name="T4" fmla="*/ 1981 w 2645434"/>
                <a:gd name="T5" fmla="*/ 745059 h 1478855"/>
                <a:gd name="T6" fmla="*/ 1981 w 2645434"/>
                <a:gd name="T7" fmla="*/ 731849 h 1478855"/>
                <a:gd name="T8" fmla="*/ 403284 w 2645434"/>
                <a:gd name="T9" fmla="*/ 7926 h 1478855"/>
                <a:gd name="T10" fmla="*/ 416484 w 2645434"/>
                <a:gd name="T11" fmla="*/ 0 h 1478855"/>
                <a:gd name="T12" fmla="*/ 427046 w 2645434"/>
                <a:gd name="T13" fmla="*/ 13210 h 1478855"/>
                <a:gd name="T14" fmla="*/ 427046 w 2645434"/>
                <a:gd name="T15" fmla="*/ 227217 h 1478855"/>
                <a:gd name="T16" fmla="*/ 2631574 w 2645434"/>
                <a:gd name="T17" fmla="*/ 227217 h 1478855"/>
                <a:gd name="T18" fmla="*/ 2644775 w 2645434"/>
                <a:gd name="T19" fmla="*/ 240427 h 1478855"/>
                <a:gd name="T20" fmla="*/ 2644775 w 2645434"/>
                <a:gd name="T21" fmla="*/ 1236481 h 1478855"/>
                <a:gd name="T22" fmla="*/ 2631574 w 2645434"/>
                <a:gd name="T23" fmla="*/ 1249691 h 1478855"/>
                <a:gd name="T24" fmla="*/ 427046 w 2645434"/>
                <a:gd name="T25" fmla="*/ 1249691 h 1478855"/>
                <a:gd name="T26" fmla="*/ 427046 w 2645434"/>
                <a:gd name="T27" fmla="*/ 1463698 h 1478855"/>
                <a:gd name="T28" fmla="*/ 416484 w 2645434"/>
                <a:gd name="T29" fmla="*/ 1476908 h 1478855"/>
                <a:gd name="T30" fmla="*/ 413844 w 2645434"/>
                <a:gd name="T31" fmla="*/ 1479550 h 1478855"/>
                <a:gd name="T32" fmla="*/ 28382 w 2645434"/>
                <a:gd name="T33" fmla="*/ 739776 h 1478855"/>
                <a:gd name="T34" fmla="*/ 400643 w 2645434"/>
                <a:gd name="T35" fmla="*/ 1413499 h 1478855"/>
                <a:gd name="T36" fmla="*/ 400643 w 2645434"/>
                <a:gd name="T37" fmla="*/ 1236481 h 1478855"/>
                <a:gd name="T38" fmla="*/ 413844 w 2645434"/>
                <a:gd name="T39" fmla="*/ 1223271 h 1478855"/>
                <a:gd name="T40" fmla="*/ 2618374 w 2645434"/>
                <a:gd name="T41" fmla="*/ 1223271 h 1478855"/>
                <a:gd name="T42" fmla="*/ 2618374 w 2645434"/>
                <a:gd name="T43" fmla="*/ 253637 h 1478855"/>
                <a:gd name="T44" fmla="*/ 413844 w 2645434"/>
                <a:gd name="T45" fmla="*/ 253637 h 1478855"/>
                <a:gd name="T46" fmla="*/ 400643 w 2645434"/>
                <a:gd name="T47" fmla="*/ 240427 h 1478855"/>
                <a:gd name="T48" fmla="*/ 400643 w 2645434"/>
                <a:gd name="T49" fmla="*/ 63410 h 1478855"/>
                <a:gd name="T50" fmla="*/ 28382 w 2645434"/>
                <a:gd name="T51" fmla="*/ 739776 h 14788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645434" h="1478855">
                  <a:moveTo>
                    <a:pt x="413947" y="1478855"/>
                  </a:moveTo>
                  <a:cubicBezTo>
                    <a:pt x="408666" y="1478855"/>
                    <a:pt x="406025" y="1476214"/>
                    <a:pt x="403384" y="1470933"/>
                  </a:cubicBezTo>
                  <a:lnTo>
                    <a:pt x="1981" y="744709"/>
                  </a:lnTo>
                  <a:cubicBezTo>
                    <a:pt x="-660" y="739428"/>
                    <a:pt x="-660" y="736787"/>
                    <a:pt x="1981" y="731505"/>
                  </a:cubicBezTo>
                  <a:lnTo>
                    <a:pt x="403384" y="7922"/>
                  </a:lnTo>
                  <a:cubicBezTo>
                    <a:pt x="406025" y="2641"/>
                    <a:pt x="411307" y="0"/>
                    <a:pt x="416588" y="0"/>
                  </a:cubicBezTo>
                  <a:cubicBezTo>
                    <a:pt x="421870" y="2641"/>
                    <a:pt x="427152" y="7922"/>
                    <a:pt x="427152" y="13204"/>
                  </a:cubicBezTo>
                  <a:lnTo>
                    <a:pt x="427152" y="227110"/>
                  </a:lnTo>
                  <a:lnTo>
                    <a:pt x="2632230" y="227110"/>
                  </a:lnTo>
                  <a:cubicBezTo>
                    <a:pt x="2640153" y="227110"/>
                    <a:pt x="2645434" y="232392"/>
                    <a:pt x="2645434" y="240314"/>
                  </a:cubicBezTo>
                  <a:lnTo>
                    <a:pt x="2645434" y="1235900"/>
                  </a:lnTo>
                  <a:cubicBezTo>
                    <a:pt x="2645434" y="1243823"/>
                    <a:pt x="2640153" y="1249104"/>
                    <a:pt x="2632230" y="1249104"/>
                  </a:cubicBezTo>
                  <a:lnTo>
                    <a:pt x="427152" y="1249104"/>
                  </a:lnTo>
                  <a:lnTo>
                    <a:pt x="427152" y="1463010"/>
                  </a:lnTo>
                  <a:cubicBezTo>
                    <a:pt x="427152" y="1468292"/>
                    <a:pt x="421870" y="1473573"/>
                    <a:pt x="416588" y="1476214"/>
                  </a:cubicBezTo>
                  <a:cubicBezTo>
                    <a:pt x="416588" y="1478855"/>
                    <a:pt x="413947" y="1478855"/>
                    <a:pt x="413947" y="1478855"/>
                  </a:cubicBezTo>
                  <a:close/>
                  <a:moveTo>
                    <a:pt x="28389" y="739428"/>
                  </a:moveTo>
                  <a:lnTo>
                    <a:pt x="400743" y="1412835"/>
                  </a:lnTo>
                  <a:lnTo>
                    <a:pt x="400743" y="1235900"/>
                  </a:lnTo>
                  <a:cubicBezTo>
                    <a:pt x="400743" y="1227978"/>
                    <a:pt x="406025" y="1222696"/>
                    <a:pt x="413947" y="1222696"/>
                  </a:cubicBezTo>
                  <a:lnTo>
                    <a:pt x="2619026" y="1222696"/>
                  </a:lnTo>
                  <a:lnTo>
                    <a:pt x="2619026" y="253518"/>
                  </a:lnTo>
                  <a:lnTo>
                    <a:pt x="413947" y="253518"/>
                  </a:lnTo>
                  <a:cubicBezTo>
                    <a:pt x="406025" y="253518"/>
                    <a:pt x="400743" y="248236"/>
                    <a:pt x="400743" y="240314"/>
                  </a:cubicBezTo>
                  <a:lnTo>
                    <a:pt x="400743" y="63380"/>
                  </a:lnTo>
                  <a:lnTo>
                    <a:pt x="28389" y="739428"/>
                  </a:lnTo>
                  <a:close/>
                </a:path>
              </a:pathLst>
            </a:custGeom>
            <a:solidFill>
              <a:schemeClr val="accent4"/>
            </a:solidFill>
            <a:ln>
              <a:noFill/>
            </a:ln>
            <a:extLst>
              <a:ext uri="{91240B29-F687-4F45-9708-019B960494DF}">
                <a14:hiddenLine xmlns:a14="http://schemas.microsoft.com/office/drawing/2010/main" w="26384" cap="flat">
                  <a:solidFill>
                    <a:srgbClr val="000000"/>
                  </a:solidFill>
                  <a:prstDash val="solid"/>
                  <a:miter lim="800000"/>
                  <a:headEnd/>
                  <a:tailEnd/>
                </a14:hiddenLine>
              </a:ext>
            </a:extLst>
          </p:spPr>
          <p:txBody>
            <a:bodyPr anchor="ctr"/>
            <a:lstStyle/>
            <a:p>
              <a:endParaRPr lang="ru-RU"/>
            </a:p>
          </p:txBody>
        </p:sp>
        <p:sp>
          <p:nvSpPr>
            <p:cNvPr id="8236" name="TextBox 115">
              <a:extLst>
                <a:ext uri="{FF2B5EF4-FFF2-40B4-BE49-F238E27FC236}">
                  <a16:creationId xmlns:a16="http://schemas.microsoft.com/office/drawing/2014/main" id="{3CCF8EBC-A996-433E-AF3C-8CD8E74A0823}"/>
                </a:ext>
              </a:extLst>
            </p:cNvPr>
            <p:cNvSpPr txBox="1">
              <a:spLocks noChangeArrowheads="1"/>
            </p:cNvSpPr>
            <p:nvPr/>
          </p:nvSpPr>
          <p:spPr bwMode="auto">
            <a:xfrm>
              <a:off x="8886825" y="3714750"/>
              <a:ext cx="2376488"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a:t>
              </a:r>
              <a:endParaRPr lang="ru-RU" altLang="ru-RU" sz="1100" i="1">
                <a:solidFill>
                  <a:srgbClr val="73858E"/>
                </a:solidFill>
                <a:latin typeface="Arial" panose="020B0604020202020204" pitchFamily="34" charset="0"/>
                <a:cs typeface="Arial" panose="020B0604020202020204" pitchFamily="34" charset="0"/>
              </a:endParaRPr>
            </a:p>
          </p:txBody>
        </p:sp>
      </p:grpSp>
      <p:grpSp>
        <p:nvGrpSpPr>
          <p:cNvPr id="4" name="Группа 3">
            <a:extLst>
              <a:ext uri="{FF2B5EF4-FFF2-40B4-BE49-F238E27FC236}">
                <a16:creationId xmlns:a16="http://schemas.microsoft.com/office/drawing/2014/main" id="{E4E8F042-E810-46FD-B1D3-BB6C82597D29}"/>
              </a:ext>
            </a:extLst>
          </p:cNvPr>
          <p:cNvGrpSpPr/>
          <p:nvPr/>
        </p:nvGrpSpPr>
        <p:grpSpPr>
          <a:xfrm>
            <a:off x="8026400" y="5026025"/>
            <a:ext cx="2779713" cy="1479550"/>
            <a:chOff x="8026400" y="5026025"/>
            <a:chExt cx="2779713" cy="1479550"/>
          </a:xfrm>
        </p:grpSpPr>
        <p:sp>
          <p:nvSpPr>
            <p:cNvPr id="8237" name="Полилиния: фигура 107">
              <a:extLst>
                <a:ext uri="{FF2B5EF4-FFF2-40B4-BE49-F238E27FC236}">
                  <a16:creationId xmlns:a16="http://schemas.microsoft.com/office/drawing/2014/main" id="{4618264C-C27E-4124-AEF0-60A423DD0B35}"/>
                </a:ext>
              </a:extLst>
            </p:cNvPr>
            <p:cNvSpPr>
              <a:spLocks/>
            </p:cNvSpPr>
            <p:nvPr/>
          </p:nvSpPr>
          <p:spPr bwMode="auto">
            <a:xfrm>
              <a:off x="8026400" y="5026025"/>
              <a:ext cx="2644775" cy="1479550"/>
            </a:xfrm>
            <a:custGeom>
              <a:avLst/>
              <a:gdLst>
                <a:gd name="T0" fmla="*/ 413844 w 2645434"/>
                <a:gd name="T1" fmla="*/ 1479550 h 1478855"/>
                <a:gd name="T2" fmla="*/ 403284 w 2645434"/>
                <a:gd name="T3" fmla="*/ 1471624 h 1478855"/>
                <a:gd name="T4" fmla="*/ 1981 w 2645434"/>
                <a:gd name="T5" fmla="*/ 745059 h 1478855"/>
                <a:gd name="T6" fmla="*/ 1981 w 2645434"/>
                <a:gd name="T7" fmla="*/ 731849 h 1478855"/>
                <a:gd name="T8" fmla="*/ 403284 w 2645434"/>
                <a:gd name="T9" fmla="*/ 7926 h 1478855"/>
                <a:gd name="T10" fmla="*/ 416484 w 2645434"/>
                <a:gd name="T11" fmla="*/ 0 h 1478855"/>
                <a:gd name="T12" fmla="*/ 427046 w 2645434"/>
                <a:gd name="T13" fmla="*/ 13210 h 1478855"/>
                <a:gd name="T14" fmla="*/ 427046 w 2645434"/>
                <a:gd name="T15" fmla="*/ 227217 h 1478855"/>
                <a:gd name="T16" fmla="*/ 2631574 w 2645434"/>
                <a:gd name="T17" fmla="*/ 227217 h 1478855"/>
                <a:gd name="T18" fmla="*/ 2644775 w 2645434"/>
                <a:gd name="T19" fmla="*/ 240427 h 1478855"/>
                <a:gd name="T20" fmla="*/ 2644775 w 2645434"/>
                <a:gd name="T21" fmla="*/ 1236481 h 1478855"/>
                <a:gd name="T22" fmla="*/ 2631574 w 2645434"/>
                <a:gd name="T23" fmla="*/ 1249691 h 1478855"/>
                <a:gd name="T24" fmla="*/ 427046 w 2645434"/>
                <a:gd name="T25" fmla="*/ 1249691 h 1478855"/>
                <a:gd name="T26" fmla="*/ 427046 w 2645434"/>
                <a:gd name="T27" fmla="*/ 1463698 h 1478855"/>
                <a:gd name="T28" fmla="*/ 416484 w 2645434"/>
                <a:gd name="T29" fmla="*/ 1476908 h 1478855"/>
                <a:gd name="T30" fmla="*/ 413844 w 2645434"/>
                <a:gd name="T31" fmla="*/ 1479550 h 1478855"/>
                <a:gd name="T32" fmla="*/ 28382 w 2645434"/>
                <a:gd name="T33" fmla="*/ 739776 h 1478855"/>
                <a:gd name="T34" fmla="*/ 400643 w 2645434"/>
                <a:gd name="T35" fmla="*/ 1413499 h 1478855"/>
                <a:gd name="T36" fmla="*/ 400643 w 2645434"/>
                <a:gd name="T37" fmla="*/ 1236481 h 1478855"/>
                <a:gd name="T38" fmla="*/ 413844 w 2645434"/>
                <a:gd name="T39" fmla="*/ 1223271 h 1478855"/>
                <a:gd name="T40" fmla="*/ 2618374 w 2645434"/>
                <a:gd name="T41" fmla="*/ 1223271 h 1478855"/>
                <a:gd name="T42" fmla="*/ 2618374 w 2645434"/>
                <a:gd name="T43" fmla="*/ 253637 h 1478855"/>
                <a:gd name="T44" fmla="*/ 413844 w 2645434"/>
                <a:gd name="T45" fmla="*/ 253637 h 1478855"/>
                <a:gd name="T46" fmla="*/ 400643 w 2645434"/>
                <a:gd name="T47" fmla="*/ 240427 h 1478855"/>
                <a:gd name="T48" fmla="*/ 400643 w 2645434"/>
                <a:gd name="T49" fmla="*/ 63410 h 1478855"/>
                <a:gd name="T50" fmla="*/ 28382 w 2645434"/>
                <a:gd name="T51" fmla="*/ 739776 h 14788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645434" h="1478855">
                  <a:moveTo>
                    <a:pt x="413947" y="1478855"/>
                  </a:moveTo>
                  <a:cubicBezTo>
                    <a:pt x="408666" y="1478855"/>
                    <a:pt x="406025" y="1476214"/>
                    <a:pt x="403384" y="1470933"/>
                  </a:cubicBezTo>
                  <a:lnTo>
                    <a:pt x="1981" y="744709"/>
                  </a:lnTo>
                  <a:cubicBezTo>
                    <a:pt x="-660" y="739428"/>
                    <a:pt x="-660" y="736787"/>
                    <a:pt x="1981" y="731505"/>
                  </a:cubicBezTo>
                  <a:lnTo>
                    <a:pt x="403384" y="7922"/>
                  </a:lnTo>
                  <a:cubicBezTo>
                    <a:pt x="406025" y="2641"/>
                    <a:pt x="411307" y="0"/>
                    <a:pt x="416588" y="0"/>
                  </a:cubicBezTo>
                  <a:cubicBezTo>
                    <a:pt x="421870" y="2641"/>
                    <a:pt x="427152" y="7922"/>
                    <a:pt x="427152" y="13204"/>
                  </a:cubicBezTo>
                  <a:lnTo>
                    <a:pt x="427152" y="227110"/>
                  </a:lnTo>
                  <a:lnTo>
                    <a:pt x="2632230" y="227110"/>
                  </a:lnTo>
                  <a:cubicBezTo>
                    <a:pt x="2640153" y="227110"/>
                    <a:pt x="2645434" y="232392"/>
                    <a:pt x="2645434" y="240314"/>
                  </a:cubicBezTo>
                  <a:lnTo>
                    <a:pt x="2645434" y="1235900"/>
                  </a:lnTo>
                  <a:cubicBezTo>
                    <a:pt x="2645434" y="1243823"/>
                    <a:pt x="2640153" y="1249104"/>
                    <a:pt x="2632230" y="1249104"/>
                  </a:cubicBezTo>
                  <a:lnTo>
                    <a:pt x="427152" y="1249104"/>
                  </a:lnTo>
                  <a:lnTo>
                    <a:pt x="427152" y="1463010"/>
                  </a:lnTo>
                  <a:cubicBezTo>
                    <a:pt x="427152" y="1468292"/>
                    <a:pt x="421870" y="1473573"/>
                    <a:pt x="416588" y="1476214"/>
                  </a:cubicBezTo>
                  <a:cubicBezTo>
                    <a:pt x="416588" y="1478855"/>
                    <a:pt x="413947" y="1478855"/>
                    <a:pt x="413947" y="1478855"/>
                  </a:cubicBezTo>
                  <a:close/>
                  <a:moveTo>
                    <a:pt x="28389" y="739428"/>
                  </a:moveTo>
                  <a:lnTo>
                    <a:pt x="400743" y="1412835"/>
                  </a:lnTo>
                  <a:lnTo>
                    <a:pt x="400743" y="1235900"/>
                  </a:lnTo>
                  <a:cubicBezTo>
                    <a:pt x="400743" y="1227978"/>
                    <a:pt x="406025" y="1222696"/>
                    <a:pt x="413947" y="1222696"/>
                  </a:cubicBezTo>
                  <a:lnTo>
                    <a:pt x="2619026" y="1222696"/>
                  </a:lnTo>
                  <a:lnTo>
                    <a:pt x="2619026" y="253518"/>
                  </a:lnTo>
                  <a:lnTo>
                    <a:pt x="413947" y="253518"/>
                  </a:lnTo>
                  <a:cubicBezTo>
                    <a:pt x="406025" y="253518"/>
                    <a:pt x="400743" y="248236"/>
                    <a:pt x="400743" y="240314"/>
                  </a:cubicBezTo>
                  <a:lnTo>
                    <a:pt x="400743" y="63380"/>
                  </a:lnTo>
                  <a:lnTo>
                    <a:pt x="28389" y="739428"/>
                  </a:lnTo>
                  <a:close/>
                </a:path>
              </a:pathLst>
            </a:custGeom>
            <a:solidFill>
              <a:schemeClr val="accent1"/>
            </a:solidFill>
            <a:ln>
              <a:noFill/>
            </a:ln>
            <a:extLst>
              <a:ext uri="{91240B29-F687-4F45-9708-019B960494DF}">
                <a14:hiddenLine xmlns:a14="http://schemas.microsoft.com/office/drawing/2010/main" w="26384" cap="flat">
                  <a:solidFill>
                    <a:srgbClr val="000000"/>
                  </a:solidFill>
                  <a:prstDash val="solid"/>
                  <a:miter lim="800000"/>
                  <a:headEnd/>
                  <a:tailEnd/>
                </a14:hiddenLine>
              </a:ext>
            </a:extLst>
          </p:spPr>
          <p:txBody>
            <a:bodyPr anchor="ctr"/>
            <a:lstStyle/>
            <a:p>
              <a:endParaRPr lang="ru-RU"/>
            </a:p>
          </p:txBody>
        </p:sp>
        <p:sp>
          <p:nvSpPr>
            <p:cNvPr id="8238" name="TextBox 115">
              <a:extLst>
                <a:ext uri="{FF2B5EF4-FFF2-40B4-BE49-F238E27FC236}">
                  <a16:creationId xmlns:a16="http://schemas.microsoft.com/office/drawing/2014/main" id="{541A2405-C181-44FE-921C-183D326F314F}"/>
                </a:ext>
              </a:extLst>
            </p:cNvPr>
            <p:cNvSpPr txBox="1">
              <a:spLocks noChangeArrowheads="1"/>
            </p:cNvSpPr>
            <p:nvPr/>
          </p:nvSpPr>
          <p:spPr bwMode="auto">
            <a:xfrm>
              <a:off x="8429625" y="5294313"/>
              <a:ext cx="2376488"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200" i="1">
                  <a:solidFill>
                    <a:srgbClr val="73858E"/>
                  </a:solidFill>
                  <a:latin typeface="Arial" panose="020B0604020202020204" pitchFamily="34" charset="0"/>
                  <a:cs typeface="Arial" panose="020B0604020202020204" pitchFamily="34" charset="0"/>
                </a:rPr>
                <a:t>Lorem ipsum dolor sit amet, consectetur adipiscing elit, sed do eiusmod tempor incididunt </a:t>
              </a:r>
              <a:endParaRPr lang="ru-RU" altLang="ru-RU" sz="1100" i="1">
                <a:solidFill>
                  <a:srgbClr val="73858E"/>
                </a:solidFill>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8195"/>
                                        </p:tgtEl>
                                        <p:attrNameLst>
                                          <p:attrName>style.visibility</p:attrName>
                                        </p:attrNameLst>
                                      </p:cBhvr>
                                      <p:to>
                                        <p:strVal val="visible"/>
                                      </p:to>
                                    </p:set>
                                    <p:anim calcmode="lin" valueType="num">
                                      <p:cBhvr additive="base">
                                        <p:cTn id="11" dur="500" fill="hold"/>
                                        <p:tgtEl>
                                          <p:spTgt spid="8195"/>
                                        </p:tgtEl>
                                        <p:attrNameLst>
                                          <p:attrName>ppt_x</p:attrName>
                                        </p:attrNameLst>
                                      </p:cBhvr>
                                      <p:tavLst>
                                        <p:tav tm="0">
                                          <p:val>
                                            <p:strVal val="#ppt_x"/>
                                          </p:val>
                                        </p:tav>
                                        <p:tav tm="100000">
                                          <p:val>
                                            <p:strVal val="#ppt_x"/>
                                          </p:val>
                                        </p:tav>
                                      </p:tavLst>
                                    </p:anim>
                                    <p:anim calcmode="lin" valueType="num">
                                      <p:cBhvr additive="base">
                                        <p:cTn id="12" dur="500" fill="hold"/>
                                        <p:tgtEl>
                                          <p:spTgt spid="8195"/>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par>
                          <p:cTn id="18" fill="hold">
                            <p:stCondLst>
                              <p:cond delay="1250"/>
                            </p:stCondLst>
                            <p:childTnLst>
                              <p:par>
                                <p:cTn id="19" presetID="22" presetClass="entr" presetSubtype="8" fill="hold" grpId="0" nodeType="afterEffect">
                                  <p:stCondLst>
                                    <p:cond delay="0"/>
                                  </p:stCondLst>
                                  <p:childTnLst>
                                    <p:set>
                                      <p:cBhvr>
                                        <p:cTn id="20" dur="1" fill="hold">
                                          <p:stCondLst>
                                            <p:cond delay="0"/>
                                          </p:stCondLst>
                                        </p:cTn>
                                        <p:tgtEl>
                                          <p:spTgt spid="8222"/>
                                        </p:tgtEl>
                                        <p:attrNameLst>
                                          <p:attrName>style.visibility</p:attrName>
                                        </p:attrNameLst>
                                      </p:cBhvr>
                                      <p:to>
                                        <p:strVal val="visible"/>
                                      </p:to>
                                    </p:set>
                                    <p:animEffect transition="in" filter="wipe(left)">
                                      <p:cBhvr>
                                        <p:cTn id="21" dur="500"/>
                                        <p:tgtEl>
                                          <p:spTgt spid="8222"/>
                                        </p:tgtEl>
                                      </p:cBhvr>
                                    </p:animEffect>
                                  </p:childTnLst>
                                </p:cTn>
                              </p:par>
                              <p:par>
                                <p:cTn id="22" presetID="2" presetClass="entr" presetSubtype="2"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par>
                                <p:cTn id="26" presetID="22" presetClass="entr" presetSubtype="8" fill="hold" grpId="0" nodeType="withEffect">
                                  <p:stCondLst>
                                    <p:cond delay="250"/>
                                  </p:stCondLst>
                                  <p:childTnLst>
                                    <p:set>
                                      <p:cBhvr>
                                        <p:cTn id="27" dur="1" fill="hold">
                                          <p:stCondLst>
                                            <p:cond delay="0"/>
                                          </p:stCondLst>
                                        </p:cTn>
                                        <p:tgtEl>
                                          <p:spTgt spid="8221"/>
                                        </p:tgtEl>
                                        <p:attrNameLst>
                                          <p:attrName>style.visibility</p:attrName>
                                        </p:attrNameLst>
                                      </p:cBhvr>
                                      <p:to>
                                        <p:strVal val="visible"/>
                                      </p:to>
                                    </p:set>
                                    <p:animEffect transition="in" filter="wipe(left)">
                                      <p:cBhvr>
                                        <p:cTn id="28" dur="500"/>
                                        <p:tgtEl>
                                          <p:spTgt spid="8221"/>
                                        </p:tgtEl>
                                      </p:cBhvr>
                                    </p:animEffect>
                                  </p:childTnLst>
                                </p:cTn>
                              </p:par>
                              <p:par>
                                <p:cTn id="29" presetID="2" presetClass="entr" presetSubtype="2" fill="hold" nodeType="withEffect">
                                  <p:stCondLst>
                                    <p:cond delay="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par>
                                <p:cTn id="33" presetID="22" presetClass="entr" presetSubtype="8" fill="hold" grpId="0" nodeType="withEffect">
                                  <p:stCondLst>
                                    <p:cond delay="500"/>
                                  </p:stCondLst>
                                  <p:childTnLst>
                                    <p:set>
                                      <p:cBhvr>
                                        <p:cTn id="34" dur="1" fill="hold">
                                          <p:stCondLst>
                                            <p:cond delay="0"/>
                                          </p:stCondLst>
                                        </p:cTn>
                                        <p:tgtEl>
                                          <p:spTgt spid="8220"/>
                                        </p:tgtEl>
                                        <p:attrNameLst>
                                          <p:attrName>style.visibility</p:attrName>
                                        </p:attrNameLst>
                                      </p:cBhvr>
                                      <p:to>
                                        <p:strVal val="visible"/>
                                      </p:to>
                                    </p:set>
                                    <p:animEffect transition="in" filter="wipe(left)">
                                      <p:cBhvr>
                                        <p:cTn id="35" dur="500"/>
                                        <p:tgtEl>
                                          <p:spTgt spid="8220"/>
                                        </p:tgtEl>
                                      </p:cBhvr>
                                    </p:animEffect>
                                  </p:childTnLst>
                                </p:cTn>
                              </p:par>
                              <p:par>
                                <p:cTn id="36" presetID="2" presetClass="entr" presetSubtype="2" fill="hold" nodeType="withEffect">
                                  <p:stCondLst>
                                    <p:cond delay="50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1+#ppt_w/2"/>
                                          </p:val>
                                        </p:tav>
                                        <p:tav tm="100000">
                                          <p:val>
                                            <p:strVal val="#ppt_x"/>
                                          </p:val>
                                        </p:tav>
                                      </p:tavLst>
                                    </p:anim>
                                    <p:anim calcmode="lin" valueType="num">
                                      <p:cBhvr additive="base">
                                        <p:cTn id="39"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P spid="8220" grpId="0" animBg="1"/>
      <p:bldP spid="8221" grpId="0" animBg="1"/>
      <p:bldP spid="82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Группа 5">
            <a:extLst>
              <a:ext uri="{FF2B5EF4-FFF2-40B4-BE49-F238E27FC236}">
                <a16:creationId xmlns:a16="http://schemas.microsoft.com/office/drawing/2014/main" id="{E17FA8AF-03AC-48E3-A897-9EF50A9E88A3}"/>
              </a:ext>
            </a:extLst>
          </p:cNvPr>
          <p:cNvGrpSpPr/>
          <p:nvPr/>
        </p:nvGrpSpPr>
        <p:grpSpPr>
          <a:xfrm>
            <a:off x="8775700" y="3003550"/>
            <a:ext cx="1663700" cy="3525838"/>
            <a:chOff x="8775700" y="3003550"/>
            <a:chExt cx="1663700" cy="3525838"/>
          </a:xfrm>
        </p:grpSpPr>
        <p:sp>
          <p:nvSpPr>
            <p:cNvPr id="9223" name="Freeform 40">
              <a:extLst>
                <a:ext uri="{FF2B5EF4-FFF2-40B4-BE49-F238E27FC236}">
                  <a16:creationId xmlns:a16="http://schemas.microsoft.com/office/drawing/2014/main" id="{2A2DB5E7-C4D0-473F-9285-02988C219B63}"/>
                </a:ext>
              </a:extLst>
            </p:cNvPr>
            <p:cNvSpPr>
              <a:spLocks/>
            </p:cNvSpPr>
            <p:nvPr/>
          </p:nvSpPr>
          <p:spPr bwMode="auto">
            <a:xfrm>
              <a:off x="8775700" y="3003550"/>
              <a:ext cx="1663700" cy="3525838"/>
            </a:xfrm>
            <a:custGeom>
              <a:avLst/>
              <a:gdLst>
                <a:gd name="T0" fmla="*/ 0 w 151"/>
                <a:gd name="T1" fmla="*/ 0 h 319"/>
                <a:gd name="T2" fmla="*/ 0 w 151"/>
                <a:gd name="T3" fmla="*/ 2147483646 h 319"/>
                <a:gd name="T4" fmla="*/ 1456729109 w 151"/>
                <a:gd name="T5" fmla="*/ 2147483646 h 319"/>
                <a:gd name="T6" fmla="*/ 2147483646 w 151"/>
                <a:gd name="T7" fmla="*/ 2147483646 h 319"/>
                <a:gd name="T8" fmla="*/ 2147483646 w 151"/>
                <a:gd name="T9" fmla="*/ 2147483646 h 319"/>
                <a:gd name="T10" fmla="*/ 2147483646 w 151"/>
                <a:gd name="T11" fmla="*/ 122166418 h 319"/>
                <a:gd name="T12" fmla="*/ 0 w 151"/>
                <a:gd name="T13" fmla="*/ 0 h 3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1" h="319">
                  <a:moveTo>
                    <a:pt x="0" y="0"/>
                  </a:moveTo>
                  <a:cubicBezTo>
                    <a:pt x="0" y="307"/>
                    <a:pt x="0" y="307"/>
                    <a:pt x="0" y="307"/>
                  </a:cubicBezTo>
                  <a:cubicBezTo>
                    <a:pt x="0" y="313"/>
                    <a:pt x="6" y="319"/>
                    <a:pt x="12" y="319"/>
                  </a:cubicBezTo>
                  <a:cubicBezTo>
                    <a:pt x="139" y="319"/>
                    <a:pt x="139" y="319"/>
                    <a:pt x="139" y="319"/>
                  </a:cubicBezTo>
                  <a:cubicBezTo>
                    <a:pt x="146" y="319"/>
                    <a:pt x="151" y="313"/>
                    <a:pt x="151" y="307"/>
                  </a:cubicBezTo>
                  <a:cubicBezTo>
                    <a:pt x="151" y="1"/>
                    <a:pt x="151" y="1"/>
                    <a:pt x="151" y="1"/>
                  </a:cubicBezTo>
                  <a:cubicBezTo>
                    <a:pt x="140" y="31"/>
                    <a:pt x="12" y="31"/>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55" name="TextBox 115">
              <a:extLst>
                <a:ext uri="{FF2B5EF4-FFF2-40B4-BE49-F238E27FC236}">
                  <a16:creationId xmlns:a16="http://schemas.microsoft.com/office/drawing/2014/main" id="{0CC2C9F3-2AA2-4A7F-B772-CA8CA26D26B1}"/>
                </a:ext>
              </a:extLst>
            </p:cNvPr>
            <p:cNvSpPr txBox="1">
              <a:spLocks noChangeArrowheads="1"/>
            </p:cNvSpPr>
            <p:nvPr/>
          </p:nvSpPr>
          <p:spPr bwMode="auto">
            <a:xfrm>
              <a:off x="8861425" y="3810000"/>
              <a:ext cx="155575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b="1">
                  <a:solidFill>
                    <a:schemeClr val="bg1"/>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200" b="1">
                <a:solidFill>
                  <a:schemeClr val="bg1"/>
                </a:solidFill>
                <a:latin typeface="Arial" panose="020B0604020202020204" pitchFamily="34" charset="0"/>
                <a:cs typeface="Arial" panose="020B0604020202020204" pitchFamily="34" charset="0"/>
              </a:endParaRPr>
            </a:p>
          </p:txBody>
        </p:sp>
      </p:grpSp>
      <p:grpSp>
        <p:nvGrpSpPr>
          <p:cNvPr id="7" name="Группа 6">
            <a:extLst>
              <a:ext uri="{FF2B5EF4-FFF2-40B4-BE49-F238E27FC236}">
                <a16:creationId xmlns:a16="http://schemas.microsoft.com/office/drawing/2014/main" id="{2177EFD5-143E-4BE5-B2DC-CD593BF23018}"/>
              </a:ext>
            </a:extLst>
          </p:cNvPr>
          <p:cNvGrpSpPr/>
          <p:nvPr/>
        </p:nvGrpSpPr>
        <p:grpSpPr>
          <a:xfrm>
            <a:off x="6427788" y="3003550"/>
            <a:ext cx="1663700" cy="3525838"/>
            <a:chOff x="6427788" y="3003550"/>
            <a:chExt cx="1663700" cy="3525838"/>
          </a:xfrm>
        </p:grpSpPr>
        <p:sp>
          <p:nvSpPr>
            <p:cNvPr id="9222" name="Freeform 39">
              <a:extLst>
                <a:ext uri="{FF2B5EF4-FFF2-40B4-BE49-F238E27FC236}">
                  <a16:creationId xmlns:a16="http://schemas.microsoft.com/office/drawing/2014/main" id="{D679F8B9-D9BD-441C-BD0B-EEEC6C56BE12}"/>
                </a:ext>
              </a:extLst>
            </p:cNvPr>
            <p:cNvSpPr>
              <a:spLocks/>
            </p:cNvSpPr>
            <p:nvPr/>
          </p:nvSpPr>
          <p:spPr bwMode="auto">
            <a:xfrm>
              <a:off x="6427788" y="3003550"/>
              <a:ext cx="1663700" cy="3525838"/>
            </a:xfrm>
            <a:custGeom>
              <a:avLst/>
              <a:gdLst>
                <a:gd name="T0" fmla="*/ 0 w 151"/>
                <a:gd name="T1" fmla="*/ 0 h 319"/>
                <a:gd name="T2" fmla="*/ 0 w 151"/>
                <a:gd name="T3" fmla="*/ 2147483646 h 319"/>
                <a:gd name="T4" fmla="*/ 1456729109 w 151"/>
                <a:gd name="T5" fmla="*/ 2147483646 h 319"/>
                <a:gd name="T6" fmla="*/ 2147483646 w 151"/>
                <a:gd name="T7" fmla="*/ 2147483646 h 319"/>
                <a:gd name="T8" fmla="*/ 2147483646 w 151"/>
                <a:gd name="T9" fmla="*/ 2147483646 h 319"/>
                <a:gd name="T10" fmla="*/ 2147483646 w 151"/>
                <a:gd name="T11" fmla="*/ 122166418 h 319"/>
                <a:gd name="T12" fmla="*/ 0 w 151"/>
                <a:gd name="T13" fmla="*/ 0 h 3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1" h="319">
                  <a:moveTo>
                    <a:pt x="0" y="0"/>
                  </a:moveTo>
                  <a:cubicBezTo>
                    <a:pt x="0" y="307"/>
                    <a:pt x="0" y="307"/>
                    <a:pt x="0" y="307"/>
                  </a:cubicBezTo>
                  <a:cubicBezTo>
                    <a:pt x="0" y="313"/>
                    <a:pt x="5" y="319"/>
                    <a:pt x="12" y="319"/>
                  </a:cubicBezTo>
                  <a:cubicBezTo>
                    <a:pt x="139" y="319"/>
                    <a:pt x="139" y="319"/>
                    <a:pt x="139" y="319"/>
                  </a:cubicBezTo>
                  <a:cubicBezTo>
                    <a:pt x="146" y="319"/>
                    <a:pt x="151" y="313"/>
                    <a:pt x="151" y="307"/>
                  </a:cubicBezTo>
                  <a:cubicBezTo>
                    <a:pt x="151" y="1"/>
                    <a:pt x="151" y="1"/>
                    <a:pt x="151" y="1"/>
                  </a:cubicBezTo>
                  <a:cubicBezTo>
                    <a:pt x="140" y="31"/>
                    <a:pt x="11" y="31"/>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56" name="TextBox 115">
              <a:extLst>
                <a:ext uri="{FF2B5EF4-FFF2-40B4-BE49-F238E27FC236}">
                  <a16:creationId xmlns:a16="http://schemas.microsoft.com/office/drawing/2014/main" id="{62E9A89B-4267-40E6-8926-803035B060D0}"/>
                </a:ext>
              </a:extLst>
            </p:cNvPr>
            <p:cNvSpPr txBox="1">
              <a:spLocks noChangeArrowheads="1"/>
            </p:cNvSpPr>
            <p:nvPr/>
          </p:nvSpPr>
          <p:spPr bwMode="auto">
            <a:xfrm>
              <a:off x="6481763" y="3810000"/>
              <a:ext cx="155575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b="1" dirty="0">
                  <a:solidFill>
                    <a:schemeClr val="bg1"/>
                  </a:solidFill>
                  <a:latin typeface="Arial" panose="020B0604020202020204" pitchFamily="34" charset="0"/>
                  <a:cs typeface="Arial" panose="020B0604020202020204" pitchFamily="34" charset="0"/>
                </a:rPr>
                <a:t>Lorem ipsum dolor sit </a:t>
              </a:r>
              <a:r>
                <a:rPr lang="en-US" altLang="ru-RU" sz="1400" b="1" dirty="0" err="1">
                  <a:solidFill>
                    <a:schemeClr val="bg1"/>
                  </a:solidFill>
                  <a:latin typeface="Arial" panose="020B0604020202020204" pitchFamily="34" charset="0"/>
                  <a:cs typeface="Arial" panose="020B0604020202020204" pitchFamily="34" charset="0"/>
                </a:rPr>
                <a:t>amet</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consectetur</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adipiscing</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elit</a:t>
              </a:r>
              <a:r>
                <a:rPr lang="en-US" altLang="ru-RU" sz="1400" b="1" dirty="0">
                  <a:solidFill>
                    <a:schemeClr val="bg1"/>
                  </a:solidFill>
                  <a:latin typeface="Arial" panose="020B0604020202020204" pitchFamily="34" charset="0"/>
                  <a:cs typeface="Arial" panose="020B0604020202020204" pitchFamily="34" charset="0"/>
                </a:rPr>
                <a:t>, sed do </a:t>
              </a:r>
              <a:r>
                <a:rPr lang="en-US" altLang="ru-RU" sz="1400" b="1" dirty="0" err="1">
                  <a:solidFill>
                    <a:schemeClr val="bg1"/>
                  </a:solidFill>
                  <a:latin typeface="Arial" panose="020B0604020202020204" pitchFamily="34" charset="0"/>
                  <a:cs typeface="Arial" panose="020B0604020202020204" pitchFamily="34" charset="0"/>
                </a:rPr>
                <a:t>eiusmod</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tempor</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incididunt</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ut</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labore</a:t>
              </a:r>
              <a:r>
                <a:rPr lang="en-US" altLang="ru-RU" sz="1400" b="1" dirty="0">
                  <a:solidFill>
                    <a:schemeClr val="bg1"/>
                  </a:solidFill>
                  <a:latin typeface="Arial" panose="020B0604020202020204" pitchFamily="34" charset="0"/>
                  <a:cs typeface="Arial" panose="020B0604020202020204" pitchFamily="34" charset="0"/>
                </a:rPr>
                <a:t> et dolore</a:t>
              </a:r>
              <a:endParaRPr lang="ru-RU" altLang="ru-RU" sz="1200" b="1" dirty="0">
                <a:solidFill>
                  <a:schemeClr val="bg1"/>
                </a:solidFill>
                <a:latin typeface="Arial" panose="020B0604020202020204" pitchFamily="34" charset="0"/>
                <a:cs typeface="Arial" panose="020B0604020202020204" pitchFamily="34" charset="0"/>
              </a:endParaRPr>
            </a:p>
          </p:txBody>
        </p:sp>
      </p:grpSp>
      <p:grpSp>
        <p:nvGrpSpPr>
          <p:cNvPr id="8" name="Группа 7">
            <a:extLst>
              <a:ext uri="{FF2B5EF4-FFF2-40B4-BE49-F238E27FC236}">
                <a16:creationId xmlns:a16="http://schemas.microsoft.com/office/drawing/2014/main" id="{CE7B22D9-424E-48F2-85A6-DCFFED27B6EF}"/>
              </a:ext>
            </a:extLst>
          </p:cNvPr>
          <p:cNvGrpSpPr/>
          <p:nvPr/>
        </p:nvGrpSpPr>
        <p:grpSpPr>
          <a:xfrm>
            <a:off x="4111625" y="3003550"/>
            <a:ext cx="1665288" cy="3525838"/>
            <a:chOff x="4111625" y="3003550"/>
            <a:chExt cx="1665288" cy="3525838"/>
          </a:xfrm>
        </p:grpSpPr>
        <p:sp>
          <p:nvSpPr>
            <p:cNvPr id="9221" name="Freeform 38">
              <a:extLst>
                <a:ext uri="{FF2B5EF4-FFF2-40B4-BE49-F238E27FC236}">
                  <a16:creationId xmlns:a16="http://schemas.microsoft.com/office/drawing/2014/main" id="{BA95D0B2-436A-4A43-A44F-56D6B8A39284}"/>
                </a:ext>
              </a:extLst>
            </p:cNvPr>
            <p:cNvSpPr>
              <a:spLocks/>
            </p:cNvSpPr>
            <p:nvPr/>
          </p:nvSpPr>
          <p:spPr bwMode="auto">
            <a:xfrm>
              <a:off x="4111625" y="3003550"/>
              <a:ext cx="1665288" cy="3525838"/>
            </a:xfrm>
            <a:custGeom>
              <a:avLst/>
              <a:gdLst>
                <a:gd name="T0" fmla="*/ 0 w 151"/>
                <a:gd name="T1" fmla="*/ 0 h 319"/>
                <a:gd name="T2" fmla="*/ 0 w 151"/>
                <a:gd name="T3" fmla="*/ 2147483646 h 319"/>
                <a:gd name="T4" fmla="*/ 1459509134 w 151"/>
                <a:gd name="T5" fmla="*/ 2147483646 h 319"/>
                <a:gd name="T6" fmla="*/ 2147483646 w 151"/>
                <a:gd name="T7" fmla="*/ 2147483646 h 319"/>
                <a:gd name="T8" fmla="*/ 2147483646 w 151"/>
                <a:gd name="T9" fmla="*/ 2147483646 h 319"/>
                <a:gd name="T10" fmla="*/ 2147483646 w 151"/>
                <a:gd name="T11" fmla="*/ 122166418 h 319"/>
                <a:gd name="T12" fmla="*/ 0 w 151"/>
                <a:gd name="T13" fmla="*/ 0 h 3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1" h="319">
                  <a:moveTo>
                    <a:pt x="0" y="0"/>
                  </a:moveTo>
                  <a:cubicBezTo>
                    <a:pt x="0" y="307"/>
                    <a:pt x="0" y="307"/>
                    <a:pt x="0" y="307"/>
                  </a:cubicBezTo>
                  <a:cubicBezTo>
                    <a:pt x="0" y="313"/>
                    <a:pt x="5" y="319"/>
                    <a:pt x="12" y="319"/>
                  </a:cubicBezTo>
                  <a:cubicBezTo>
                    <a:pt x="139" y="319"/>
                    <a:pt x="139" y="319"/>
                    <a:pt x="139" y="319"/>
                  </a:cubicBezTo>
                  <a:cubicBezTo>
                    <a:pt x="146" y="319"/>
                    <a:pt x="151" y="313"/>
                    <a:pt x="151" y="307"/>
                  </a:cubicBezTo>
                  <a:cubicBezTo>
                    <a:pt x="151" y="1"/>
                    <a:pt x="151" y="1"/>
                    <a:pt x="151" y="1"/>
                  </a:cubicBezTo>
                  <a:cubicBezTo>
                    <a:pt x="139" y="31"/>
                    <a:pt x="11" y="31"/>
                    <a:pt x="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57" name="TextBox 115">
              <a:extLst>
                <a:ext uri="{FF2B5EF4-FFF2-40B4-BE49-F238E27FC236}">
                  <a16:creationId xmlns:a16="http://schemas.microsoft.com/office/drawing/2014/main" id="{59D306A6-E668-42FA-A2E9-64550412263C}"/>
                </a:ext>
              </a:extLst>
            </p:cNvPr>
            <p:cNvSpPr txBox="1">
              <a:spLocks noChangeArrowheads="1"/>
            </p:cNvSpPr>
            <p:nvPr/>
          </p:nvSpPr>
          <p:spPr bwMode="auto">
            <a:xfrm>
              <a:off x="4179888" y="3810000"/>
              <a:ext cx="155575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b="1">
                  <a:solidFill>
                    <a:schemeClr val="bg1"/>
                  </a:solidFill>
                  <a:latin typeface="Arial" panose="020B0604020202020204" pitchFamily="34" charset="0"/>
                  <a:cs typeface="Arial" panose="020B0604020202020204" pitchFamily="34" charset="0"/>
                </a:rPr>
                <a:t>Lorem ipsum dolor sit amet, consectetur adipiscing elit, sed do eiusmod tempor incididunt ut labore et dolore</a:t>
              </a:r>
              <a:endParaRPr lang="ru-RU" altLang="ru-RU" sz="1200" b="1">
                <a:solidFill>
                  <a:schemeClr val="bg1"/>
                </a:solidFill>
                <a:latin typeface="Arial" panose="020B0604020202020204" pitchFamily="34" charset="0"/>
                <a:cs typeface="Arial" panose="020B0604020202020204" pitchFamily="34" charset="0"/>
              </a:endParaRPr>
            </a:p>
          </p:txBody>
        </p:sp>
      </p:grpSp>
      <p:grpSp>
        <p:nvGrpSpPr>
          <p:cNvPr id="9" name="Группа 8">
            <a:extLst>
              <a:ext uri="{FF2B5EF4-FFF2-40B4-BE49-F238E27FC236}">
                <a16:creationId xmlns:a16="http://schemas.microsoft.com/office/drawing/2014/main" id="{BE11B199-B5E0-426F-824F-5CC534B10B07}"/>
              </a:ext>
            </a:extLst>
          </p:cNvPr>
          <p:cNvGrpSpPr/>
          <p:nvPr/>
        </p:nvGrpSpPr>
        <p:grpSpPr>
          <a:xfrm>
            <a:off x="1751013" y="3003550"/>
            <a:ext cx="1663700" cy="3525838"/>
            <a:chOff x="1751013" y="3003550"/>
            <a:chExt cx="1663700" cy="3525838"/>
          </a:xfrm>
        </p:grpSpPr>
        <p:sp>
          <p:nvSpPr>
            <p:cNvPr id="9220" name="Freeform 37">
              <a:extLst>
                <a:ext uri="{FF2B5EF4-FFF2-40B4-BE49-F238E27FC236}">
                  <a16:creationId xmlns:a16="http://schemas.microsoft.com/office/drawing/2014/main" id="{62D29DEA-FF2D-4525-9107-0CE41058B1DD}"/>
                </a:ext>
              </a:extLst>
            </p:cNvPr>
            <p:cNvSpPr>
              <a:spLocks/>
            </p:cNvSpPr>
            <p:nvPr/>
          </p:nvSpPr>
          <p:spPr bwMode="auto">
            <a:xfrm>
              <a:off x="1751013" y="3003550"/>
              <a:ext cx="1663700" cy="3525838"/>
            </a:xfrm>
            <a:custGeom>
              <a:avLst/>
              <a:gdLst>
                <a:gd name="T0" fmla="*/ 0 w 151"/>
                <a:gd name="T1" fmla="*/ 0 h 319"/>
                <a:gd name="T2" fmla="*/ 0 w 151"/>
                <a:gd name="T3" fmla="*/ 2147483646 h 319"/>
                <a:gd name="T4" fmla="*/ 1456729109 w 151"/>
                <a:gd name="T5" fmla="*/ 2147483646 h 319"/>
                <a:gd name="T6" fmla="*/ 2147483646 w 151"/>
                <a:gd name="T7" fmla="*/ 2147483646 h 319"/>
                <a:gd name="T8" fmla="*/ 2147483646 w 151"/>
                <a:gd name="T9" fmla="*/ 2147483646 h 319"/>
                <a:gd name="T10" fmla="*/ 2147483646 w 151"/>
                <a:gd name="T11" fmla="*/ 122166418 h 319"/>
                <a:gd name="T12" fmla="*/ 0 w 151"/>
                <a:gd name="T13" fmla="*/ 0 h 3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1" h="319">
                  <a:moveTo>
                    <a:pt x="0" y="0"/>
                  </a:moveTo>
                  <a:cubicBezTo>
                    <a:pt x="0" y="307"/>
                    <a:pt x="0" y="307"/>
                    <a:pt x="0" y="307"/>
                  </a:cubicBezTo>
                  <a:cubicBezTo>
                    <a:pt x="0" y="313"/>
                    <a:pt x="5" y="319"/>
                    <a:pt x="12" y="319"/>
                  </a:cubicBezTo>
                  <a:cubicBezTo>
                    <a:pt x="139" y="319"/>
                    <a:pt x="139" y="319"/>
                    <a:pt x="139" y="319"/>
                  </a:cubicBezTo>
                  <a:cubicBezTo>
                    <a:pt x="145" y="319"/>
                    <a:pt x="151" y="313"/>
                    <a:pt x="151" y="307"/>
                  </a:cubicBezTo>
                  <a:cubicBezTo>
                    <a:pt x="151" y="1"/>
                    <a:pt x="151" y="1"/>
                    <a:pt x="151" y="1"/>
                  </a:cubicBezTo>
                  <a:cubicBezTo>
                    <a:pt x="139" y="31"/>
                    <a:pt x="11" y="31"/>
                    <a:pt x="0"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58" name="TextBox 115">
              <a:extLst>
                <a:ext uri="{FF2B5EF4-FFF2-40B4-BE49-F238E27FC236}">
                  <a16:creationId xmlns:a16="http://schemas.microsoft.com/office/drawing/2014/main" id="{2C4BC9A3-2E45-4BBC-9850-BBF58813DF08}"/>
                </a:ext>
              </a:extLst>
            </p:cNvPr>
            <p:cNvSpPr txBox="1">
              <a:spLocks noChangeArrowheads="1"/>
            </p:cNvSpPr>
            <p:nvPr/>
          </p:nvSpPr>
          <p:spPr bwMode="auto">
            <a:xfrm>
              <a:off x="1812925" y="3810000"/>
              <a:ext cx="155575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buFontTx/>
                <a:buNone/>
              </a:pPr>
              <a:r>
                <a:rPr lang="en-US" altLang="ru-RU" sz="1400" b="1" dirty="0">
                  <a:solidFill>
                    <a:schemeClr val="bg1"/>
                  </a:solidFill>
                  <a:latin typeface="Arial" panose="020B0604020202020204" pitchFamily="34" charset="0"/>
                  <a:cs typeface="Arial" panose="020B0604020202020204" pitchFamily="34" charset="0"/>
                </a:rPr>
                <a:t>Lorem ipsum dolor sit </a:t>
              </a:r>
              <a:r>
                <a:rPr lang="en-US" altLang="ru-RU" sz="1400" b="1" dirty="0" err="1">
                  <a:solidFill>
                    <a:schemeClr val="bg1"/>
                  </a:solidFill>
                  <a:latin typeface="Arial" panose="020B0604020202020204" pitchFamily="34" charset="0"/>
                  <a:cs typeface="Arial" panose="020B0604020202020204" pitchFamily="34" charset="0"/>
                </a:rPr>
                <a:t>amet</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consectetur</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adipiscing</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elit</a:t>
              </a:r>
              <a:r>
                <a:rPr lang="en-US" altLang="ru-RU" sz="1400" b="1" dirty="0">
                  <a:solidFill>
                    <a:schemeClr val="bg1"/>
                  </a:solidFill>
                  <a:latin typeface="Arial" panose="020B0604020202020204" pitchFamily="34" charset="0"/>
                  <a:cs typeface="Arial" panose="020B0604020202020204" pitchFamily="34" charset="0"/>
                </a:rPr>
                <a:t>, sed do </a:t>
              </a:r>
              <a:r>
                <a:rPr lang="en-US" altLang="ru-RU" sz="1400" b="1" dirty="0" err="1">
                  <a:solidFill>
                    <a:schemeClr val="bg1"/>
                  </a:solidFill>
                  <a:latin typeface="Arial" panose="020B0604020202020204" pitchFamily="34" charset="0"/>
                  <a:cs typeface="Arial" panose="020B0604020202020204" pitchFamily="34" charset="0"/>
                </a:rPr>
                <a:t>eiusmod</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tempor</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incididunt</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ut</a:t>
              </a:r>
              <a:r>
                <a:rPr lang="en-US" altLang="ru-RU" sz="1400" b="1" dirty="0">
                  <a:solidFill>
                    <a:schemeClr val="bg1"/>
                  </a:solidFill>
                  <a:latin typeface="Arial" panose="020B0604020202020204" pitchFamily="34" charset="0"/>
                  <a:cs typeface="Arial" panose="020B0604020202020204" pitchFamily="34" charset="0"/>
                </a:rPr>
                <a:t> </a:t>
              </a:r>
              <a:r>
                <a:rPr lang="en-US" altLang="ru-RU" sz="1400" b="1" dirty="0" err="1">
                  <a:solidFill>
                    <a:schemeClr val="bg1"/>
                  </a:solidFill>
                  <a:latin typeface="Arial" panose="020B0604020202020204" pitchFamily="34" charset="0"/>
                  <a:cs typeface="Arial" panose="020B0604020202020204" pitchFamily="34" charset="0"/>
                </a:rPr>
                <a:t>labore</a:t>
              </a:r>
              <a:r>
                <a:rPr lang="en-US" altLang="ru-RU" sz="1400" b="1" dirty="0">
                  <a:solidFill>
                    <a:schemeClr val="bg1"/>
                  </a:solidFill>
                  <a:latin typeface="Arial" panose="020B0604020202020204" pitchFamily="34" charset="0"/>
                  <a:cs typeface="Arial" panose="020B0604020202020204" pitchFamily="34" charset="0"/>
                </a:rPr>
                <a:t> et dolore</a:t>
              </a:r>
              <a:endParaRPr lang="ru-RU" altLang="ru-RU" sz="1200" b="1" dirty="0">
                <a:solidFill>
                  <a:schemeClr val="bg1"/>
                </a:solidFill>
                <a:latin typeface="Arial" panose="020B0604020202020204" pitchFamily="34" charset="0"/>
                <a:cs typeface="Arial" panose="020B0604020202020204" pitchFamily="34" charset="0"/>
              </a:endParaRPr>
            </a:p>
          </p:txBody>
        </p:sp>
      </p:grpSp>
      <p:sp>
        <p:nvSpPr>
          <p:cNvPr id="9218" name="TextBox 112">
            <a:extLst>
              <a:ext uri="{FF2B5EF4-FFF2-40B4-BE49-F238E27FC236}">
                <a16:creationId xmlns:a16="http://schemas.microsoft.com/office/drawing/2014/main" id="{1C07A37A-CC1A-4E95-BCED-C8B25114EC49}"/>
              </a:ext>
            </a:extLst>
          </p:cNvPr>
          <p:cNvSpPr txBox="1">
            <a:spLocks noChangeArrowheads="1"/>
          </p:cNvSpPr>
          <p:nvPr/>
        </p:nvSpPr>
        <p:spPr bwMode="auto">
          <a:xfrm>
            <a:off x="4130675" y="400050"/>
            <a:ext cx="403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Chart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9219" name="TextBox 115">
            <a:extLst>
              <a:ext uri="{FF2B5EF4-FFF2-40B4-BE49-F238E27FC236}">
                <a16:creationId xmlns:a16="http://schemas.microsoft.com/office/drawing/2014/main" id="{CEAD1A5E-3A34-4B3E-8078-AA2D7AC60888}"/>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DE0E3A70-6562-4B94-9F90-D91ED7C0DE09}"/>
              </a:ext>
            </a:extLst>
          </p:cNvPr>
          <p:cNvGrpSpPr/>
          <p:nvPr/>
        </p:nvGrpSpPr>
        <p:grpSpPr>
          <a:xfrm>
            <a:off x="1574800" y="2019300"/>
            <a:ext cx="2006600" cy="1735138"/>
            <a:chOff x="1574800" y="2019300"/>
            <a:chExt cx="2006600" cy="1735138"/>
          </a:xfrm>
        </p:grpSpPr>
        <p:sp>
          <p:nvSpPr>
            <p:cNvPr id="9224" name="Freeform 41">
              <a:extLst>
                <a:ext uri="{FF2B5EF4-FFF2-40B4-BE49-F238E27FC236}">
                  <a16:creationId xmlns:a16="http://schemas.microsoft.com/office/drawing/2014/main" id="{DC3BC479-D063-4624-8A33-593EB13AB736}"/>
                </a:ext>
              </a:extLst>
            </p:cNvPr>
            <p:cNvSpPr>
              <a:spLocks/>
            </p:cNvSpPr>
            <p:nvPr/>
          </p:nvSpPr>
          <p:spPr bwMode="auto">
            <a:xfrm>
              <a:off x="1684338" y="2108200"/>
              <a:ext cx="1785937" cy="1558925"/>
            </a:xfrm>
            <a:custGeom>
              <a:avLst/>
              <a:gdLst>
                <a:gd name="T0" fmla="*/ 2134572540 w 1125"/>
                <a:gd name="T1" fmla="*/ 0 h 982"/>
                <a:gd name="T2" fmla="*/ 718245124 w 1125"/>
                <a:gd name="T3" fmla="*/ 0 h 982"/>
                <a:gd name="T4" fmla="*/ 0 w 1125"/>
                <a:gd name="T5" fmla="*/ 1227316888 h 982"/>
                <a:gd name="T6" fmla="*/ 718245124 w 1125"/>
                <a:gd name="T7" fmla="*/ 2147483646 h 982"/>
                <a:gd name="T8" fmla="*/ 2134572540 w 1125"/>
                <a:gd name="T9" fmla="*/ 2147483646 h 982"/>
                <a:gd name="T10" fmla="*/ 2147483646 w 1125"/>
                <a:gd name="T11" fmla="*/ 1227316888 h 982"/>
                <a:gd name="T12" fmla="*/ 2134572540 w 1125"/>
                <a:gd name="T13" fmla="*/ 0 h 9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25" h="982">
                  <a:moveTo>
                    <a:pt x="847" y="0"/>
                  </a:moveTo>
                  <a:lnTo>
                    <a:pt x="285" y="0"/>
                  </a:lnTo>
                  <a:lnTo>
                    <a:pt x="0" y="487"/>
                  </a:lnTo>
                  <a:lnTo>
                    <a:pt x="285" y="982"/>
                  </a:lnTo>
                  <a:lnTo>
                    <a:pt x="847" y="982"/>
                  </a:lnTo>
                  <a:lnTo>
                    <a:pt x="1125" y="487"/>
                  </a:lnTo>
                  <a:lnTo>
                    <a:pt x="847" y="0"/>
                  </a:ln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25" name="Freeform 42">
              <a:extLst>
                <a:ext uri="{FF2B5EF4-FFF2-40B4-BE49-F238E27FC236}">
                  <a16:creationId xmlns:a16="http://schemas.microsoft.com/office/drawing/2014/main" id="{43FE6037-CBBE-4363-AC2B-420C200CBCC4}"/>
                </a:ext>
              </a:extLst>
            </p:cNvPr>
            <p:cNvSpPr>
              <a:spLocks noEditPoints="1"/>
            </p:cNvSpPr>
            <p:nvPr/>
          </p:nvSpPr>
          <p:spPr bwMode="auto">
            <a:xfrm>
              <a:off x="1574800" y="2019300"/>
              <a:ext cx="2006600" cy="1735138"/>
            </a:xfrm>
            <a:custGeom>
              <a:avLst/>
              <a:gdLst>
                <a:gd name="T0" fmla="*/ 2147483646 w 1264"/>
                <a:gd name="T1" fmla="*/ 2147483646 h 1093"/>
                <a:gd name="T2" fmla="*/ 803930638 w 1264"/>
                <a:gd name="T3" fmla="*/ 2147483646 h 1093"/>
                <a:gd name="T4" fmla="*/ 0 w 1264"/>
                <a:gd name="T5" fmla="*/ 1368444444 h 1093"/>
                <a:gd name="T6" fmla="*/ 803930638 w 1264"/>
                <a:gd name="T7" fmla="*/ 0 h 1093"/>
                <a:gd name="T8" fmla="*/ 2147483646 w 1264"/>
                <a:gd name="T9" fmla="*/ 0 h 1093"/>
                <a:gd name="T10" fmla="*/ 2147483646 w 1264"/>
                <a:gd name="T11" fmla="*/ 1368444444 h 1093"/>
                <a:gd name="T12" fmla="*/ 2147483646 w 1264"/>
                <a:gd name="T13" fmla="*/ 2147483646 h 1093"/>
                <a:gd name="T14" fmla="*/ 980341575 w 1264"/>
                <a:gd name="T15" fmla="*/ 2147483646 h 1093"/>
                <a:gd name="T16" fmla="*/ 2147483646 w 1264"/>
                <a:gd name="T17" fmla="*/ 2147483646 h 1093"/>
                <a:gd name="T18" fmla="*/ 2147483646 w 1264"/>
                <a:gd name="T19" fmla="*/ 1368444444 h 1093"/>
                <a:gd name="T20" fmla="*/ 2147483646 w 1264"/>
                <a:gd name="T21" fmla="*/ 299897886 h 1093"/>
                <a:gd name="T22" fmla="*/ 980341575 w 1264"/>
                <a:gd name="T23" fmla="*/ 299897886 h 1093"/>
                <a:gd name="T24" fmla="*/ 367942813 w 1264"/>
                <a:gd name="T25" fmla="*/ 1368444444 h 1093"/>
                <a:gd name="T26" fmla="*/ 980341575 w 1264"/>
                <a:gd name="T27" fmla="*/ 2147483646 h 10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64" h="1093">
                  <a:moveTo>
                    <a:pt x="951" y="1093"/>
                  </a:moveTo>
                  <a:lnTo>
                    <a:pt x="319" y="1093"/>
                  </a:lnTo>
                  <a:lnTo>
                    <a:pt x="0" y="543"/>
                  </a:lnTo>
                  <a:lnTo>
                    <a:pt x="319" y="0"/>
                  </a:lnTo>
                  <a:lnTo>
                    <a:pt x="951" y="0"/>
                  </a:lnTo>
                  <a:lnTo>
                    <a:pt x="1264" y="543"/>
                  </a:lnTo>
                  <a:lnTo>
                    <a:pt x="951" y="1093"/>
                  </a:lnTo>
                  <a:close/>
                  <a:moveTo>
                    <a:pt x="389" y="975"/>
                  </a:moveTo>
                  <a:lnTo>
                    <a:pt x="882" y="975"/>
                  </a:lnTo>
                  <a:lnTo>
                    <a:pt x="1125" y="543"/>
                  </a:lnTo>
                  <a:lnTo>
                    <a:pt x="882" y="119"/>
                  </a:lnTo>
                  <a:lnTo>
                    <a:pt x="389" y="119"/>
                  </a:lnTo>
                  <a:lnTo>
                    <a:pt x="146" y="543"/>
                  </a:lnTo>
                  <a:lnTo>
                    <a:pt x="389" y="975"/>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32" name="Freeform 49">
              <a:extLst>
                <a:ext uri="{FF2B5EF4-FFF2-40B4-BE49-F238E27FC236}">
                  <a16:creationId xmlns:a16="http://schemas.microsoft.com/office/drawing/2014/main" id="{6B98B119-6EB9-410F-9A87-5EB36DC4E437}"/>
                </a:ext>
              </a:extLst>
            </p:cNvPr>
            <p:cNvSpPr>
              <a:spLocks/>
            </p:cNvSpPr>
            <p:nvPr/>
          </p:nvSpPr>
          <p:spPr bwMode="auto">
            <a:xfrm>
              <a:off x="2489200" y="2892425"/>
              <a:ext cx="176213" cy="376238"/>
            </a:xfrm>
            <a:custGeom>
              <a:avLst/>
              <a:gdLst>
                <a:gd name="T0" fmla="*/ 970349924 w 16"/>
                <a:gd name="T1" fmla="*/ 0 h 34"/>
                <a:gd name="T2" fmla="*/ 970349924 w 16"/>
                <a:gd name="T3" fmla="*/ 0 h 34"/>
                <a:gd name="T4" fmla="*/ 1819399225 w 16"/>
                <a:gd name="T5" fmla="*/ 1469430706 h 34"/>
                <a:gd name="T6" fmla="*/ 1940688836 w 16"/>
                <a:gd name="T7" fmla="*/ 2147483646 h 34"/>
                <a:gd name="T8" fmla="*/ 0 w 16"/>
                <a:gd name="T9" fmla="*/ 2147483646 h 34"/>
                <a:gd name="T10" fmla="*/ 121289611 w 16"/>
                <a:gd name="T11" fmla="*/ 1469430706 h 34"/>
                <a:gd name="T12" fmla="*/ 970349924 w 16"/>
                <a:gd name="T13" fmla="*/ 0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34">
                  <a:moveTo>
                    <a:pt x="8" y="0"/>
                  </a:moveTo>
                  <a:cubicBezTo>
                    <a:pt x="8" y="0"/>
                    <a:pt x="8" y="0"/>
                    <a:pt x="8" y="0"/>
                  </a:cubicBezTo>
                  <a:cubicBezTo>
                    <a:pt x="11" y="0"/>
                    <a:pt x="14" y="5"/>
                    <a:pt x="15" y="12"/>
                  </a:cubicBezTo>
                  <a:cubicBezTo>
                    <a:pt x="16" y="34"/>
                    <a:pt x="16" y="34"/>
                    <a:pt x="16" y="34"/>
                  </a:cubicBezTo>
                  <a:cubicBezTo>
                    <a:pt x="0" y="34"/>
                    <a:pt x="0" y="34"/>
                    <a:pt x="0" y="34"/>
                  </a:cubicBezTo>
                  <a:cubicBezTo>
                    <a:pt x="1" y="12"/>
                    <a:pt x="1" y="12"/>
                    <a:pt x="1" y="12"/>
                  </a:cubicBezTo>
                  <a:cubicBezTo>
                    <a:pt x="1" y="5"/>
                    <a:pt x="4" y="0"/>
                    <a:pt x="8" y="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33" name="Freeform 50">
              <a:extLst>
                <a:ext uri="{FF2B5EF4-FFF2-40B4-BE49-F238E27FC236}">
                  <a16:creationId xmlns:a16="http://schemas.microsoft.com/office/drawing/2014/main" id="{DB5D6FEF-2F84-4D8A-889B-5A187A8D70A8}"/>
                </a:ext>
              </a:extLst>
            </p:cNvPr>
            <p:cNvSpPr>
              <a:spLocks/>
            </p:cNvSpPr>
            <p:nvPr/>
          </p:nvSpPr>
          <p:spPr bwMode="auto">
            <a:xfrm>
              <a:off x="2346325" y="3157538"/>
              <a:ext cx="461963" cy="111125"/>
            </a:xfrm>
            <a:custGeom>
              <a:avLst/>
              <a:gdLst>
                <a:gd name="T0" fmla="*/ 2147483646 w 42"/>
                <a:gd name="T1" fmla="*/ 0 h 10"/>
                <a:gd name="T2" fmla="*/ 2147483646 w 42"/>
                <a:gd name="T3" fmla="*/ 0 h 10"/>
                <a:gd name="T4" fmla="*/ 2147483646 w 42"/>
                <a:gd name="T5" fmla="*/ 370468525 h 10"/>
                <a:gd name="T6" fmla="*/ 2147483646 w 42"/>
                <a:gd name="T7" fmla="*/ 1234876563 h 10"/>
                <a:gd name="T8" fmla="*/ 0 w 42"/>
                <a:gd name="T9" fmla="*/ 1234876563 h 10"/>
                <a:gd name="T10" fmla="*/ 362937931 w 42"/>
                <a:gd name="T11" fmla="*/ 370468525 h 10"/>
                <a:gd name="T12" fmla="*/ 2147483646 w 42"/>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 h="10">
                  <a:moveTo>
                    <a:pt x="21" y="0"/>
                  </a:moveTo>
                  <a:cubicBezTo>
                    <a:pt x="21" y="0"/>
                    <a:pt x="21" y="0"/>
                    <a:pt x="21" y="0"/>
                  </a:cubicBezTo>
                  <a:cubicBezTo>
                    <a:pt x="30" y="0"/>
                    <a:pt x="38" y="1"/>
                    <a:pt x="39" y="3"/>
                  </a:cubicBezTo>
                  <a:cubicBezTo>
                    <a:pt x="42" y="10"/>
                    <a:pt x="42" y="10"/>
                    <a:pt x="42" y="10"/>
                  </a:cubicBezTo>
                  <a:cubicBezTo>
                    <a:pt x="0" y="10"/>
                    <a:pt x="0" y="10"/>
                    <a:pt x="0" y="10"/>
                  </a:cubicBezTo>
                  <a:cubicBezTo>
                    <a:pt x="3" y="3"/>
                    <a:pt x="3" y="3"/>
                    <a:pt x="3" y="3"/>
                  </a:cubicBezTo>
                  <a:cubicBezTo>
                    <a:pt x="4" y="1"/>
                    <a:pt x="11" y="0"/>
                    <a:pt x="21" y="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34" name="Freeform 51">
              <a:extLst>
                <a:ext uri="{FF2B5EF4-FFF2-40B4-BE49-F238E27FC236}">
                  <a16:creationId xmlns:a16="http://schemas.microsoft.com/office/drawing/2014/main" id="{0236266C-410D-4CDF-9F59-040F84AEED00}"/>
                </a:ext>
              </a:extLst>
            </p:cNvPr>
            <p:cNvSpPr>
              <a:spLocks noEditPoints="1"/>
            </p:cNvSpPr>
            <p:nvPr/>
          </p:nvSpPr>
          <p:spPr bwMode="auto">
            <a:xfrm>
              <a:off x="2147888" y="2451100"/>
              <a:ext cx="858837" cy="585788"/>
            </a:xfrm>
            <a:custGeom>
              <a:avLst/>
              <a:gdLst>
                <a:gd name="T0" fmla="*/ 2147483646 w 78"/>
                <a:gd name="T1" fmla="*/ 977282278 h 53"/>
                <a:gd name="T2" fmla="*/ 2147483646 w 78"/>
                <a:gd name="T3" fmla="*/ 610800042 h 53"/>
                <a:gd name="T4" fmla="*/ 2147483646 w 78"/>
                <a:gd name="T5" fmla="*/ 610800042 h 53"/>
                <a:gd name="T6" fmla="*/ 2147483646 w 78"/>
                <a:gd name="T7" fmla="*/ 0 h 53"/>
                <a:gd name="T8" fmla="*/ 1818543305 w 78"/>
                <a:gd name="T9" fmla="*/ 0 h 53"/>
                <a:gd name="T10" fmla="*/ 1818543305 w 78"/>
                <a:gd name="T11" fmla="*/ 610800042 h 53"/>
                <a:gd name="T12" fmla="*/ 969891231 w 78"/>
                <a:gd name="T13" fmla="*/ 610800042 h 53"/>
                <a:gd name="T14" fmla="*/ 242467302 w 78"/>
                <a:gd name="T15" fmla="*/ 977282278 h 53"/>
                <a:gd name="T16" fmla="*/ 0 w 78"/>
                <a:gd name="T17" fmla="*/ 1832400127 h 53"/>
                <a:gd name="T18" fmla="*/ 121239157 w 78"/>
                <a:gd name="T19" fmla="*/ 2147483646 h 53"/>
                <a:gd name="T20" fmla="*/ 2147483646 w 78"/>
                <a:gd name="T21" fmla="*/ 2147483646 h 53"/>
                <a:gd name="T22" fmla="*/ 2147483646 w 78"/>
                <a:gd name="T23" fmla="*/ 2147483646 h 53"/>
                <a:gd name="T24" fmla="*/ 2147483646 w 78"/>
                <a:gd name="T25" fmla="*/ 2147483646 h 53"/>
                <a:gd name="T26" fmla="*/ 2147483646 w 78"/>
                <a:gd name="T27" fmla="*/ 2147483646 h 53"/>
                <a:gd name="T28" fmla="*/ 2147483646 w 78"/>
                <a:gd name="T29" fmla="*/ 1832400127 h 53"/>
                <a:gd name="T30" fmla="*/ 2147483646 w 78"/>
                <a:gd name="T31" fmla="*/ 977282278 h 53"/>
                <a:gd name="T32" fmla="*/ 2147483646 w 78"/>
                <a:gd name="T33" fmla="*/ 2147483646 h 53"/>
                <a:gd name="T34" fmla="*/ 2147483646 w 78"/>
                <a:gd name="T35" fmla="*/ 2147483646 h 53"/>
                <a:gd name="T36" fmla="*/ 2147483646 w 78"/>
                <a:gd name="T37" fmla="*/ 2147483646 h 53"/>
                <a:gd name="T38" fmla="*/ 2147483646 w 78"/>
                <a:gd name="T39" fmla="*/ 2147483646 h 53"/>
                <a:gd name="T40" fmla="*/ 2147483646 w 78"/>
                <a:gd name="T41" fmla="*/ 2147483646 h 53"/>
                <a:gd name="T42" fmla="*/ 2147483646 w 78"/>
                <a:gd name="T43" fmla="*/ 2147483646 h 53"/>
                <a:gd name="T44" fmla="*/ 2147483646 w 78"/>
                <a:gd name="T45" fmla="*/ 2147483646 h 53"/>
                <a:gd name="T46" fmla="*/ 2147483646 w 78"/>
                <a:gd name="T47" fmla="*/ 2147483646 h 53"/>
                <a:gd name="T48" fmla="*/ 2147483646 w 78"/>
                <a:gd name="T49" fmla="*/ 2147483646 h 53"/>
                <a:gd name="T50" fmla="*/ 2147483646 w 78"/>
                <a:gd name="T51" fmla="*/ 1343753462 h 53"/>
                <a:gd name="T52" fmla="*/ 2147483646 w 78"/>
                <a:gd name="T53" fmla="*/ 1343753462 h 53"/>
                <a:gd name="T54" fmla="*/ 2147483646 w 78"/>
                <a:gd name="T55" fmla="*/ 2147483646 h 53"/>
                <a:gd name="T56" fmla="*/ 727412918 w 78"/>
                <a:gd name="T57" fmla="*/ 2147483646 h 53"/>
                <a:gd name="T58" fmla="*/ 606184772 w 78"/>
                <a:gd name="T59" fmla="*/ 1710235698 h 53"/>
                <a:gd name="T60" fmla="*/ 727412918 w 78"/>
                <a:gd name="T61" fmla="*/ 1465917891 h 53"/>
                <a:gd name="T62" fmla="*/ 969891231 w 78"/>
                <a:gd name="T63" fmla="*/ 1343753462 h 53"/>
                <a:gd name="T64" fmla="*/ 1939782461 w 78"/>
                <a:gd name="T65" fmla="*/ 1343753462 h 53"/>
                <a:gd name="T66" fmla="*/ 2147483646 w 78"/>
                <a:gd name="T67" fmla="*/ 2147483646 h 53"/>
                <a:gd name="T68" fmla="*/ 2147483646 w 78"/>
                <a:gd name="T69" fmla="*/ 2147483646 h 53"/>
                <a:gd name="T70" fmla="*/ 727412918 w 78"/>
                <a:gd name="T71" fmla="*/ 2147483646 h 53"/>
                <a:gd name="T72" fmla="*/ 2147483646 w 78"/>
                <a:gd name="T73" fmla="*/ 2147483646 h 53"/>
                <a:gd name="T74" fmla="*/ 2147483646 w 78"/>
                <a:gd name="T75" fmla="*/ 2147483646 h 53"/>
                <a:gd name="T76" fmla="*/ 2147483646 w 78"/>
                <a:gd name="T77" fmla="*/ 2147483646 h 53"/>
                <a:gd name="T78" fmla="*/ 2147483646 w 78"/>
                <a:gd name="T79" fmla="*/ 1343753462 h 53"/>
                <a:gd name="T80" fmla="*/ 2147483646 w 78"/>
                <a:gd name="T81" fmla="*/ 1343753462 h 53"/>
                <a:gd name="T82" fmla="*/ 2147483646 w 78"/>
                <a:gd name="T83" fmla="*/ 1465917891 h 53"/>
                <a:gd name="T84" fmla="*/ 2147483646 w 78"/>
                <a:gd name="T85" fmla="*/ 1710235698 h 53"/>
                <a:gd name="T86" fmla="*/ 2147483646 w 78"/>
                <a:gd name="T87" fmla="*/ 2147483646 h 5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78" h="53">
                  <a:moveTo>
                    <a:pt x="76" y="8"/>
                  </a:moveTo>
                  <a:cubicBezTo>
                    <a:pt x="74" y="6"/>
                    <a:pt x="72" y="5"/>
                    <a:pt x="70" y="5"/>
                  </a:cubicBezTo>
                  <a:cubicBezTo>
                    <a:pt x="62" y="5"/>
                    <a:pt x="62" y="5"/>
                    <a:pt x="62" y="5"/>
                  </a:cubicBezTo>
                  <a:cubicBezTo>
                    <a:pt x="63" y="0"/>
                    <a:pt x="63" y="0"/>
                    <a:pt x="63" y="0"/>
                  </a:cubicBezTo>
                  <a:cubicBezTo>
                    <a:pt x="15" y="0"/>
                    <a:pt x="15" y="0"/>
                    <a:pt x="15" y="0"/>
                  </a:cubicBezTo>
                  <a:cubicBezTo>
                    <a:pt x="15" y="5"/>
                    <a:pt x="15" y="5"/>
                    <a:pt x="15" y="5"/>
                  </a:cubicBezTo>
                  <a:cubicBezTo>
                    <a:pt x="8" y="5"/>
                    <a:pt x="8" y="5"/>
                    <a:pt x="8" y="5"/>
                  </a:cubicBezTo>
                  <a:cubicBezTo>
                    <a:pt x="6" y="5"/>
                    <a:pt x="3" y="6"/>
                    <a:pt x="2" y="8"/>
                  </a:cubicBezTo>
                  <a:cubicBezTo>
                    <a:pt x="0" y="10"/>
                    <a:pt x="0" y="12"/>
                    <a:pt x="0" y="15"/>
                  </a:cubicBezTo>
                  <a:cubicBezTo>
                    <a:pt x="1" y="19"/>
                    <a:pt x="1" y="19"/>
                    <a:pt x="1" y="19"/>
                  </a:cubicBezTo>
                  <a:cubicBezTo>
                    <a:pt x="3" y="30"/>
                    <a:pt x="11" y="39"/>
                    <a:pt x="22" y="44"/>
                  </a:cubicBezTo>
                  <a:cubicBezTo>
                    <a:pt x="25" y="50"/>
                    <a:pt x="32" y="53"/>
                    <a:pt x="39" y="53"/>
                  </a:cubicBezTo>
                  <a:cubicBezTo>
                    <a:pt x="46" y="53"/>
                    <a:pt x="52" y="50"/>
                    <a:pt x="56" y="44"/>
                  </a:cubicBezTo>
                  <a:cubicBezTo>
                    <a:pt x="67" y="39"/>
                    <a:pt x="75" y="30"/>
                    <a:pt x="77" y="19"/>
                  </a:cubicBezTo>
                  <a:cubicBezTo>
                    <a:pt x="78" y="15"/>
                    <a:pt x="78" y="15"/>
                    <a:pt x="78" y="15"/>
                  </a:cubicBezTo>
                  <a:cubicBezTo>
                    <a:pt x="78" y="12"/>
                    <a:pt x="77" y="10"/>
                    <a:pt x="76" y="8"/>
                  </a:cubicBezTo>
                  <a:close/>
                  <a:moveTo>
                    <a:pt x="42" y="19"/>
                  </a:moveTo>
                  <a:cubicBezTo>
                    <a:pt x="51" y="19"/>
                    <a:pt x="51" y="19"/>
                    <a:pt x="51" y="19"/>
                  </a:cubicBezTo>
                  <a:cubicBezTo>
                    <a:pt x="43" y="24"/>
                    <a:pt x="43" y="24"/>
                    <a:pt x="43" y="24"/>
                  </a:cubicBezTo>
                  <a:cubicBezTo>
                    <a:pt x="46" y="33"/>
                    <a:pt x="46" y="33"/>
                    <a:pt x="46" y="33"/>
                  </a:cubicBezTo>
                  <a:cubicBezTo>
                    <a:pt x="39" y="27"/>
                    <a:pt x="39" y="27"/>
                    <a:pt x="39" y="27"/>
                  </a:cubicBezTo>
                  <a:cubicBezTo>
                    <a:pt x="31" y="33"/>
                    <a:pt x="31" y="33"/>
                    <a:pt x="31" y="33"/>
                  </a:cubicBezTo>
                  <a:cubicBezTo>
                    <a:pt x="34" y="24"/>
                    <a:pt x="34" y="24"/>
                    <a:pt x="34" y="24"/>
                  </a:cubicBezTo>
                  <a:cubicBezTo>
                    <a:pt x="27" y="19"/>
                    <a:pt x="27" y="19"/>
                    <a:pt x="27" y="19"/>
                  </a:cubicBezTo>
                  <a:cubicBezTo>
                    <a:pt x="36" y="19"/>
                    <a:pt x="36" y="19"/>
                    <a:pt x="36" y="19"/>
                  </a:cubicBezTo>
                  <a:cubicBezTo>
                    <a:pt x="39" y="11"/>
                    <a:pt x="39" y="11"/>
                    <a:pt x="39" y="11"/>
                  </a:cubicBezTo>
                  <a:cubicBezTo>
                    <a:pt x="39" y="11"/>
                    <a:pt x="39" y="11"/>
                    <a:pt x="39" y="11"/>
                  </a:cubicBezTo>
                  <a:lnTo>
                    <a:pt x="42" y="19"/>
                  </a:lnTo>
                  <a:close/>
                  <a:moveTo>
                    <a:pt x="6" y="18"/>
                  </a:moveTo>
                  <a:cubicBezTo>
                    <a:pt x="5" y="14"/>
                    <a:pt x="5" y="14"/>
                    <a:pt x="5" y="14"/>
                  </a:cubicBezTo>
                  <a:cubicBezTo>
                    <a:pt x="5" y="13"/>
                    <a:pt x="5" y="12"/>
                    <a:pt x="6" y="12"/>
                  </a:cubicBezTo>
                  <a:cubicBezTo>
                    <a:pt x="6" y="11"/>
                    <a:pt x="7" y="11"/>
                    <a:pt x="8" y="11"/>
                  </a:cubicBezTo>
                  <a:cubicBezTo>
                    <a:pt x="16" y="11"/>
                    <a:pt x="16" y="11"/>
                    <a:pt x="16" y="11"/>
                  </a:cubicBezTo>
                  <a:cubicBezTo>
                    <a:pt x="18" y="35"/>
                    <a:pt x="18" y="35"/>
                    <a:pt x="18" y="35"/>
                  </a:cubicBezTo>
                  <a:cubicBezTo>
                    <a:pt x="18" y="36"/>
                    <a:pt x="19" y="36"/>
                    <a:pt x="19" y="37"/>
                  </a:cubicBezTo>
                  <a:cubicBezTo>
                    <a:pt x="12" y="32"/>
                    <a:pt x="7" y="26"/>
                    <a:pt x="6" y="18"/>
                  </a:cubicBezTo>
                  <a:close/>
                  <a:moveTo>
                    <a:pt x="72" y="18"/>
                  </a:moveTo>
                  <a:cubicBezTo>
                    <a:pt x="70" y="26"/>
                    <a:pt x="66" y="32"/>
                    <a:pt x="59" y="37"/>
                  </a:cubicBezTo>
                  <a:cubicBezTo>
                    <a:pt x="59" y="36"/>
                    <a:pt x="59" y="36"/>
                    <a:pt x="59" y="35"/>
                  </a:cubicBezTo>
                  <a:cubicBezTo>
                    <a:pt x="62" y="11"/>
                    <a:pt x="62" y="11"/>
                    <a:pt x="62" y="11"/>
                  </a:cubicBezTo>
                  <a:cubicBezTo>
                    <a:pt x="70" y="11"/>
                    <a:pt x="70" y="11"/>
                    <a:pt x="70" y="11"/>
                  </a:cubicBezTo>
                  <a:cubicBezTo>
                    <a:pt x="71" y="11"/>
                    <a:pt x="71" y="11"/>
                    <a:pt x="72" y="12"/>
                  </a:cubicBezTo>
                  <a:cubicBezTo>
                    <a:pt x="72" y="12"/>
                    <a:pt x="73" y="13"/>
                    <a:pt x="72" y="14"/>
                  </a:cubicBezTo>
                  <a:lnTo>
                    <a:pt x="72" y="18"/>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4" name="Группа 3">
            <a:extLst>
              <a:ext uri="{FF2B5EF4-FFF2-40B4-BE49-F238E27FC236}">
                <a16:creationId xmlns:a16="http://schemas.microsoft.com/office/drawing/2014/main" id="{68984A71-AA5F-4F81-A91C-4A6939A3ECF8}"/>
              </a:ext>
            </a:extLst>
          </p:cNvPr>
          <p:cNvGrpSpPr/>
          <p:nvPr/>
        </p:nvGrpSpPr>
        <p:grpSpPr>
          <a:xfrm>
            <a:off x="6262688" y="2019300"/>
            <a:ext cx="2006600" cy="1735138"/>
            <a:chOff x="6262688" y="2019300"/>
            <a:chExt cx="2006600" cy="1735138"/>
          </a:xfrm>
        </p:grpSpPr>
        <p:sp>
          <p:nvSpPr>
            <p:cNvPr id="9228" name="Freeform 45">
              <a:extLst>
                <a:ext uri="{FF2B5EF4-FFF2-40B4-BE49-F238E27FC236}">
                  <a16:creationId xmlns:a16="http://schemas.microsoft.com/office/drawing/2014/main" id="{52D7E312-FF0C-4E5E-BDAE-929C3B5AB42D}"/>
                </a:ext>
              </a:extLst>
            </p:cNvPr>
            <p:cNvSpPr>
              <a:spLocks/>
            </p:cNvSpPr>
            <p:nvPr/>
          </p:nvSpPr>
          <p:spPr bwMode="auto">
            <a:xfrm>
              <a:off x="6372225" y="2108200"/>
              <a:ext cx="1774825" cy="1558925"/>
            </a:xfrm>
            <a:custGeom>
              <a:avLst/>
              <a:gdLst>
                <a:gd name="T0" fmla="*/ 2116931250 w 1118"/>
                <a:gd name="T1" fmla="*/ 0 h 982"/>
                <a:gd name="T2" fmla="*/ 700603438 w 1118"/>
                <a:gd name="T3" fmla="*/ 0 h 982"/>
                <a:gd name="T4" fmla="*/ 0 w 1118"/>
                <a:gd name="T5" fmla="*/ 1227316888 h 982"/>
                <a:gd name="T6" fmla="*/ 700603438 w 1118"/>
                <a:gd name="T7" fmla="*/ 2147483646 h 982"/>
                <a:gd name="T8" fmla="*/ 2116931250 w 1118"/>
                <a:gd name="T9" fmla="*/ 2147483646 h 982"/>
                <a:gd name="T10" fmla="*/ 2147483646 w 1118"/>
                <a:gd name="T11" fmla="*/ 1227316888 h 982"/>
                <a:gd name="T12" fmla="*/ 2116931250 w 1118"/>
                <a:gd name="T13" fmla="*/ 0 h 9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8" h="982">
                  <a:moveTo>
                    <a:pt x="840" y="0"/>
                  </a:moveTo>
                  <a:lnTo>
                    <a:pt x="278" y="0"/>
                  </a:lnTo>
                  <a:lnTo>
                    <a:pt x="0" y="487"/>
                  </a:lnTo>
                  <a:lnTo>
                    <a:pt x="278" y="982"/>
                  </a:lnTo>
                  <a:lnTo>
                    <a:pt x="840" y="982"/>
                  </a:lnTo>
                  <a:lnTo>
                    <a:pt x="1118" y="487"/>
                  </a:lnTo>
                  <a:lnTo>
                    <a:pt x="840" y="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29" name="Freeform 46">
              <a:extLst>
                <a:ext uri="{FF2B5EF4-FFF2-40B4-BE49-F238E27FC236}">
                  <a16:creationId xmlns:a16="http://schemas.microsoft.com/office/drawing/2014/main" id="{AC99DB42-D6E1-4B07-8FBF-A1A9C335CB0B}"/>
                </a:ext>
              </a:extLst>
            </p:cNvPr>
            <p:cNvSpPr>
              <a:spLocks noEditPoints="1"/>
            </p:cNvSpPr>
            <p:nvPr/>
          </p:nvSpPr>
          <p:spPr bwMode="auto">
            <a:xfrm>
              <a:off x="6262688" y="2019300"/>
              <a:ext cx="2006600" cy="1735138"/>
            </a:xfrm>
            <a:custGeom>
              <a:avLst/>
              <a:gdLst>
                <a:gd name="T0" fmla="*/ 2147483646 w 1264"/>
                <a:gd name="T1" fmla="*/ 2147483646 h 1093"/>
                <a:gd name="T2" fmla="*/ 786288750 w 1264"/>
                <a:gd name="T3" fmla="*/ 2147483646 h 1093"/>
                <a:gd name="T4" fmla="*/ 0 w 1264"/>
                <a:gd name="T5" fmla="*/ 1368444444 h 1093"/>
                <a:gd name="T6" fmla="*/ 786288750 w 1264"/>
                <a:gd name="T7" fmla="*/ 0 h 1093"/>
                <a:gd name="T8" fmla="*/ 2147483646 w 1264"/>
                <a:gd name="T9" fmla="*/ 0 h 1093"/>
                <a:gd name="T10" fmla="*/ 2147483646 w 1264"/>
                <a:gd name="T11" fmla="*/ 1368444444 h 1093"/>
                <a:gd name="T12" fmla="*/ 2147483646 w 1264"/>
                <a:gd name="T13" fmla="*/ 2147483646 h 1093"/>
                <a:gd name="T14" fmla="*/ 962699688 w 1264"/>
                <a:gd name="T15" fmla="*/ 2147483646 h 1093"/>
                <a:gd name="T16" fmla="*/ 2147483646 w 1264"/>
                <a:gd name="T17" fmla="*/ 2147483646 h 1093"/>
                <a:gd name="T18" fmla="*/ 2147483646 w 1264"/>
                <a:gd name="T19" fmla="*/ 1368444444 h 1093"/>
                <a:gd name="T20" fmla="*/ 2147483646 w 1264"/>
                <a:gd name="T21" fmla="*/ 299897886 h 1093"/>
                <a:gd name="T22" fmla="*/ 962699688 w 1264"/>
                <a:gd name="T23" fmla="*/ 299897886 h 1093"/>
                <a:gd name="T24" fmla="*/ 350302513 w 1264"/>
                <a:gd name="T25" fmla="*/ 1368444444 h 1093"/>
                <a:gd name="T26" fmla="*/ 962699688 w 1264"/>
                <a:gd name="T27" fmla="*/ 2147483646 h 10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64" h="1093">
                  <a:moveTo>
                    <a:pt x="944" y="1093"/>
                  </a:moveTo>
                  <a:lnTo>
                    <a:pt x="312" y="1093"/>
                  </a:lnTo>
                  <a:lnTo>
                    <a:pt x="0" y="543"/>
                  </a:lnTo>
                  <a:lnTo>
                    <a:pt x="312" y="0"/>
                  </a:lnTo>
                  <a:lnTo>
                    <a:pt x="944" y="0"/>
                  </a:lnTo>
                  <a:lnTo>
                    <a:pt x="1264" y="543"/>
                  </a:lnTo>
                  <a:lnTo>
                    <a:pt x="944" y="1093"/>
                  </a:lnTo>
                  <a:close/>
                  <a:moveTo>
                    <a:pt x="382" y="975"/>
                  </a:moveTo>
                  <a:lnTo>
                    <a:pt x="875" y="975"/>
                  </a:lnTo>
                  <a:lnTo>
                    <a:pt x="1118" y="543"/>
                  </a:lnTo>
                  <a:lnTo>
                    <a:pt x="875" y="119"/>
                  </a:lnTo>
                  <a:lnTo>
                    <a:pt x="382" y="119"/>
                  </a:lnTo>
                  <a:lnTo>
                    <a:pt x="139" y="543"/>
                  </a:lnTo>
                  <a:lnTo>
                    <a:pt x="382" y="97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35" name="Rectangle 52">
              <a:extLst>
                <a:ext uri="{FF2B5EF4-FFF2-40B4-BE49-F238E27FC236}">
                  <a16:creationId xmlns:a16="http://schemas.microsoft.com/office/drawing/2014/main" id="{9AFE7F4E-BE52-4376-B381-9325304BC2BE}"/>
                </a:ext>
              </a:extLst>
            </p:cNvPr>
            <p:cNvSpPr>
              <a:spLocks noChangeArrowheads="1"/>
            </p:cNvSpPr>
            <p:nvPr/>
          </p:nvSpPr>
          <p:spPr bwMode="auto">
            <a:xfrm>
              <a:off x="7475538" y="3179763"/>
              <a:ext cx="53975" cy="66675"/>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9236" name="Rectangle 53">
              <a:extLst>
                <a:ext uri="{FF2B5EF4-FFF2-40B4-BE49-F238E27FC236}">
                  <a16:creationId xmlns:a16="http://schemas.microsoft.com/office/drawing/2014/main" id="{E6C6583E-0B61-4AF9-8ADB-69C5464E2877}"/>
                </a:ext>
              </a:extLst>
            </p:cNvPr>
            <p:cNvSpPr>
              <a:spLocks noChangeArrowheads="1"/>
            </p:cNvSpPr>
            <p:nvPr/>
          </p:nvSpPr>
          <p:spPr bwMode="auto">
            <a:xfrm>
              <a:off x="7023100" y="3179763"/>
              <a:ext cx="55563" cy="66675"/>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9237" name="Freeform 54">
              <a:extLst>
                <a:ext uri="{FF2B5EF4-FFF2-40B4-BE49-F238E27FC236}">
                  <a16:creationId xmlns:a16="http://schemas.microsoft.com/office/drawing/2014/main" id="{B451F75E-1089-4C9A-89F9-9572E2D9BF62}"/>
                </a:ext>
              </a:extLst>
            </p:cNvPr>
            <p:cNvSpPr>
              <a:spLocks/>
            </p:cNvSpPr>
            <p:nvPr/>
          </p:nvSpPr>
          <p:spPr bwMode="auto">
            <a:xfrm>
              <a:off x="6846888" y="3014663"/>
              <a:ext cx="55562" cy="111125"/>
            </a:xfrm>
            <a:custGeom>
              <a:avLst/>
              <a:gdLst>
                <a:gd name="T0" fmla="*/ 617438281 w 5"/>
                <a:gd name="T1" fmla="*/ 987901250 h 10"/>
                <a:gd name="T2" fmla="*/ 617438281 w 5"/>
                <a:gd name="T3" fmla="*/ 246975313 h 10"/>
                <a:gd name="T4" fmla="*/ 370465191 w 5"/>
                <a:gd name="T5" fmla="*/ 0 h 10"/>
                <a:gd name="T6" fmla="*/ 370465191 w 5"/>
                <a:gd name="T7" fmla="*/ 0 h 10"/>
                <a:gd name="T8" fmla="*/ 0 w 5"/>
                <a:gd name="T9" fmla="*/ 246975313 h 10"/>
                <a:gd name="T10" fmla="*/ 0 w 5"/>
                <a:gd name="T11" fmla="*/ 987901250 h 10"/>
                <a:gd name="T12" fmla="*/ 370465191 w 5"/>
                <a:gd name="T13" fmla="*/ 1234876563 h 10"/>
                <a:gd name="T14" fmla="*/ 370465191 w 5"/>
                <a:gd name="T15" fmla="*/ 1234876563 h 10"/>
                <a:gd name="T16" fmla="*/ 617438281 w 5"/>
                <a:gd name="T17" fmla="*/ 98790125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10">
                  <a:moveTo>
                    <a:pt x="5" y="8"/>
                  </a:moveTo>
                  <a:cubicBezTo>
                    <a:pt x="5" y="2"/>
                    <a:pt x="5" y="2"/>
                    <a:pt x="5" y="2"/>
                  </a:cubicBezTo>
                  <a:cubicBezTo>
                    <a:pt x="5" y="1"/>
                    <a:pt x="4" y="0"/>
                    <a:pt x="3" y="0"/>
                  </a:cubicBezTo>
                  <a:cubicBezTo>
                    <a:pt x="3" y="0"/>
                    <a:pt x="3" y="0"/>
                    <a:pt x="3" y="0"/>
                  </a:cubicBezTo>
                  <a:cubicBezTo>
                    <a:pt x="1" y="0"/>
                    <a:pt x="0" y="1"/>
                    <a:pt x="0" y="2"/>
                  </a:cubicBezTo>
                  <a:cubicBezTo>
                    <a:pt x="0" y="8"/>
                    <a:pt x="0" y="8"/>
                    <a:pt x="0" y="8"/>
                  </a:cubicBezTo>
                  <a:cubicBezTo>
                    <a:pt x="0" y="9"/>
                    <a:pt x="1" y="10"/>
                    <a:pt x="3" y="10"/>
                  </a:cubicBezTo>
                  <a:cubicBezTo>
                    <a:pt x="3" y="10"/>
                    <a:pt x="3" y="10"/>
                    <a:pt x="3" y="10"/>
                  </a:cubicBezTo>
                  <a:cubicBezTo>
                    <a:pt x="4" y="10"/>
                    <a:pt x="5" y="9"/>
                    <a:pt x="5" y="8"/>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38" name="Freeform 55">
              <a:extLst>
                <a:ext uri="{FF2B5EF4-FFF2-40B4-BE49-F238E27FC236}">
                  <a16:creationId xmlns:a16="http://schemas.microsoft.com/office/drawing/2014/main" id="{275F53AC-5BF4-4A64-BEE2-2CC7AEEE6AD5}"/>
                </a:ext>
              </a:extLst>
            </p:cNvPr>
            <p:cNvSpPr>
              <a:spLocks/>
            </p:cNvSpPr>
            <p:nvPr/>
          </p:nvSpPr>
          <p:spPr bwMode="auto">
            <a:xfrm>
              <a:off x="6846888" y="2528888"/>
              <a:ext cx="55562" cy="109537"/>
            </a:xfrm>
            <a:custGeom>
              <a:avLst/>
              <a:gdLst>
                <a:gd name="T0" fmla="*/ 617438281 w 5"/>
                <a:gd name="T1" fmla="*/ 959872731 h 10"/>
                <a:gd name="T2" fmla="*/ 617438281 w 5"/>
                <a:gd name="T3" fmla="*/ 359949536 h 10"/>
                <a:gd name="T4" fmla="*/ 370465191 w 5"/>
                <a:gd name="T5" fmla="*/ 0 h 10"/>
                <a:gd name="T6" fmla="*/ 370465191 w 5"/>
                <a:gd name="T7" fmla="*/ 0 h 10"/>
                <a:gd name="T8" fmla="*/ 0 w 5"/>
                <a:gd name="T9" fmla="*/ 359949536 h 10"/>
                <a:gd name="T10" fmla="*/ 0 w 5"/>
                <a:gd name="T11" fmla="*/ 959872731 h 10"/>
                <a:gd name="T12" fmla="*/ 370465191 w 5"/>
                <a:gd name="T13" fmla="*/ 1199835437 h 10"/>
                <a:gd name="T14" fmla="*/ 370465191 w 5"/>
                <a:gd name="T15" fmla="*/ 1199835437 h 10"/>
                <a:gd name="T16" fmla="*/ 617438281 w 5"/>
                <a:gd name="T17" fmla="*/ 959872731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10">
                  <a:moveTo>
                    <a:pt x="5" y="8"/>
                  </a:moveTo>
                  <a:cubicBezTo>
                    <a:pt x="5" y="3"/>
                    <a:pt x="5" y="3"/>
                    <a:pt x="5" y="3"/>
                  </a:cubicBezTo>
                  <a:cubicBezTo>
                    <a:pt x="5" y="1"/>
                    <a:pt x="4" y="0"/>
                    <a:pt x="3" y="0"/>
                  </a:cubicBezTo>
                  <a:cubicBezTo>
                    <a:pt x="3" y="0"/>
                    <a:pt x="3" y="0"/>
                    <a:pt x="3" y="0"/>
                  </a:cubicBezTo>
                  <a:cubicBezTo>
                    <a:pt x="1" y="0"/>
                    <a:pt x="0" y="1"/>
                    <a:pt x="0" y="3"/>
                  </a:cubicBezTo>
                  <a:cubicBezTo>
                    <a:pt x="0" y="8"/>
                    <a:pt x="0" y="8"/>
                    <a:pt x="0" y="8"/>
                  </a:cubicBezTo>
                  <a:cubicBezTo>
                    <a:pt x="0" y="9"/>
                    <a:pt x="1" y="10"/>
                    <a:pt x="3" y="10"/>
                  </a:cubicBezTo>
                  <a:cubicBezTo>
                    <a:pt x="3" y="10"/>
                    <a:pt x="3" y="10"/>
                    <a:pt x="3" y="10"/>
                  </a:cubicBezTo>
                  <a:cubicBezTo>
                    <a:pt x="4" y="10"/>
                    <a:pt x="5" y="9"/>
                    <a:pt x="5" y="8"/>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39" name="Oval 56">
              <a:extLst>
                <a:ext uri="{FF2B5EF4-FFF2-40B4-BE49-F238E27FC236}">
                  <a16:creationId xmlns:a16="http://schemas.microsoft.com/office/drawing/2014/main" id="{6B488C36-93D2-42B4-B33B-26435ABAE767}"/>
                </a:ext>
              </a:extLst>
            </p:cNvPr>
            <p:cNvSpPr>
              <a:spLocks noChangeArrowheads="1"/>
            </p:cNvSpPr>
            <p:nvPr/>
          </p:nvSpPr>
          <p:spPr bwMode="auto">
            <a:xfrm>
              <a:off x="7132638" y="2760663"/>
              <a:ext cx="55562" cy="55562"/>
            </a:xfrm>
            <a:prstGeom prst="ellipse">
              <a:avLst/>
            </a:pr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9240" name="Freeform 57">
              <a:extLst>
                <a:ext uri="{FF2B5EF4-FFF2-40B4-BE49-F238E27FC236}">
                  <a16:creationId xmlns:a16="http://schemas.microsoft.com/office/drawing/2014/main" id="{11A5C27E-18C7-41CB-8388-92A93570C5D2}"/>
                </a:ext>
              </a:extLst>
            </p:cNvPr>
            <p:cNvSpPr>
              <a:spLocks noEditPoints="1"/>
            </p:cNvSpPr>
            <p:nvPr/>
          </p:nvSpPr>
          <p:spPr bwMode="auto">
            <a:xfrm>
              <a:off x="6989763" y="2616200"/>
              <a:ext cx="341312" cy="342900"/>
            </a:xfrm>
            <a:custGeom>
              <a:avLst/>
              <a:gdLst>
                <a:gd name="T0" fmla="*/ 2147483646 w 31"/>
                <a:gd name="T1" fmla="*/ 1590580365 h 31"/>
                <a:gd name="T2" fmla="*/ 2147483646 w 31"/>
                <a:gd name="T3" fmla="*/ 734115716 h 31"/>
                <a:gd name="T4" fmla="*/ 2147483646 w 31"/>
                <a:gd name="T5" fmla="*/ 978813581 h 31"/>
                <a:gd name="T6" fmla="*/ 2147483646 w 31"/>
                <a:gd name="T7" fmla="*/ 978813581 h 31"/>
                <a:gd name="T8" fmla="*/ 2147483646 w 31"/>
                <a:gd name="T9" fmla="*/ 978813581 h 31"/>
                <a:gd name="T10" fmla="*/ 2147483646 w 31"/>
                <a:gd name="T11" fmla="*/ 489406790 h 31"/>
                <a:gd name="T12" fmla="*/ 2147483646 w 31"/>
                <a:gd name="T13" fmla="*/ 367057858 h 31"/>
                <a:gd name="T14" fmla="*/ 2147483646 w 31"/>
                <a:gd name="T15" fmla="*/ 0 h 31"/>
                <a:gd name="T16" fmla="*/ 2147483646 w 31"/>
                <a:gd name="T17" fmla="*/ 244708926 h 31"/>
                <a:gd name="T18" fmla="*/ 1939554985 w 31"/>
                <a:gd name="T19" fmla="*/ 611755723 h 31"/>
                <a:gd name="T20" fmla="*/ 1939554985 w 31"/>
                <a:gd name="T21" fmla="*/ 611755723 h 31"/>
                <a:gd name="T22" fmla="*/ 1575881544 w 31"/>
                <a:gd name="T23" fmla="*/ 244708926 h 31"/>
                <a:gd name="T24" fmla="*/ 1575881544 w 31"/>
                <a:gd name="T25" fmla="*/ 0 h 31"/>
                <a:gd name="T26" fmla="*/ 848556682 w 31"/>
                <a:gd name="T27" fmla="*/ 367057858 h 31"/>
                <a:gd name="T28" fmla="*/ 969777493 w 31"/>
                <a:gd name="T29" fmla="*/ 489406790 h 31"/>
                <a:gd name="T30" fmla="*/ 969777493 w 31"/>
                <a:gd name="T31" fmla="*/ 978813581 h 31"/>
                <a:gd name="T32" fmla="*/ 969777493 w 31"/>
                <a:gd name="T33" fmla="*/ 978813581 h 31"/>
                <a:gd name="T34" fmla="*/ 606104052 w 31"/>
                <a:gd name="T35" fmla="*/ 978813581 h 31"/>
                <a:gd name="T36" fmla="*/ 363662431 w 31"/>
                <a:gd name="T37" fmla="*/ 734115716 h 31"/>
                <a:gd name="T38" fmla="*/ 0 w 31"/>
                <a:gd name="T39" fmla="*/ 1590580365 h 31"/>
                <a:gd name="T40" fmla="*/ 363662431 w 31"/>
                <a:gd name="T41" fmla="*/ 1590580365 h 31"/>
                <a:gd name="T42" fmla="*/ 606104052 w 31"/>
                <a:gd name="T43" fmla="*/ 1835278229 h 31"/>
                <a:gd name="T44" fmla="*/ 606104052 w 31"/>
                <a:gd name="T45" fmla="*/ 1835278229 h 31"/>
                <a:gd name="T46" fmla="*/ 363662431 w 31"/>
                <a:gd name="T47" fmla="*/ 2147483646 h 31"/>
                <a:gd name="T48" fmla="*/ 0 w 31"/>
                <a:gd name="T49" fmla="*/ 2147483646 h 31"/>
                <a:gd name="T50" fmla="*/ 363662431 w 31"/>
                <a:gd name="T51" fmla="*/ 2147483646 h 31"/>
                <a:gd name="T52" fmla="*/ 606104052 w 31"/>
                <a:gd name="T53" fmla="*/ 2147483646 h 31"/>
                <a:gd name="T54" fmla="*/ 969777493 w 31"/>
                <a:gd name="T55" fmla="*/ 2147483646 h 31"/>
                <a:gd name="T56" fmla="*/ 969777493 w 31"/>
                <a:gd name="T57" fmla="*/ 2147483646 h 31"/>
                <a:gd name="T58" fmla="*/ 969777493 w 31"/>
                <a:gd name="T59" fmla="*/ 2147483646 h 31"/>
                <a:gd name="T60" fmla="*/ 848556682 w 31"/>
                <a:gd name="T61" fmla="*/ 2147483646 h 31"/>
                <a:gd name="T62" fmla="*/ 1575881544 w 31"/>
                <a:gd name="T63" fmla="*/ 2147483646 h 31"/>
                <a:gd name="T64" fmla="*/ 1575881544 w 31"/>
                <a:gd name="T65" fmla="*/ 2147483646 h 31"/>
                <a:gd name="T66" fmla="*/ 1939554985 w 31"/>
                <a:gd name="T67" fmla="*/ 2147483646 h 31"/>
                <a:gd name="T68" fmla="*/ 1939554985 w 31"/>
                <a:gd name="T69" fmla="*/ 2147483646 h 31"/>
                <a:gd name="T70" fmla="*/ 2147483646 w 31"/>
                <a:gd name="T71" fmla="*/ 2147483646 h 31"/>
                <a:gd name="T72" fmla="*/ 2147483646 w 31"/>
                <a:gd name="T73" fmla="*/ 2147483646 h 31"/>
                <a:gd name="T74" fmla="*/ 2147483646 w 31"/>
                <a:gd name="T75" fmla="*/ 2147483646 h 31"/>
                <a:gd name="T76" fmla="*/ 2147483646 w 31"/>
                <a:gd name="T77" fmla="*/ 2147483646 h 31"/>
                <a:gd name="T78" fmla="*/ 2147483646 w 31"/>
                <a:gd name="T79" fmla="*/ 2147483646 h 31"/>
                <a:gd name="T80" fmla="*/ 2147483646 w 31"/>
                <a:gd name="T81" fmla="*/ 2147483646 h 31"/>
                <a:gd name="T82" fmla="*/ 2147483646 w 31"/>
                <a:gd name="T83" fmla="*/ 2147483646 h 31"/>
                <a:gd name="T84" fmla="*/ 2147483646 w 31"/>
                <a:gd name="T85" fmla="*/ 2147483646 h 31"/>
                <a:gd name="T86" fmla="*/ 2147483646 w 31"/>
                <a:gd name="T87" fmla="*/ 2147483646 h 31"/>
                <a:gd name="T88" fmla="*/ 2147483646 w 31"/>
                <a:gd name="T89" fmla="*/ 2147483646 h 31"/>
                <a:gd name="T90" fmla="*/ 2147483646 w 31"/>
                <a:gd name="T91" fmla="*/ 1835278229 h 31"/>
                <a:gd name="T92" fmla="*/ 2147483646 w 31"/>
                <a:gd name="T93" fmla="*/ 1835278229 h 31"/>
                <a:gd name="T94" fmla="*/ 2147483646 w 31"/>
                <a:gd name="T95" fmla="*/ 1590580365 h 31"/>
                <a:gd name="T96" fmla="*/ 2147483646 w 31"/>
                <a:gd name="T97" fmla="*/ 1590580365 h 31"/>
                <a:gd name="T98" fmla="*/ 1939554985 w 31"/>
                <a:gd name="T99" fmla="*/ 2147483646 h 31"/>
                <a:gd name="T100" fmla="*/ 1212219113 w 31"/>
                <a:gd name="T101" fmla="*/ 1835278229 h 31"/>
                <a:gd name="T102" fmla="*/ 1939554985 w 31"/>
                <a:gd name="T103" fmla="*/ 1223522506 h 31"/>
                <a:gd name="T104" fmla="*/ 2147483646 w 31"/>
                <a:gd name="T105" fmla="*/ 1835278229 h 31"/>
                <a:gd name="T106" fmla="*/ 1939554985 w 31"/>
                <a:gd name="T107" fmla="*/ 2147483646 h 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1" h="31">
                  <a:moveTo>
                    <a:pt x="31" y="13"/>
                  </a:moveTo>
                  <a:cubicBezTo>
                    <a:pt x="30" y="10"/>
                    <a:pt x="29" y="8"/>
                    <a:pt x="28" y="6"/>
                  </a:cubicBezTo>
                  <a:cubicBezTo>
                    <a:pt x="26" y="8"/>
                    <a:pt x="26" y="8"/>
                    <a:pt x="26" y="8"/>
                  </a:cubicBezTo>
                  <a:cubicBezTo>
                    <a:pt x="25" y="9"/>
                    <a:pt x="24" y="9"/>
                    <a:pt x="23" y="8"/>
                  </a:cubicBezTo>
                  <a:cubicBezTo>
                    <a:pt x="23" y="8"/>
                    <a:pt x="23" y="8"/>
                    <a:pt x="23" y="8"/>
                  </a:cubicBezTo>
                  <a:cubicBezTo>
                    <a:pt x="22" y="7"/>
                    <a:pt x="22" y="5"/>
                    <a:pt x="23" y="4"/>
                  </a:cubicBezTo>
                  <a:cubicBezTo>
                    <a:pt x="25" y="3"/>
                    <a:pt x="25" y="3"/>
                    <a:pt x="25" y="3"/>
                  </a:cubicBezTo>
                  <a:cubicBezTo>
                    <a:pt x="23" y="1"/>
                    <a:pt x="20" y="0"/>
                    <a:pt x="18" y="0"/>
                  </a:cubicBezTo>
                  <a:cubicBezTo>
                    <a:pt x="18" y="2"/>
                    <a:pt x="18" y="2"/>
                    <a:pt x="18" y="2"/>
                  </a:cubicBezTo>
                  <a:cubicBezTo>
                    <a:pt x="18" y="4"/>
                    <a:pt x="17" y="5"/>
                    <a:pt x="16" y="5"/>
                  </a:cubicBezTo>
                  <a:cubicBezTo>
                    <a:pt x="16" y="5"/>
                    <a:pt x="16" y="5"/>
                    <a:pt x="16" y="5"/>
                  </a:cubicBezTo>
                  <a:cubicBezTo>
                    <a:pt x="14" y="5"/>
                    <a:pt x="13" y="4"/>
                    <a:pt x="13" y="2"/>
                  </a:cubicBezTo>
                  <a:cubicBezTo>
                    <a:pt x="13" y="0"/>
                    <a:pt x="13" y="0"/>
                    <a:pt x="13" y="0"/>
                  </a:cubicBezTo>
                  <a:cubicBezTo>
                    <a:pt x="11" y="0"/>
                    <a:pt x="8" y="1"/>
                    <a:pt x="7" y="3"/>
                  </a:cubicBezTo>
                  <a:cubicBezTo>
                    <a:pt x="8" y="4"/>
                    <a:pt x="8" y="4"/>
                    <a:pt x="8" y="4"/>
                  </a:cubicBezTo>
                  <a:cubicBezTo>
                    <a:pt x="9" y="5"/>
                    <a:pt x="9" y="7"/>
                    <a:pt x="8" y="8"/>
                  </a:cubicBezTo>
                  <a:cubicBezTo>
                    <a:pt x="8" y="8"/>
                    <a:pt x="8" y="8"/>
                    <a:pt x="8" y="8"/>
                  </a:cubicBezTo>
                  <a:cubicBezTo>
                    <a:pt x="7" y="9"/>
                    <a:pt x="6" y="9"/>
                    <a:pt x="5" y="8"/>
                  </a:cubicBezTo>
                  <a:cubicBezTo>
                    <a:pt x="3" y="6"/>
                    <a:pt x="3" y="6"/>
                    <a:pt x="3" y="6"/>
                  </a:cubicBezTo>
                  <a:cubicBezTo>
                    <a:pt x="2" y="8"/>
                    <a:pt x="1" y="10"/>
                    <a:pt x="0" y="13"/>
                  </a:cubicBezTo>
                  <a:cubicBezTo>
                    <a:pt x="3" y="13"/>
                    <a:pt x="3" y="13"/>
                    <a:pt x="3" y="13"/>
                  </a:cubicBezTo>
                  <a:cubicBezTo>
                    <a:pt x="4" y="13"/>
                    <a:pt x="5" y="14"/>
                    <a:pt x="5" y="15"/>
                  </a:cubicBezTo>
                  <a:cubicBezTo>
                    <a:pt x="5" y="15"/>
                    <a:pt x="5" y="15"/>
                    <a:pt x="5" y="15"/>
                  </a:cubicBezTo>
                  <a:cubicBezTo>
                    <a:pt x="5" y="17"/>
                    <a:pt x="4" y="18"/>
                    <a:pt x="3" y="18"/>
                  </a:cubicBezTo>
                  <a:cubicBezTo>
                    <a:pt x="0" y="18"/>
                    <a:pt x="0" y="18"/>
                    <a:pt x="0" y="18"/>
                  </a:cubicBezTo>
                  <a:cubicBezTo>
                    <a:pt x="1" y="20"/>
                    <a:pt x="2" y="22"/>
                    <a:pt x="3" y="24"/>
                  </a:cubicBezTo>
                  <a:cubicBezTo>
                    <a:pt x="5" y="23"/>
                    <a:pt x="5" y="23"/>
                    <a:pt x="5" y="23"/>
                  </a:cubicBezTo>
                  <a:cubicBezTo>
                    <a:pt x="6" y="22"/>
                    <a:pt x="7" y="22"/>
                    <a:pt x="8" y="23"/>
                  </a:cubicBezTo>
                  <a:cubicBezTo>
                    <a:pt x="8" y="23"/>
                    <a:pt x="8" y="23"/>
                    <a:pt x="8" y="23"/>
                  </a:cubicBezTo>
                  <a:cubicBezTo>
                    <a:pt x="9" y="24"/>
                    <a:pt x="9" y="25"/>
                    <a:pt x="8" y="26"/>
                  </a:cubicBezTo>
                  <a:cubicBezTo>
                    <a:pt x="7" y="28"/>
                    <a:pt x="7" y="28"/>
                    <a:pt x="7" y="28"/>
                  </a:cubicBezTo>
                  <a:cubicBezTo>
                    <a:pt x="8" y="29"/>
                    <a:pt x="11" y="30"/>
                    <a:pt x="13" y="31"/>
                  </a:cubicBezTo>
                  <a:cubicBezTo>
                    <a:pt x="13" y="28"/>
                    <a:pt x="13" y="28"/>
                    <a:pt x="13" y="28"/>
                  </a:cubicBezTo>
                  <a:cubicBezTo>
                    <a:pt x="13" y="27"/>
                    <a:pt x="14" y="26"/>
                    <a:pt x="16" y="26"/>
                  </a:cubicBezTo>
                  <a:cubicBezTo>
                    <a:pt x="16" y="26"/>
                    <a:pt x="16" y="26"/>
                    <a:pt x="16" y="26"/>
                  </a:cubicBezTo>
                  <a:cubicBezTo>
                    <a:pt x="17" y="26"/>
                    <a:pt x="18" y="27"/>
                    <a:pt x="18" y="28"/>
                  </a:cubicBezTo>
                  <a:cubicBezTo>
                    <a:pt x="18" y="31"/>
                    <a:pt x="18" y="31"/>
                    <a:pt x="18" y="31"/>
                  </a:cubicBezTo>
                  <a:cubicBezTo>
                    <a:pt x="20" y="30"/>
                    <a:pt x="23" y="29"/>
                    <a:pt x="25" y="28"/>
                  </a:cubicBezTo>
                  <a:cubicBezTo>
                    <a:pt x="23" y="26"/>
                    <a:pt x="23" y="26"/>
                    <a:pt x="23" y="26"/>
                  </a:cubicBezTo>
                  <a:cubicBezTo>
                    <a:pt x="22" y="25"/>
                    <a:pt x="22" y="24"/>
                    <a:pt x="23" y="23"/>
                  </a:cubicBezTo>
                  <a:cubicBezTo>
                    <a:pt x="23" y="23"/>
                    <a:pt x="23" y="23"/>
                    <a:pt x="23" y="23"/>
                  </a:cubicBezTo>
                  <a:cubicBezTo>
                    <a:pt x="24" y="22"/>
                    <a:pt x="25" y="22"/>
                    <a:pt x="26" y="23"/>
                  </a:cubicBezTo>
                  <a:cubicBezTo>
                    <a:pt x="28" y="24"/>
                    <a:pt x="28" y="24"/>
                    <a:pt x="28" y="24"/>
                  </a:cubicBezTo>
                  <a:cubicBezTo>
                    <a:pt x="29" y="22"/>
                    <a:pt x="30" y="20"/>
                    <a:pt x="31" y="18"/>
                  </a:cubicBezTo>
                  <a:cubicBezTo>
                    <a:pt x="28" y="18"/>
                    <a:pt x="28" y="18"/>
                    <a:pt x="28" y="18"/>
                  </a:cubicBezTo>
                  <a:cubicBezTo>
                    <a:pt x="27" y="18"/>
                    <a:pt x="26" y="17"/>
                    <a:pt x="26" y="15"/>
                  </a:cubicBezTo>
                  <a:cubicBezTo>
                    <a:pt x="26" y="15"/>
                    <a:pt x="26" y="15"/>
                    <a:pt x="26" y="15"/>
                  </a:cubicBezTo>
                  <a:cubicBezTo>
                    <a:pt x="26" y="14"/>
                    <a:pt x="27" y="13"/>
                    <a:pt x="28" y="13"/>
                  </a:cubicBezTo>
                  <a:lnTo>
                    <a:pt x="31" y="13"/>
                  </a:lnTo>
                  <a:close/>
                  <a:moveTo>
                    <a:pt x="16" y="20"/>
                  </a:moveTo>
                  <a:cubicBezTo>
                    <a:pt x="13" y="20"/>
                    <a:pt x="10" y="18"/>
                    <a:pt x="10" y="15"/>
                  </a:cubicBezTo>
                  <a:cubicBezTo>
                    <a:pt x="10" y="12"/>
                    <a:pt x="13" y="10"/>
                    <a:pt x="16" y="10"/>
                  </a:cubicBezTo>
                  <a:cubicBezTo>
                    <a:pt x="18" y="10"/>
                    <a:pt x="21" y="12"/>
                    <a:pt x="21" y="15"/>
                  </a:cubicBezTo>
                  <a:cubicBezTo>
                    <a:pt x="21" y="18"/>
                    <a:pt x="18" y="20"/>
                    <a:pt x="16" y="2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41" name="Freeform 58">
              <a:extLst>
                <a:ext uri="{FF2B5EF4-FFF2-40B4-BE49-F238E27FC236}">
                  <a16:creationId xmlns:a16="http://schemas.microsoft.com/office/drawing/2014/main" id="{49083CEB-0B8E-43E9-87C9-B3A041FC3579}"/>
                </a:ext>
              </a:extLst>
            </p:cNvPr>
            <p:cNvSpPr>
              <a:spLocks noEditPoints="1"/>
            </p:cNvSpPr>
            <p:nvPr/>
          </p:nvSpPr>
          <p:spPr bwMode="auto">
            <a:xfrm>
              <a:off x="6880225" y="2473325"/>
              <a:ext cx="793750" cy="739775"/>
            </a:xfrm>
            <a:custGeom>
              <a:avLst/>
              <a:gdLst>
                <a:gd name="T0" fmla="*/ 0 w 72"/>
                <a:gd name="T1" fmla="*/ 0 h 67"/>
                <a:gd name="T2" fmla="*/ 0 w 72"/>
                <a:gd name="T3" fmla="*/ 2147483646 h 67"/>
                <a:gd name="T4" fmla="*/ 2147483646 w 72"/>
                <a:gd name="T5" fmla="*/ 2147483646 h 67"/>
                <a:gd name="T6" fmla="*/ 2147483646 w 72"/>
                <a:gd name="T7" fmla="*/ 0 h 67"/>
                <a:gd name="T8" fmla="*/ 0 w 72"/>
                <a:gd name="T9" fmla="*/ 0 h 67"/>
                <a:gd name="T10" fmla="*/ 2147483646 w 72"/>
                <a:gd name="T11" fmla="*/ 2147483646 h 67"/>
                <a:gd name="T12" fmla="*/ 2147483646 w 72"/>
                <a:gd name="T13" fmla="*/ 2147483646 h 67"/>
                <a:gd name="T14" fmla="*/ 2147483646 w 72"/>
                <a:gd name="T15" fmla="*/ 2147483646 h 67"/>
                <a:gd name="T16" fmla="*/ 2147483646 w 72"/>
                <a:gd name="T17" fmla="*/ 2147483646 h 67"/>
                <a:gd name="T18" fmla="*/ 2147483646 w 72"/>
                <a:gd name="T19" fmla="*/ 2147483646 h 67"/>
                <a:gd name="T20" fmla="*/ 2147483646 w 72"/>
                <a:gd name="T21" fmla="*/ 2147483646 h 67"/>
                <a:gd name="T22" fmla="*/ 2147483646 w 72"/>
                <a:gd name="T23" fmla="*/ 2147483646 h 67"/>
                <a:gd name="T24" fmla="*/ 2147483646 w 72"/>
                <a:gd name="T25" fmla="*/ 2147483646 h 67"/>
                <a:gd name="T26" fmla="*/ 2147483646 w 72"/>
                <a:gd name="T27" fmla="*/ 2147483646 h 67"/>
                <a:gd name="T28" fmla="*/ 2147483646 w 72"/>
                <a:gd name="T29" fmla="*/ 1219127117 h 67"/>
                <a:gd name="T30" fmla="*/ 2147483646 w 72"/>
                <a:gd name="T31" fmla="*/ 2147483646 h 67"/>
                <a:gd name="T32" fmla="*/ 2147483646 w 72"/>
                <a:gd name="T33" fmla="*/ 2147483646 h 67"/>
                <a:gd name="T34" fmla="*/ 850745660 w 72"/>
                <a:gd name="T35" fmla="*/ 2147483646 h 67"/>
                <a:gd name="T36" fmla="*/ 2147483646 w 72"/>
                <a:gd name="T37" fmla="*/ 1219127117 h 67"/>
                <a:gd name="T38" fmla="*/ 2147483646 w 72"/>
                <a:gd name="T39" fmla="*/ 2147483646 h 67"/>
                <a:gd name="T40" fmla="*/ 607681771 w 72"/>
                <a:gd name="T41" fmla="*/ 2147483646 h 67"/>
                <a:gd name="T42" fmla="*/ 607681771 w 72"/>
                <a:gd name="T43" fmla="*/ 2147483646 h 67"/>
                <a:gd name="T44" fmla="*/ 2147483646 w 72"/>
                <a:gd name="T45" fmla="*/ 2147483646 h 67"/>
                <a:gd name="T46" fmla="*/ 2147483646 w 72"/>
                <a:gd name="T47" fmla="*/ 2147483646 h 6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2" h="67">
                  <a:moveTo>
                    <a:pt x="0" y="0"/>
                  </a:moveTo>
                  <a:cubicBezTo>
                    <a:pt x="0" y="67"/>
                    <a:pt x="0" y="67"/>
                    <a:pt x="0" y="67"/>
                  </a:cubicBezTo>
                  <a:cubicBezTo>
                    <a:pt x="72" y="67"/>
                    <a:pt x="72" y="67"/>
                    <a:pt x="72" y="67"/>
                  </a:cubicBezTo>
                  <a:cubicBezTo>
                    <a:pt x="72" y="0"/>
                    <a:pt x="72" y="0"/>
                    <a:pt x="72" y="0"/>
                  </a:cubicBezTo>
                  <a:lnTo>
                    <a:pt x="0" y="0"/>
                  </a:lnTo>
                  <a:close/>
                  <a:moveTo>
                    <a:pt x="54" y="20"/>
                  </a:moveTo>
                  <a:cubicBezTo>
                    <a:pt x="57" y="20"/>
                    <a:pt x="59" y="23"/>
                    <a:pt x="59" y="26"/>
                  </a:cubicBezTo>
                  <a:cubicBezTo>
                    <a:pt x="59" y="28"/>
                    <a:pt x="58" y="29"/>
                    <a:pt x="57" y="30"/>
                  </a:cubicBezTo>
                  <a:cubicBezTo>
                    <a:pt x="57" y="36"/>
                    <a:pt x="57" y="36"/>
                    <a:pt x="57" y="36"/>
                  </a:cubicBezTo>
                  <a:cubicBezTo>
                    <a:pt x="57" y="37"/>
                    <a:pt x="55" y="36"/>
                    <a:pt x="54" y="36"/>
                  </a:cubicBezTo>
                  <a:cubicBezTo>
                    <a:pt x="53" y="36"/>
                    <a:pt x="51" y="37"/>
                    <a:pt x="51" y="36"/>
                  </a:cubicBezTo>
                  <a:cubicBezTo>
                    <a:pt x="51" y="30"/>
                    <a:pt x="51" y="30"/>
                    <a:pt x="51" y="30"/>
                  </a:cubicBezTo>
                  <a:cubicBezTo>
                    <a:pt x="50" y="29"/>
                    <a:pt x="49" y="28"/>
                    <a:pt x="49" y="26"/>
                  </a:cubicBezTo>
                  <a:cubicBezTo>
                    <a:pt x="49" y="23"/>
                    <a:pt x="51" y="20"/>
                    <a:pt x="54" y="20"/>
                  </a:cubicBezTo>
                  <a:close/>
                  <a:moveTo>
                    <a:pt x="26" y="10"/>
                  </a:moveTo>
                  <a:cubicBezTo>
                    <a:pt x="36" y="10"/>
                    <a:pt x="44" y="18"/>
                    <a:pt x="44" y="28"/>
                  </a:cubicBezTo>
                  <a:cubicBezTo>
                    <a:pt x="44" y="38"/>
                    <a:pt x="36" y="46"/>
                    <a:pt x="26" y="46"/>
                  </a:cubicBezTo>
                  <a:cubicBezTo>
                    <a:pt x="16" y="46"/>
                    <a:pt x="7" y="38"/>
                    <a:pt x="7" y="28"/>
                  </a:cubicBezTo>
                  <a:cubicBezTo>
                    <a:pt x="7" y="18"/>
                    <a:pt x="16" y="10"/>
                    <a:pt x="26" y="10"/>
                  </a:cubicBezTo>
                  <a:close/>
                  <a:moveTo>
                    <a:pt x="67" y="62"/>
                  </a:moveTo>
                  <a:cubicBezTo>
                    <a:pt x="5" y="62"/>
                    <a:pt x="5" y="62"/>
                    <a:pt x="5" y="62"/>
                  </a:cubicBezTo>
                  <a:cubicBezTo>
                    <a:pt x="5" y="59"/>
                    <a:pt x="5" y="59"/>
                    <a:pt x="5" y="59"/>
                  </a:cubicBezTo>
                  <a:cubicBezTo>
                    <a:pt x="67" y="59"/>
                    <a:pt x="67" y="59"/>
                    <a:pt x="67" y="59"/>
                  </a:cubicBezTo>
                  <a:lnTo>
                    <a:pt x="67" y="62"/>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grpSp>
        <p:nvGrpSpPr>
          <p:cNvPr id="3" name="Группа 2">
            <a:extLst>
              <a:ext uri="{FF2B5EF4-FFF2-40B4-BE49-F238E27FC236}">
                <a16:creationId xmlns:a16="http://schemas.microsoft.com/office/drawing/2014/main" id="{847A4006-E0D0-4BE3-A5BA-958987580F78}"/>
              </a:ext>
            </a:extLst>
          </p:cNvPr>
          <p:cNvGrpSpPr/>
          <p:nvPr/>
        </p:nvGrpSpPr>
        <p:grpSpPr>
          <a:xfrm>
            <a:off x="3935413" y="2019300"/>
            <a:ext cx="2006600" cy="1735138"/>
            <a:chOff x="3935413" y="2019300"/>
            <a:chExt cx="2006600" cy="1735138"/>
          </a:xfrm>
        </p:grpSpPr>
        <p:sp>
          <p:nvSpPr>
            <p:cNvPr id="9226" name="Freeform 43">
              <a:extLst>
                <a:ext uri="{FF2B5EF4-FFF2-40B4-BE49-F238E27FC236}">
                  <a16:creationId xmlns:a16="http://schemas.microsoft.com/office/drawing/2014/main" id="{161E0D84-9CA8-4771-9D17-535F36C0BD1F}"/>
                </a:ext>
              </a:extLst>
            </p:cNvPr>
            <p:cNvSpPr>
              <a:spLocks/>
            </p:cNvSpPr>
            <p:nvPr/>
          </p:nvSpPr>
          <p:spPr bwMode="auto">
            <a:xfrm>
              <a:off x="4057650" y="2108200"/>
              <a:ext cx="1774825" cy="1558925"/>
            </a:xfrm>
            <a:custGeom>
              <a:avLst/>
              <a:gdLst>
                <a:gd name="T0" fmla="*/ 2116931250 w 1118"/>
                <a:gd name="T1" fmla="*/ 0 h 982"/>
                <a:gd name="T2" fmla="*/ 698084075 w 1118"/>
                <a:gd name="T3" fmla="*/ 0 h 982"/>
                <a:gd name="T4" fmla="*/ 0 w 1118"/>
                <a:gd name="T5" fmla="*/ 1227316888 h 982"/>
                <a:gd name="T6" fmla="*/ 698084075 w 1118"/>
                <a:gd name="T7" fmla="*/ 2147483646 h 982"/>
                <a:gd name="T8" fmla="*/ 2116931250 w 1118"/>
                <a:gd name="T9" fmla="*/ 2147483646 h 982"/>
                <a:gd name="T10" fmla="*/ 2147483646 w 1118"/>
                <a:gd name="T11" fmla="*/ 1227316888 h 982"/>
                <a:gd name="T12" fmla="*/ 2116931250 w 1118"/>
                <a:gd name="T13" fmla="*/ 0 h 9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8" h="982">
                  <a:moveTo>
                    <a:pt x="840" y="0"/>
                  </a:moveTo>
                  <a:lnTo>
                    <a:pt x="277" y="0"/>
                  </a:lnTo>
                  <a:lnTo>
                    <a:pt x="0" y="487"/>
                  </a:lnTo>
                  <a:lnTo>
                    <a:pt x="277" y="982"/>
                  </a:lnTo>
                  <a:lnTo>
                    <a:pt x="840" y="982"/>
                  </a:lnTo>
                  <a:lnTo>
                    <a:pt x="1118" y="487"/>
                  </a:lnTo>
                  <a:lnTo>
                    <a:pt x="840"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27" name="Freeform 44">
              <a:extLst>
                <a:ext uri="{FF2B5EF4-FFF2-40B4-BE49-F238E27FC236}">
                  <a16:creationId xmlns:a16="http://schemas.microsoft.com/office/drawing/2014/main" id="{C14052A2-E4A9-467C-9690-4ABAC2F9C011}"/>
                </a:ext>
              </a:extLst>
            </p:cNvPr>
            <p:cNvSpPr>
              <a:spLocks noEditPoints="1"/>
            </p:cNvSpPr>
            <p:nvPr/>
          </p:nvSpPr>
          <p:spPr bwMode="auto">
            <a:xfrm>
              <a:off x="3935413" y="2019300"/>
              <a:ext cx="2006600" cy="1735138"/>
            </a:xfrm>
            <a:custGeom>
              <a:avLst/>
              <a:gdLst>
                <a:gd name="T0" fmla="*/ 2147483646 w 1264"/>
                <a:gd name="T1" fmla="*/ 2147483646 h 1093"/>
                <a:gd name="T2" fmla="*/ 806450000 w 1264"/>
                <a:gd name="T3" fmla="*/ 2147483646 h 1093"/>
                <a:gd name="T4" fmla="*/ 0 w 1264"/>
                <a:gd name="T5" fmla="*/ 1368444444 h 1093"/>
                <a:gd name="T6" fmla="*/ 806450000 w 1264"/>
                <a:gd name="T7" fmla="*/ 0 h 1093"/>
                <a:gd name="T8" fmla="*/ 2147483646 w 1264"/>
                <a:gd name="T9" fmla="*/ 0 h 1093"/>
                <a:gd name="T10" fmla="*/ 2147483646 w 1264"/>
                <a:gd name="T11" fmla="*/ 1368444444 h 1093"/>
                <a:gd name="T12" fmla="*/ 2147483646 w 1264"/>
                <a:gd name="T13" fmla="*/ 2147483646 h 1093"/>
                <a:gd name="T14" fmla="*/ 980341575 w 1264"/>
                <a:gd name="T15" fmla="*/ 2147483646 h 1093"/>
                <a:gd name="T16" fmla="*/ 2147483646 w 1264"/>
                <a:gd name="T17" fmla="*/ 2147483646 h 1093"/>
                <a:gd name="T18" fmla="*/ 2147483646 w 1264"/>
                <a:gd name="T19" fmla="*/ 1368444444 h 1093"/>
                <a:gd name="T20" fmla="*/ 2147483646 w 1264"/>
                <a:gd name="T21" fmla="*/ 299897886 h 1093"/>
                <a:gd name="T22" fmla="*/ 980341575 w 1264"/>
                <a:gd name="T23" fmla="*/ 299897886 h 1093"/>
                <a:gd name="T24" fmla="*/ 367942813 w 1264"/>
                <a:gd name="T25" fmla="*/ 1368444444 h 1093"/>
                <a:gd name="T26" fmla="*/ 980341575 w 1264"/>
                <a:gd name="T27" fmla="*/ 2147483646 h 10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64" h="1093">
                  <a:moveTo>
                    <a:pt x="952" y="1093"/>
                  </a:moveTo>
                  <a:lnTo>
                    <a:pt x="320" y="1093"/>
                  </a:lnTo>
                  <a:lnTo>
                    <a:pt x="0" y="543"/>
                  </a:lnTo>
                  <a:lnTo>
                    <a:pt x="320" y="0"/>
                  </a:lnTo>
                  <a:lnTo>
                    <a:pt x="952" y="0"/>
                  </a:lnTo>
                  <a:lnTo>
                    <a:pt x="1264" y="543"/>
                  </a:lnTo>
                  <a:lnTo>
                    <a:pt x="952" y="1093"/>
                  </a:lnTo>
                  <a:close/>
                  <a:moveTo>
                    <a:pt x="389" y="975"/>
                  </a:moveTo>
                  <a:lnTo>
                    <a:pt x="882" y="975"/>
                  </a:lnTo>
                  <a:lnTo>
                    <a:pt x="1125" y="543"/>
                  </a:lnTo>
                  <a:lnTo>
                    <a:pt x="882" y="119"/>
                  </a:lnTo>
                  <a:lnTo>
                    <a:pt x="389" y="119"/>
                  </a:lnTo>
                  <a:lnTo>
                    <a:pt x="146" y="543"/>
                  </a:lnTo>
                  <a:lnTo>
                    <a:pt x="389" y="97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42" name="Freeform 59">
              <a:extLst>
                <a:ext uri="{FF2B5EF4-FFF2-40B4-BE49-F238E27FC236}">
                  <a16:creationId xmlns:a16="http://schemas.microsoft.com/office/drawing/2014/main" id="{C3AF324C-F505-4332-8384-273E8B1DAB3C}"/>
                </a:ext>
              </a:extLst>
            </p:cNvPr>
            <p:cNvSpPr>
              <a:spLocks/>
            </p:cNvSpPr>
            <p:nvPr/>
          </p:nvSpPr>
          <p:spPr bwMode="auto">
            <a:xfrm>
              <a:off x="4883150" y="2638425"/>
              <a:ext cx="122238" cy="122238"/>
            </a:xfrm>
            <a:custGeom>
              <a:avLst/>
              <a:gdLst>
                <a:gd name="T0" fmla="*/ 740928968 w 11"/>
                <a:gd name="T1" fmla="*/ 0 h 11"/>
                <a:gd name="T2" fmla="*/ 0 w 11"/>
                <a:gd name="T3" fmla="*/ 740928968 h 11"/>
                <a:gd name="T4" fmla="*/ 0 w 11"/>
                <a:gd name="T5" fmla="*/ 1358364219 h 11"/>
                <a:gd name="T6" fmla="*/ 1358375331 w 11"/>
                <a:gd name="T7" fmla="*/ 1358364219 h 11"/>
                <a:gd name="T8" fmla="*/ 1358375331 w 11"/>
                <a:gd name="T9" fmla="*/ 740928968 h 11"/>
                <a:gd name="T10" fmla="*/ 740928968 w 11"/>
                <a:gd name="T11" fmla="*/ 0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11">
                  <a:moveTo>
                    <a:pt x="6" y="0"/>
                  </a:moveTo>
                  <a:cubicBezTo>
                    <a:pt x="3" y="0"/>
                    <a:pt x="0" y="3"/>
                    <a:pt x="0" y="6"/>
                  </a:cubicBezTo>
                  <a:cubicBezTo>
                    <a:pt x="0" y="11"/>
                    <a:pt x="0" y="11"/>
                    <a:pt x="0" y="11"/>
                  </a:cubicBezTo>
                  <a:cubicBezTo>
                    <a:pt x="11" y="11"/>
                    <a:pt x="11" y="11"/>
                    <a:pt x="11" y="11"/>
                  </a:cubicBezTo>
                  <a:cubicBezTo>
                    <a:pt x="11" y="6"/>
                    <a:pt x="11" y="6"/>
                    <a:pt x="11" y="6"/>
                  </a:cubicBezTo>
                  <a:cubicBezTo>
                    <a:pt x="11" y="3"/>
                    <a:pt x="9" y="0"/>
                    <a:pt x="6" y="0"/>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43" name="Freeform 60">
              <a:extLst>
                <a:ext uri="{FF2B5EF4-FFF2-40B4-BE49-F238E27FC236}">
                  <a16:creationId xmlns:a16="http://schemas.microsoft.com/office/drawing/2014/main" id="{3171F917-EB16-4B8F-B054-41317BF1A320}"/>
                </a:ext>
              </a:extLst>
            </p:cNvPr>
            <p:cNvSpPr>
              <a:spLocks noEditPoints="1"/>
            </p:cNvSpPr>
            <p:nvPr/>
          </p:nvSpPr>
          <p:spPr bwMode="auto">
            <a:xfrm>
              <a:off x="4552950" y="2462213"/>
              <a:ext cx="782638" cy="839787"/>
            </a:xfrm>
            <a:custGeom>
              <a:avLst/>
              <a:gdLst>
                <a:gd name="T0" fmla="*/ 2147483646 w 71"/>
                <a:gd name="T1" fmla="*/ 610492000 h 76"/>
                <a:gd name="T2" fmla="*/ 2147483646 w 71"/>
                <a:gd name="T3" fmla="*/ 610492000 h 76"/>
                <a:gd name="T4" fmla="*/ 2147483646 w 71"/>
                <a:gd name="T5" fmla="*/ 0 h 76"/>
                <a:gd name="T6" fmla="*/ 972069465 w 71"/>
                <a:gd name="T7" fmla="*/ 610492000 h 76"/>
                <a:gd name="T8" fmla="*/ 972069465 w 71"/>
                <a:gd name="T9" fmla="*/ 610492000 h 76"/>
                <a:gd name="T10" fmla="*/ 0 w 71"/>
                <a:gd name="T11" fmla="*/ 1709386439 h 76"/>
                <a:gd name="T12" fmla="*/ 1701113297 w 71"/>
                <a:gd name="T13" fmla="*/ 2147483646 h 76"/>
                <a:gd name="T14" fmla="*/ 2147483646 w 71"/>
                <a:gd name="T15" fmla="*/ 2147483646 h 76"/>
                <a:gd name="T16" fmla="*/ 2147483646 w 71"/>
                <a:gd name="T17" fmla="*/ 2147483646 h 76"/>
                <a:gd name="T18" fmla="*/ 2147483646 w 71"/>
                <a:gd name="T19" fmla="*/ 2147483646 h 76"/>
                <a:gd name="T20" fmla="*/ 2147483646 w 71"/>
                <a:gd name="T21" fmla="*/ 1709386439 h 76"/>
                <a:gd name="T22" fmla="*/ 2147483646 w 71"/>
                <a:gd name="T23" fmla="*/ 610492000 h 76"/>
                <a:gd name="T24" fmla="*/ 2147483646 w 71"/>
                <a:gd name="T25" fmla="*/ 2147483646 h 76"/>
                <a:gd name="T26" fmla="*/ 2147483646 w 71"/>
                <a:gd name="T27" fmla="*/ 2147483646 h 76"/>
                <a:gd name="T28" fmla="*/ 2147483646 w 71"/>
                <a:gd name="T29" fmla="*/ 2147483646 h 76"/>
                <a:gd name="T30" fmla="*/ 2147483646 w 71"/>
                <a:gd name="T31" fmla="*/ 2147483646 h 76"/>
                <a:gd name="T32" fmla="*/ 2147483646 w 71"/>
                <a:gd name="T33" fmla="*/ 2147483646 h 76"/>
                <a:gd name="T34" fmla="*/ 2147483646 w 71"/>
                <a:gd name="T35" fmla="*/ 1709386439 h 76"/>
                <a:gd name="T36" fmla="*/ 2147483646 w 71"/>
                <a:gd name="T37" fmla="*/ 2147483646 h 76"/>
                <a:gd name="T38" fmla="*/ 2147483646 w 71"/>
                <a:gd name="T39" fmla="*/ 2147483646 h 76"/>
                <a:gd name="T40" fmla="*/ 2147483646 w 71"/>
                <a:gd name="T41" fmla="*/ 2147483646 h 76"/>
                <a:gd name="T42" fmla="*/ 2147483646 w 71"/>
                <a:gd name="T43" fmla="*/ 2147483646 h 7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1" h="76">
                  <a:moveTo>
                    <a:pt x="63" y="5"/>
                  </a:moveTo>
                  <a:cubicBezTo>
                    <a:pt x="63" y="5"/>
                    <a:pt x="63" y="5"/>
                    <a:pt x="63" y="5"/>
                  </a:cubicBezTo>
                  <a:cubicBezTo>
                    <a:pt x="36" y="0"/>
                    <a:pt x="36" y="0"/>
                    <a:pt x="36" y="0"/>
                  </a:cubicBezTo>
                  <a:cubicBezTo>
                    <a:pt x="8" y="5"/>
                    <a:pt x="8" y="5"/>
                    <a:pt x="8" y="5"/>
                  </a:cubicBezTo>
                  <a:cubicBezTo>
                    <a:pt x="8" y="5"/>
                    <a:pt x="8" y="5"/>
                    <a:pt x="8" y="5"/>
                  </a:cubicBezTo>
                  <a:cubicBezTo>
                    <a:pt x="8" y="10"/>
                    <a:pt x="5" y="13"/>
                    <a:pt x="0" y="14"/>
                  </a:cubicBezTo>
                  <a:cubicBezTo>
                    <a:pt x="2" y="29"/>
                    <a:pt x="6" y="43"/>
                    <a:pt x="14" y="56"/>
                  </a:cubicBezTo>
                  <a:cubicBezTo>
                    <a:pt x="18" y="64"/>
                    <a:pt x="24" y="70"/>
                    <a:pt x="31" y="74"/>
                  </a:cubicBezTo>
                  <a:cubicBezTo>
                    <a:pt x="34" y="76"/>
                    <a:pt x="37" y="76"/>
                    <a:pt x="40" y="74"/>
                  </a:cubicBezTo>
                  <a:cubicBezTo>
                    <a:pt x="47" y="70"/>
                    <a:pt x="53" y="64"/>
                    <a:pt x="57" y="56"/>
                  </a:cubicBezTo>
                  <a:cubicBezTo>
                    <a:pt x="65" y="43"/>
                    <a:pt x="70" y="29"/>
                    <a:pt x="71" y="14"/>
                  </a:cubicBezTo>
                  <a:cubicBezTo>
                    <a:pt x="66" y="13"/>
                    <a:pt x="63" y="10"/>
                    <a:pt x="63" y="5"/>
                  </a:cubicBezTo>
                  <a:close/>
                  <a:moveTo>
                    <a:pt x="47" y="44"/>
                  </a:moveTo>
                  <a:cubicBezTo>
                    <a:pt x="25" y="44"/>
                    <a:pt x="25" y="44"/>
                    <a:pt x="25" y="44"/>
                  </a:cubicBezTo>
                  <a:cubicBezTo>
                    <a:pt x="25" y="27"/>
                    <a:pt x="25" y="27"/>
                    <a:pt x="25" y="27"/>
                  </a:cubicBezTo>
                  <a:cubicBezTo>
                    <a:pt x="27" y="27"/>
                    <a:pt x="27" y="27"/>
                    <a:pt x="27" y="27"/>
                  </a:cubicBezTo>
                  <a:cubicBezTo>
                    <a:pt x="27" y="22"/>
                    <a:pt x="27" y="22"/>
                    <a:pt x="27" y="22"/>
                  </a:cubicBezTo>
                  <a:cubicBezTo>
                    <a:pt x="27" y="17"/>
                    <a:pt x="31" y="14"/>
                    <a:pt x="36" y="14"/>
                  </a:cubicBezTo>
                  <a:cubicBezTo>
                    <a:pt x="40" y="14"/>
                    <a:pt x="44" y="17"/>
                    <a:pt x="44" y="22"/>
                  </a:cubicBezTo>
                  <a:cubicBezTo>
                    <a:pt x="44" y="27"/>
                    <a:pt x="44" y="27"/>
                    <a:pt x="44" y="27"/>
                  </a:cubicBezTo>
                  <a:cubicBezTo>
                    <a:pt x="47" y="27"/>
                    <a:pt x="47" y="27"/>
                    <a:pt x="47" y="27"/>
                  </a:cubicBezTo>
                  <a:lnTo>
                    <a:pt x="47" y="44"/>
                  </a:ln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44" name="Oval 61">
              <a:extLst>
                <a:ext uri="{FF2B5EF4-FFF2-40B4-BE49-F238E27FC236}">
                  <a16:creationId xmlns:a16="http://schemas.microsoft.com/office/drawing/2014/main" id="{F14EAFED-1AD6-4A7E-8F38-CE0DD99162E9}"/>
                </a:ext>
              </a:extLst>
            </p:cNvPr>
            <p:cNvSpPr>
              <a:spLocks noChangeArrowheads="1"/>
            </p:cNvSpPr>
            <p:nvPr/>
          </p:nvSpPr>
          <p:spPr bwMode="auto">
            <a:xfrm>
              <a:off x="4916488" y="2794000"/>
              <a:ext cx="55562" cy="65088"/>
            </a:xfrm>
            <a:prstGeom prst="ellipse">
              <a:avLst/>
            </a:pr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9245" name="Rectangle 62">
              <a:extLst>
                <a:ext uri="{FF2B5EF4-FFF2-40B4-BE49-F238E27FC236}">
                  <a16:creationId xmlns:a16="http://schemas.microsoft.com/office/drawing/2014/main" id="{262EED0A-E8E3-44DE-B345-6F73F7A3C177}"/>
                </a:ext>
              </a:extLst>
            </p:cNvPr>
            <p:cNvSpPr>
              <a:spLocks noChangeArrowheads="1"/>
            </p:cNvSpPr>
            <p:nvPr/>
          </p:nvSpPr>
          <p:spPr bwMode="auto">
            <a:xfrm>
              <a:off x="4927600" y="2827338"/>
              <a:ext cx="33338" cy="53975"/>
            </a:xfrm>
            <a:prstGeom prst="rect">
              <a:avLst/>
            </a:prstGeom>
            <a:solidFill>
              <a:srgbClr val="738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grpSp>
      <p:grpSp>
        <p:nvGrpSpPr>
          <p:cNvPr id="5" name="Группа 4">
            <a:extLst>
              <a:ext uri="{FF2B5EF4-FFF2-40B4-BE49-F238E27FC236}">
                <a16:creationId xmlns:a16="http://schemas.microsoft.com/office/drawing/2014/main" id="{DDFAAEB6-0D1C-4998-B52B-8632DCAD3349}"/>
              </a:ext>
            </a:extLst>
          </p:cNvPr>
          <p:cNvGrpSpPr/>
          <p:nvPr/>
        </p:nvGrpSpPr>
        <p:grpSpPr>
          <a:xfrm>
            <a:off x="8609013" y="2019300"/>
            <a:ext cx="2006600" cy="1735138"/>
            <a:chOff x="8609013" y="2019300"/>
            <a:chExt cx="2006600" cy="1735138"/>
          </a:xfrm>
        </p:grpSpPr>
        <p:sp>
          <p:nvSpPr>
            <p:cNvPr id="9230" name="Freeform 47">
              <a:extLst>
                <a:ext uri="{FF2B5EF4-FFF2-40B4-BE49-F238E27FC236}">
                  <a16:creationId xmlns:a16="http://schemas.microsoft.com/office/drawing/2014/main" id="{A0D48CF2-E0B8-4AA3-A785-9947C3C10F2E}"/>
                </a:ext>
              </a:extLst>
            </p:cNvPr>
            <p:cNvSpPr>
              <a:spLocks/>
            </p:cNvSpPr>
            <p:nvPr/>
          </p:nvSpPr>
          <p:spPr bwMode="auto">
            <a:xfrm>
              <a:off x="8720138" y="2108200"/>
              <a:ext cx="1785937" cy="1558925"/>
            </a:xfrm>
            <a:custGeom>
              <a:avLst/>
              <a:gdLst>
                <a:gd name="T0" fmla="*/ 2116930657 w 1125"/>
                <a:gd name="T1" fmla="*/ 0 h 982"/>
                <a:gd name="T2" fmla="*/ 700603241 w 1125"/>
                <a:gd name="T3" fmla="*/ 0 h 982"/>
                <a:gd name="T4" fmla="*/ 0 w 1125"/>
                <a:gd name="T5" fmla="*/ 1227316888 h 982"/>
                <a:gd name="T6" fmla="*/ 700603241 w 1125"/>
                <a:gd name="T7" fmla="*/ 2147483646 h 982"/>
                <a:gd name="T8" fmla="*/ 2116930657 w 1125"/>
                <a:gd name="T9" fmla="*/ 2147483646 h 982"/>
                <a:gd name="T10" fmla="*/ 2147483646 w 1125"/>
                <a:gd name="T11" fmla="*/ 1227316888 h 982"/>
                <a:gd name="T12" fmla="*/ 2116930657 w 1125"/>
                <a:gd name="T13" fmla="*/ 0 h 9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25" h="982">
                  <a:moveTo>
                    <a:pt x="840" y="0"/>
                  </a:moveTo>
                  <a:lnTo>
                    <a:pt x="278" y="0"/>
                  </a:lnTo>
                  <a:lnTo>
                    <a:pt x="0" y="487"/>
                  </a:lnTo>
                  <a:lnTo>
                    <a:pt x="278" y="982"/>
                  </a:lnTo>
                  <a:lnTo>
                    <a:pt x="840" y="982"/>
                  </a:lnTo>
                  <a:lnTo>
                    <a:pt x="1125" y="487"/>
                  </a:lnTo>
                  <a:lnTo>
                    <a:pt x="840" y="0"/>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31" name="Freeform 48">
              <a:extLst>
                <a:ext uri="{FF2B5EF4-FFF2-40B4-BE49-F238E27FC236}">
                  <a16:creationId xmlns:a16="http://schemas.microsoft.com/office/drawing/2014/main" id="{B51064C4-BD24-484F-A27C-19A450E58B5A}"/>
                </a:ext>
              </a:extLst>
            </p:cNvPr>
            <p:cNvSpPr>
              <a:spLocks noEditPoints="1"/>
            </p:cNvSpPr>
            <p:nvPr/>
          </p:nvSpPr>
          <p:spPr bwMode="auto">
            <a:xfrm>
              <a:off x="8609013" y="2019300"/>
              <a:ext cx="2006600" cy="1735138"/>
            </a:xfrm>
            <a:custGeom>
              <a:avLst/>
              <a:gdLst>
                <a:gd name="T0" fmla="*/ 2147483646 w 1264"/>
                <a:gd name="T1" fmla="*/ 2147483646 h 1093"/>
                <a:gd name="T2" fmla="*/ 788809700 w 1264"/>
                <a:gd name="T3" fmla="*/ 2147483646 h 1093"/>
                <a:gd name="T4" fmla="*/ 0 w 1264"/>
                <a:gd name="T5" fmla="*/ 1368444444 h 1093"/>
                <a:gd name="T6" fmla="*/ 788809700 w 1264"/>
                <a:gd name="T7" fmla="*/ 0 h 1093"/>
                <a:gd name="T8" fmla="*/ 2147483646 w 1264"/>
                <a:gd name="T9" fmla="*/ 0 h 1093"/>
                <a:gd name="T10" fmla="*/ 2147483646 w 1264"/>
                <a:gd name="T11" fmla="*/ 1368444444 h 1093"/>
                <a:gd name="T12" fmla="*/ 2147483646 w 1264"/>
                <a:gd name="T13" fmla="*/ 2147483646 h 1093"/>
                <a:gd name="T14" fmla="*/ 962699688 w 1264"/>
                <a:gd name="T15" fmla="*/ 2147483646 h 1093"/>
                <a:gd name="T16" fmla="*/ 2147483646 w 1264"/>
                <a:gd name="T17" fmla="*/ 2147483646 h 1093"/>
                <a:gd name="T18" fmla="*/ 2147483646 w 1264"/>
                <a:gd name="T19" fmla="*/ 1368444444 h 1093"/>
                <a:gd name="T20" fmla="*/ 2147483646 w 1264"/>
                <a:gd name="T21" fmla="*/ 299897886 h 1093"/>
                <a:gd name="T22" fmla="*/ 962699688 w 1264"/>
                <a:gd name="T23" fmla="*/ 299897886 h 1093"/>
                <a:gd name="T24" fmla="*/ 350302513 w 1264"/>
                <a:gd name="T25" fmla="*/ 1368444444 h 1093"/>
                <a:gd name="T26" fmla="*/ 962699688 w 1264"/>
                <a:gd name="T27" fmla="*/ 2147483646 h 10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64" h="1093">
                  <a:moveTo>
                    <a:pt x="945" y="1093"/>
                  </a:moveTo>
                  <a:lnTo>
                    <a:pt x="313" y="1093"/>
                  </a:lnTo>
                  <a:lnTo>
                    <a:pt x="0" y="543"/>
                  </a:lnTo>
                  <a:lnTo>
                    <a:pt x="313" y="0"/>
                  </a:lnTo>
                  <a:lnTo>
                    <a:pt x="945" y="0"/>
                  </a:lnTo>
                  <a:lnTo>
                    <a:pt x="1264" y="543"/>
                  </a:lnTo>
                  <a:lnTo>
                    <a:pt x="945" y="1093"/>
                  </a:lnTo>
                  <a:close/>
                  <a:moveTo>
                    <a:pt x="382" y="975"/>
                  </a:moveTo>
                  <a:lnTo>
                    <a:pt x="875" y="975"/>
                  </a:lnTo>
                  <a:lnTo>
                    <a:pt x="1118" y="543"/>
                  </a:lnTo>
                  <a:lnTo>
                    <a:pt x="875" y="119"/>
                  </a:lnTo>
                  <a:lnTo>
                    <a:pt x="382" y="119"/>
                  </a:lnTo>
                  <a:lnTo>
                    <a:pt x="139" y="543"/>
                  </a:lnTo>
                  <a:lnTo>
                    <a:pt x="382" y="97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46" name="Freeform 63">
              <a:extLst>
                <a:ext uri="{FF2B5EF4-FFF2-40B4-BE49-F238E27FC236}">
                  <a16:creationId xmlns:a16="http://schemas.microsoft.com/office/drawing/2014/main" id="{238175C6-3BAC-4969-AE41-8C50F56CEDF6}"/>
                </a:ext>
              </a:extLst>
            </p:cNvPr>
            <p:cNvSpPr>
              <a:spLocks/>
            </p:cNvSpPr>
            <p:nvPr/>
          </p:nvSpPr>
          <p:spPr bwMode="auto">
            <a:xfrm>
              <a:off x="9480550" y="3201988"/>
              <a:ext cx="265113" cy="55562"/>
            </a:xfrm>
            <a:custGeom>
              <a:avLst/>
              <a:gdLst>
                <a:gd name="T0" fmla="*/ 2147483646 w 24"/>
                <a:gd name="T1" fmla="*/ 617427169 h 5"/>
                <a:gd name="T2" fmla="*/ 244047563 w 24"/>
                <a:gd name="T3" fmla="*/ 617427169 h 5"/>
                <a:gd name="T4" fmla="*/ 0 w 24"/>
                <a:gd name="T5" fmla="*/ 246973090 h 5"/>
                <a:gd name="T6" fmla="*/ 0 w 24"/>
                <a:gd name="T7" fmla="*/ 246973090 h 5"/>
                <a:gd name="T8" fmla="*/ 244047563 w 24"/>
                <a:gd name="T9" fmla="*/ 0 h 5"/>
                <a:gd name="T10" fmla="*/ 2147483646 w 24"/>
                <a:gd name="T11" fmla="*/ 0 h 5"/>
                <a:gd name="T12" fmla="*/ 2147483646 w 24"/>
                <a:gd name="T13" fmla="*/ 246973090 h 5"/>
                <a:gd name="T14" fmla="*/ 2147483646 w 24"/>
                <a:gd name="T15" fmla="*/ 246973090 h 5"/>
                <a:gd name="T16" fmla="*/ 2147483646 w 24"/>
                <a:gd name="T17" fmla="*/ 617427169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5">
                  <a:moveTo>
                    <a:pt x="22" y="5"/>
                  </a:moveTo>
                  <a:cubicBezTo>
                    <a:pt x="2" y="5"/>
                    <a:pt x="2" y="5"/>
                    <a:pt x="2" y="5"/>
                  </a:cubicBezTo>
                  <a:cubicBezTo>
                    <a:pt x="1" y="5"/>
                    <a:pt x="0" y="4"/>
                    <a:pt x="0" y="2"/>
                  </a:cubicBezTo>
                  <a:cubicBezTo>
                    <a:pt x="0" y="2"/>
                    <a:pt x="0" y="2"/>
                    <a:pt x="0" y="2"/>
                  </a:cubicBezTo>
                  <a:cubicBezTo>
                    <a:pt x="0" y="1"/>
                    <a:pt x="1" y="0"/>
                    <a:pt x="2" y="0"/>
                  </a:cubicBezTo>
                  <a:cubicBezTo>
                    <a:pt x="22" y="0"/>
                    <a:pt x="22" y="0"/>
                    <a:pt x="22" y="0"/>
                  </a:cubicBezTo>
                  <a:cubicBezTo>
                    <a:pt x="23" y="0"/>
                    <a:pt x="24" y="1"/>
                    <a:pt x="24" y="2"/>
                  </a:cubicBezTo>
                  <a:cubicBezTo>
                    <a:pt x="24" y="2"/>
                    <a:pt x="24" y="2"/>
                    <a:pt x="24" y="2"/>
                  </a:cubicBezTo>
                  <a:cubicBezTo>
                    <a:pt x="24" y="4"/>
                    <a:pt x="23" y="5"/>
                    <a:pt x="22" y="5"/>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47" name="Freeform 64">
              <a:extLst>
                <a:ext uri="{FF2B5EF4-FFF2-40B4-BE49-F238E27FC236}">
                  <a16:creationId xmlns:a16="http://schemas.microsoft.com/office/drawing/2014/main" id="{2C29905E-1245-4D27-9B1E-9713FB44E430}"/>
                </a:ext>
              </a:extLst>
            </p:cNvPr>
            <p:cNvSpPr>
              <a:spLocks/>
            </p:cNvSpPr>
            <p:nvPr/>
          </p:nvSpPr>
          <p:spPr bwMode="auto">
            <a:xfrm>
              <a:off x="9525000" y="3279775"/>
              <a:ext cx="187325" cy="55563"/>
            </a:xfrm>
            <a:custGeom>
              <a:avLst/>
              <a:gdLst>
                <a:gd name="T0" fmla="*/ 1699897241 w 17"/>
                <a:gd name="T1" fmla="*/ 617438281 h 5"/>
                <a:gd name="T2" fmla="*/ 242839315 w 17"/>
                <a:gd name="T3" fmla="*/ 617438281 h 5"/>
                <a:gd name="T4" fmla="*/ 0 w 17"/>
                <a:gd name="T5" fmla="*/ 370460746 h 5"/>
                <a:gd name="T6" fmla="*/ 0 w 17"/>
                <a:gd name="T7" fmla="*/ 370460746 h 5"/>
                <a:gd name="T8" fmla="*/ 242839315 w 17"/>
                <a:gd name="T9" fmla="*/ 0 h 5"/>
                <a:gd name="T10" fmla="*/ 1699897241 w 17"/>
                <a:gd name="T11" fmla="*/ 0 h 5"/>
                <a:gd name="T12" fmla="*/ 2064156213 w 17"/>
                <a:gd name="T13" fmla="*/ 370460746 h 5"/>
                <a:gd name="T14" fmla="*/ 2064156213 w 17"/>
                <a:gd name="T15" fmla="*/ 370460746 h 5"/>
                <a:gd name="T16" fmla="*/ 1699897241 w 17"/>
                <a:gd name="T17" fmla="*/ 617438281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 h="5">
                  <a:moveTo>
                    <a:pt x="14" y="5"/>
                  </a:moveTo>
                  <a:cubicBezTo>
                    <a:pt x="2" y="5"/>
                    <a:pt x="2" y="5"/>
                    <a:pt x="2" y="5"/>
                  </a:cubicBezTo>
                  <a:cubicBezTo>
                    <a:pt x="1" y="5"/>
                    <a:pt x="0" y="4"/>
                    <a:pt x="0" y="3"/>
                  </a:cubicBezTo>
                  <a:cubicBezTo>
                    <a:pt x="0" y="3"/>
                    <a:pt x="0" y="3"/>
                    <a:pt x="0" y="3"/>
                  </a:cubicBezTo>
                  <a:cubicBezTo>
                    <a:pt x="0" y="1"/>
                    <a:pt x="1" y="0"/>
                    <a:pt x="2" y="0"/>
                  </a:cubicBezTo>
                  <a:cubicBezTo>
                    <a:pt x="14" y="0"/>
                    <a:pt x="14" y="0"/>
                    <a:pt x="14" y="0"/>
                  </a:cubicBezTo>
                  <a:cubicBezTo>
                    <a:pt x="15" y="0"/>
                    <a:pt x="17" y="1"/>
                    <a:pt x="17" y="3"/>
                  </a:cubicBezTo>
                  <a:cubicBezTo>
                    <a:pt x="17" y="3"/>
                    <a:pt x="17" y="3"/>
                    <a:pt x="17" y="3"/>
                  </a:cubicBezTo>
                  <a:cubicBezTo>
                    <a:pt x="17" y="4"/>
                    <a:pt x="15" y="5"/>
                    <a:pt x="14" y="5"/>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48" name="Freeform 65">
              <a:extLst>
                <a:ext uri="{FF2B5EF4-FFF2-40B4-BE49-F238E27FC236}">
                  <a16:creationId xmlns:a16="http://schemas.microsoft.com/office/drawing/2014/main" id="{F1192E7D-3491-4672-AAAA-8C10A700CC47}"/>
                </a:ext>
              </a:extLst>
            </p:cNvPr>
            <p:cNvSpPr>
              <a:spLocks/>
            </p:cNvSpPr>
            <p:nvPr/>
          </p:nvSpPr>
          <p:spPr bwMode="auto">
            <a:xfrm>
              <a:off x="9161463" y="2749550"/>
              <a:ext cx="98425" cy="44450"/>
            </a:xfrm>
            <a:custGeom>
              <a:avLst/>
              <a:gdLst>
                <a:gd name="T0" fmla="*/ 837192114 w 9"/>
                <a:gd name="T1" fmla="*/ 493950625 h 4"/>
                <a:gd name="T2" fmla="*/ 239194622 w 9"/>
                <a:gd name="T3" fmla="*/ 493950625 h 4"/>
                <a:gd name="T4" fmla="*/ 0 w 9"/>
                <a:gd name="T5" fmla="*/ 246975313 h 4"/>
                <a:gd name="T6" fmla="*/ 0 w 9"/>
                <a:gd name="T7" fmla="*/ 246975313 h 4"/>
                <a:gd name="T8" fmla="*/ 239194622 w 9"/>
                <a:gd name="T9" fmla="*/ 0 h 4"/>
                <a:gd name="T10" fmla="*/ 837192114 w 9"/>
                <a:gd name="T11" fmla="*/ 0 h 4"/>
                <a:gd name="T12" fmla="*/ 1076386736 w 9"/>
                <a:gd name="T13" fmla="*/ 246975313 h 4"/>
                <a:gd name="T14" fmla="*/ 1076386736 w 9"/>
                <a:gd name="T15" fmla="*/ 246975313 h 4"/>
                <a:gd name="T16" fmla="*/ 837192114 w 9"/>
                <a:gd name="T17" fmla="*/ 493950625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4">
                  <a:moveTo>
                    <a:pt x="7" y="4"/>
                  </a:moveTo>
                  <a:cubicBezTo>
                    <a:pt x="2" y="4"/>
                    <a:pt x="2" y="4"/>
                    <a:pt x="2" y="4"/>
                  </a:cubicBezTo>
                  <a:cubicBezTo>
                    <a:pt x="1" y="4"/>
                    <a:pt x="0" y="3"/>
                    <a:pt x="0" y="2"/>
                  </a:cubicBezTo>
                  <a:cubicBezTo>
                    <a:pt x="0" y="2"/>
                    <a:pt x="0" y="2"/>
                    <a:pt x="0" y="2"/>
                  </a:cubicBezTo>
                  <a:cubicBezTo>
                    <a:pt x="0" y="1"/>
                    <a:pt x="1" y="0"/>
                    <a:pt x="2" y="0"/>
                  </a:cubicBezTo>
                  <a:cubicBezTo>
                    <a:pt x="7" y="0"/>
                    <a:pt x="7" y="0"/>
                    <a:pt x="7" y="0"/>
                  </a:cubicBezTo>
                  <a:cubicBezTo>
                    <a:pt x="8" y="0"/>
                    <a:pt x="9" y="1"/>
                    <a:pt x="9" y="2"/>
                  </a:cubicBezTo>
                  <a:cubicBezTo>
                    <a:pt x="9" y="2"/>
                    <a:pt x="9" y="2"/>
                    <a:pt x="9" y="2"/>
                  </a:cubicBezTo>
                  <a:cubicBezTo>
                    <a:pt x="9" y="3"/>
                    <a:pt x="8" y="4"/>
                    <a:pt x="7" y="4"/>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49" name="Freeform 66">
              <a:extLst>
                <a:ext uri="{FF2B5EF4-FFF2-40B4-BE49-F238E27FC236}">
                  <a16:creationId xmlns:a16="http://schemas.microsoft.com/office/drawing/2014/main" id="{940401AE-D354-4A7C-8705-DD1E47BAFA2F}"/>
                </a:ext>
              </a:extLst>
            </p:cNvPr>
            <p:cNvSpPr>
              <a:spLocks/>
            </p:cNvSpPr>
            <p:nvPr/>
          </p:nvSpPr>
          <p:spPr bwMode="auto">
            <a:xfrm>
              <a:off x="9964738" y="2749550"/>
              <a:ext cx="100012" cy="44450"/>
            </a:xfrm>
            <a:custGeom>
              <a:avLst/>
              <a:gdLst>
                <a:gd name="T0" fmla="*/ 864414828 w 9"/>
                <a:gd name="T1" fmla="*/ 493950625 h 4"/>
                <a:gd name="T2" fmla="*/ 246974078 w 9"/>
                <a:gd name="T3" fmla="*/ 493950625 h 4"/>
                <a:gd name="T4" fmla="*/ 0 w 9"/>
                <a:gd name="T5" fmla="*/ 246975313 h 4"/>
                <a:gd name="T6" fmla="*/ 0 w 9"/>
                <a:gd name="T7" fmla="*/ 246975313 h 4"/>
                <a:gd name="T8" fmla="*/ 246974078 w 9"/>
                <a:gd name="T9" fmla="*/ 0 h 4"/>
                <a:gd name="T10" fmla="*/ 864414828 w 9"/>
                <a:gd name="T11" fmla="*/ 0 h 4"/>
                <a:gd name="T12" fmla="*/ 1111388906 w 9"/>
                <a:gd name="T13" fmla="*/ 246975313 h 4"/>
                <a:gd name="T14" fmla="*/ 1111388906 w 9"/>
                <a:gd name="T15" fmla="*/ 246975313 h 4"/>
                <a:gd name="T16" fmla="*/ 864414828 w 9"/>
                <a:gd name="T17" fmla="*/ 493950625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4">
                  <a:moveTo>
                    <a:pt x="7" y="4"/>
                  </a:moveTo>
                  <a:cubicBezTo>
                    <a:pt x="2" y="4"/>
                    <a:pt x="2" y="4"/>
                    <a:pt x="2" y="4"/>
                  </a:cubicBezTo>
                  <a:cubicBezTo>
                    <a:pt x="1" y="4"/>
                    <a:pt x="0" y="3"/>
                    <a:pt x="0" y="2"/>
                  </a:cubicBezTo>
                  <a:cubicBezTo>
                    <a:pt x="0" y="2"/>
                    <a:pt x="0" y="2"/>
                    <a:pt x="0" y="2"/>
                  </a:cubicBezTo>
                  <a:cubicBezTo>
                    <a:pt x="0" y="1"/>
                    <a:pt x="1" y="0"/>
                    <a:pt x="2" y="0"/>
                  </a:cubicBezTo>
                  <a:cubicBezTo>
                    <a:pt x="7" y="0"/>
                    <a:pt x="7" y="0"/>
                    <a:pt x="7" y="0"/>
                  </a:cubicBezTo>
                  <a:cubicBezTo>
                    <a:pt x="8" y="0"/>
                    <a:pt x="9" y="1"/>
                    <a:pt x="9" y="2"/>
                  </a:cubicBezTo>
                  <a:cubicBezTo>
                    <a:pt x="9" y="2"/>
                    <a:pt x="9" y="2"/>
                    <a:pt x="9" y="2"/>
                  </a:cubicBezTo>
                  <a:cubicBezTo>
                    <a:pt x="9" y="3"/>
                    <a:pt x="8" y="4"/>
                    <a:pt x="7" y="4"/>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50" name="Freeform 67">
              <a:extLst>
                <a:ext uri="{FF2B5EF4-FFF2-40B4-BE49-F238E27FC236}">
                  <a16:creationId xmlns:a16="http://schemas.microsoft.com/office/drawing/2014/main" id="{1BB02DA6-5325-4DB0-ABAD-B232B8E09916}"/>
                </a:ext>
              </a:extLst>
            </p:cNvPr>
            <p:cNvSpPr>
              <a:spLocks/>
            </p:cNvSpPr>
            <p:nvPr/>
          </p:nvSpPr>
          <p:spPr bwMode="auto">
            <a:xfrm>
              <a:off x="9282113" y="2439988"/>
              <a:ext cx="98425" cy="98425"/>
            </a:xfrm>
            <a:custGeom>
              <a:avLst/>
              <a:gdLst>
                <a:gd name="T0" fmla="*/ 478389244 w 9"/>
                <a:gd name="T1" fmla="*/ 956789425 h 9"/>
                <a:gd name="T2" fmla="*/ 119597311 w 9"/>
                <a:gd name="T3" fmla="*/ 478389244 h 9"/>
                <a:gd name="T4" fmla="*/ 119597311 w 9"/>
                <a:gd name="T5" fmla="*/ 119597311 h 9"/>
                <a:gd name="T6" fmla="*/ 119597311 w 9"/>
                <a:gd name="T7" fmla="*/ 119597311 h 9"/>
                <a:gd name="T8" fmla="*/ 478389244 w 9"/>
                <a:gd name="T9" fmla="*/ 119597311 h 9"/>
                <a:gd name="T10" fmla="*/ 956789425 w 9"/>
                <a:gd name="T11" fmla="*/ 478389244 h 9"/>
                <a:gd name="T12" fmla="*/ 956789425 w 9"/>
                <a:gd name="T13" fmla="*/ 956789425 h 9"/>
                <a:gd name="T14" fmla="*/ 956789425 w 9"/>
                <a:gd name="T15" fmla="*/ 956789425 h 9"/>
                <a:gd name="T16" fmla="*/ 478389244 w 9"/>
                <a:gd name="T17" fmla="*/ 956789425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9">
                  <a:moveTo>
                    <a:pt x="4" y="8"/>
                  </a:moveTo>
                  <a:cubicBezTo>
                    <a:pt x="1" y="4"/>
                    <a:pt x="1" y="4"/>
                    <a:pt x="1" y="4"/>
                  </a:cubicBezTo>
                  <a:cubicBezTo>
                    <a:pt x="0" y="3"/>
                    <a:pt x="0" y="2"/>
                    <a:pt x="1" y="1"/>
                  </a:cubicBezTo>
                  <a:cubicBezTo>
                    <a:pt x="1" y="1"/>
                    <a:pt x="1" y="1"/>
                    <a:pt x="1" y="1"/>
                  </a:cubicBezTo>
                  <a:cubicBezTo>
                    <a:pt x="2" y="0"/>
                    <a:pt x="3" y="0"/>
                    <a:pt x="4" y="1"/>
                  </a:cubicBezTo>
                  <a:cubicBezTo>
                    <a:pt x="8" y="4"/>
                    <a:pt x="8" y="4"/>
                    <a:pt x="8" y="4"/>
                  </a:cubicBezTo>
                  <a:cubicBezTo>
                    <a:pt x="9" y="5"/>
                    <a:pt x="9" y="7"/>
                    <a:pt x="8" y="8"/>
                  </a:cubicBezTo>
                  <a:cubicBezTo>
                    <a:pt x="8" y="8"/>
                    <a:pt x="8" y="8"/>
                    <a:pt x="8" y="8"/>
                  </a:cubicBezTo>
                  <a:cubicBezTo>
                    <a:pt x="7" y="9"/>
                    <a:pt x="5" y="9"/>
                    <a:pt x="4" y="8"/>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51" name="Freeform 68">
              <a:extLst>
                <a:ext uri="{FF2B5EF4-FFF2-40B4-BE49-F238E27FC236}">
                  <a16:creationId xmlns:a16="http://schemas.microsoft.com/office/drawing/2014/main" id="{C6018EBB-22CD-4F96-9AD4-8C022266A820}"/>
                </a:ext>
              </a:extLst>
            </p:cNvPr>
            <p:cNvSpPr>
              <a:spLocks/>
            </p:cNvSpPr>
            <p:nvPr/>
          </p:nvSpPr>
          <p:spPr bwMode="auto">
            <a:xfrm>
              <a:off x="9844088" y="3003550"/>
              <a:ext cx="100012" cy="100013"/>
            </a:xfrm>
            <a:custGeom>
              <a:avLst/>
              <a:gdLst>
                <a:gd name="T0" fmla="*/ 617440751 w 9"/>
                <a:gd name="T1" fmla="*/ 987906189 h 9"/>
                <a:gd name="T2" fmla="*/ 123492595 w 9"/>
                <a:gd name="T3" fmla="*/ 617435812 h 9"/>
                <a:gd name="T4" fmla="*/ 123492595 w 9"/>
                <a:gd name="T5" fmla="*/ 123482717 h 9"/>
                <a:gd name="T6" fmla="*/ 123492595 w 9"/>
                <a:gd name="T7" fmla="*/ 123482717 h 9"/>
                <a:gd name="T8" fmla="*/ 617440751 w 9"/>
                <a:gd name="T9" fmla="*/ 123482717 h 9"/>
                <a:gd name="T10" fmla="*/ 987896311 w 9"/>
                <a:gd name="T11" fmla="*/ 617435812 h 9"/>
                <a:gd name="T12" fmla="*/ 987896311 w 9"/>
                <a:gd name="T13" fmla="*/ 987906189 h 9"/>
                <a:gd name="T14" fmla="*/ 987896311 w 9"/>
                <a:gd name="T15" fmla="*/ 987906189 h 9"/>
                <a:gd name="T16" fmla="*/ 617440751 w 9"/>
                <a:gd name="T17" fmla="*/ 987906189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9">
                  <a:moveTo>
                    <a:pt x="5" y="8"/>
                  </a:moveTo>
                  <a:cubicBezTo>
                    <a:pt x="1" y="5"/>
                    <a:pt x="1" y="5"/>
                    <a:pt x="1" y="5"/>
                  </a:cubicBezTo>
                  <a:cubicBezTo>
                    <a:pt x="0" y="4"/>
                    <a:pt x="0" y="2"/>
                    <a:pt x="1" y="1"/>
                  </a:cubicBezTo>
                  <a:cubicBezTo>
                    <a:pt x="1" y="1"/>
                    <a:pt x="1" y="1"/>
                    <a:pt x="1" y="1"/>
                  </a:cubicBezTo>
                  <a:cubicBezTo>
                    <a:pt x="2" y="0"/>
                    <a:pt x="4" y="0"/>
                    <a:pt x="5" y="1"/>
                  </a:cubicBezTo>
                  <a:cubicBezTo>
                    <a:pt x="8" y="5"/>
                    <a:pt x="8" y="5"/>
                    <a:pt x="8" y="5"/>
                  </a:cubicBezTo>
                  <a:cubicBezTo>
                    <a:pt x="9" y="6"/>
                    <a:pt x="9" y="7"/>
                    <a:pt x="8" y="8"/>
                  </a:cubicBezTo>
                  <a:cubicBezTo>
                    <a:pt x="8" y="8"/>
                    <a:pt x="8" y="8"/>
                    <a:pt x="8" y="8"/>
                  </a:cubicBezTo>
                  <a:cubicBezTo>
                    <a:pt x="7" y="9"/>
                    <a:pt x="6" y="9"/>
                    <a:pt x="5" y="8"/>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52" name="Freeform 69">
              <a:extLst>
                <a:ext uri="{FF2B5EF4-FFF2-40B4-BE49-F238E27FC236}">
                  <a16:creationId xmlns:a16="http://schemas.microsoft.com/office/drawing/2014/main" id="{431D3CE0-A749-46FD-A74A-233273671E1B}"/>
                </a:ext>
              </a:extLst>
            </p:cNvPr>
            <p:cNvSpPr>
              <a:spLocks/>
            </p:cNvSpPr>
            <p:nvPr/>
          </p:nvSpPr>
          <p:spPr bwMode="auto">
            <a:xfrm>
              <a:off x="9282113" y="3003550"/>
              <a:ext cx="98425" cy="100013"/>
            </a:xfrm>
            <a:custGeom>
              <a:avLst/>
              <a:gdLst>
                <a:gd name="T0" fmla="*/ 956789425 w 9"/>
                <a:gd name="T1" fmla="*/ 617435812 h 9"/>
                <a:gd name="T2" fmla="*/ 478389244 w 9"/>
                <a:gd name="T3" fmla="*/ 987906189 h 9"/>
                <a:gd name="T4" fmla="*/ 119597311 w 9"/>
                <a:gd name="T5" fmla="*/ 987906189 h 9"/>
                <a:gd name="T6" fmla="*/ 119597311 w 9"/>
                <a:gd name="T7" fmla="*/ 987906189 h 9"/>
                <a:gd name="T8" fmla="*/ 119597311 w 9"/>
                <a:gd name="T9" fmla="*/ 617435812 h 9"/>
                <a:gd name="T10" fmla="*/ 478389244 w 9"/>
                <a:gd name="T11" fmla="*/ 123482717 h 9"/>
                <a:gd name="T12" fmla="*/ 956789425 w 9"/>
                <a:gd name="T13" fmla="*/ 123482717 h 9"/>
                <a:gd name="T14" fmla="*/ 956789425 w 9"/>
                <a:gd name="T15" fmla="*/ 123482717 h 9"/>
                <a:gd name="T16" fmla="*/ 956789425 w 9"/>
                <a:gd name="T17" fmla="*/ 617435812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9">
                  <a:moveTo>
                    <a:pt x="8" y="5"/>
                  </a:moveTo>
                  <a:cubicBezTo>
                    <a:pt x="4" y="8"/>
                    <a:pt x="4" y="8"/>
                    <a:pt x="4" y="8"/>
                  </a:cubicBezTo>
                  <a:cubicBezTo>
                    <a:pt x="3" y="9"/>
                    <a:pt x="2" y="9"/>
                    <a:pt x="1" y="8"/>
                  </a:cubicBezTo>
                  <a:cubicBezTo>
                    <a:pt x="1" y="8"/>
                    <a:pt x="1" y="8"/>
                    <a:pt x="1" y="8"/>
                  </a:cubicBezTo>
                  <a:cubicBezTo>
                    <a:pt x="0" y="7"/>
                    <a:pt x="0" y="6"/>
                    <a:pt x="1" y="5"/>
                  </a:cubicBezTo>
                  <a:cubicBezTo>
                    <a:pt x="4" y="1"/>
                    <a:pt x="4" y="1"/>
                    <a:pt x="4" y="1"/>
                  </a:cubicBezTo>
                  <a:cubicBezTo>
                    <a:pt x="5" y="0"/>
                    <a:pt x="7" y="0"/>
                    <a:pt x="8" y="1"/>
                  </a:cubicBezTo>
                  <a:cubicBezTo>
                    <a:pt x="8" y="1"/>
                    <a:pt x="8" y="1"/>
                    <a:pt x="8" y="1"/>
                  </a:cubicBezTo>
                  <a:cubicBezTo>
                    <a:pt x="9" y="2"/>
                    <a:pt x="9" y="4"/>
                    <a:pt x="8" y="5"/>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53" name="Freeform 70">
              <a:extLst>
                <a:ext uri="{FF2B5EF4-FFF2-40B4-BE49-F238E27FC236}">
                  <a16:creationId xmlns:a16="http://schemas.microsoft.com/office/drawing/2014/main" id="{B948F368-0D90-4C98-BC38-997B4535BFC0}"/>
                </a:ext>
              </a:extLst>
            </p:cNvPr>
            <p:cNvSpPr>
              <a:spLocks/>
            </p:cNvSpPr>
            <p:nvPr/>
          </p:nvSpPr>
          <p:spPr bwMode="auto">
            <a:xfrm>
              <a:off x="9844088" y="2439988"/>
              <a:ext cx="100012" cy="98425"/>
            </a:xfrm>
            <a:custGeom>
              <a:avLst/>
              <a:gdLst>
                <a:gd name="T0" fmla="*/ 987896311 w 9"/>
                <a:gd name="T1" fmla="*/ 478389244 h 9"/>
                <a:gd name="T2" fmla="*/ 617440751 w 9"/>
                <a:gd name="T3" fmla="*/ 956789425 h 9"/>
                <a:gd name="T4" fmla="*/ 123492595 w 9"/>
                <a:gd name="T5" fmla="*/ 956789425 h 9"/>
                <a:gd name="T6" fmla="*/ 123492595 w 9"/>
                <a:gd name="T7" fmla="*/ 956789425 h 9"/>
                <a:gd name="T8" fmla="*/ 123492595 w 9"/>
                <a:gd name="T9" fmla="*/ 478389244 h 9"/>
                <a:gd name="T10" fmla="*/ 617440751 w 9"/>
                <a:gd name="T11" fmla="*/ 119597311 h 9"/>
                <a:gd name="T12" fmla="*/ 987896311 w 9"/>
                <a:gd name="T13" fmla="*/ 119597311 h 9"/>
                <a:gd name="T14" fmla="*/ 987896311 w 9"/>
                <a:gd name="T15" fmla="*/ 119597311 h 9"/>
                <a:gd name="T16" fmla="*/ 987896311 w 9"/>
                <a:gd name="T17" fmla="*/ 478389244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9">
                  <a:moveTo>
                    <a:pt x="8" y="4"/>
                  </a:moveTo>
                  <a:cubicBezTo>
                    <a:pt x="5" y="8"/>
                    <a:pt x="5" y="8"/>
                    <a:pt x="5" y="8"/>
                  </a:cubicBezTo>
                  <a:cubicBezTo>
                    <a:pt x="4" y="9"/>
                    <a:pt x="2" y="9"/>
                    <a:pt x="1" y="8"/>
                  </a:cubicBezTo>
                  <a:cubicBezTo>
                    <a:pt x="1" y="8"/>
                    <a:pt x="1" y="8"/>
                    <a:pt x="1" y="8"/>
                  </a:cubicBezTo>
                  <a:cubicBezTo>
                    <a:pt x="0" y="7"/>
                    <a:pt x="0" y="5"/>
                    <a:pt x="1" y="4"/>
                  </a:cubicBezTo>
                  <a:cubicBezTo>
                    <a:pt x="5" y="1"/>
                    <a:pt x="5" y="1"/>
                    <a:pt x="5" y="1"/>
                  </a:cubicBezTo>
                  <a:cubicBezTo>
                    <a:pt x="6" y="0"/>
                    <a:pt x="7" y="0"/>
                    <a:pt x="8" y="1"/>
                  </a:cubicBezTo>
                  <a:cubicBezTo>
                    <a:pt x="8" y="1"/>
                    <a:pt x="8" y="1"/>
                    <a:pt x="8" y="1"/>
                  </a:cubicBezTo>
                  <a:cubicBezTo>
                    <a:pt x="9" y="2"/>
                    <a:pt x="9" y="3"/>
                    <a:pt x="8" y="4"/>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254" name="Freeform 71">
              <a:extLst>
                <a:ext uri="{FF2B5EF4-FFF2-40B4-BE49-F238E27FC236}">
                  <a16:creationId xmlns:a16="http://schemas.microsoft.com/office/drawing/2014/main" id="{C56DB021-22BA-425E-80E1-3E18A0ADD275}"/>
                </a:ext>
              </a:extLst>
            </p:cNvPr>
            <p:cNvSpPr>
              <a:spLocks/>
            </p:cNvSpPr>
            <p:nvPr/>
          </p:nvSpPr>
          <p:spPr bwMode="auto">
            <a:xfrm>
              <a:off x="9304338" y="2462213"/>
              <a:ext cx="606425" cy="706437"/>
            </a:xfrm>
            <a:custGeom>
              <a:avLst/>
              <a:gdLst>
                <a:gd name="T0" fmla="*/ 2147483646 w 55"/>
                <a:gd name="T1" fmla="*/ 121838306 h 64"/>
                <a:gd name="T2" fmla="*/ 243143347 w 55"/>
                <a:gd name="T3" fmla="*/ 2147483646 h 64"/>
                <a:gd name="T4" fmla="*/ 1458849058 w 55"/>
                <a:gd name="T5" fmla="*/ 2147483646 h 64"/>
                <a:gd name="T6" fmla="*/ 1945135752 w 55"/>
                <a:gd name="T7" fmla="*/ 2147483646 h 64"/>
                <a:gd name="T8" fmla="*/ 1945135752 w 55"/>
                <a:gd name="T9" fmla="*/ 2147483646 h 64"/>
                <a:gd name="T10" fmla="*/ 2147483646 w 55"/>
                <a:gd name="T11" fmla="*/ 2147483646 h 64"/>
                <a:gd name="T12" fmla="*/ 2147483646 w 55"/>
                <a:gd name="T13" fmla="*/ 2147483646 h 64"/>
                <a:gd name="T14" fmla="*/ 2147483646 w 55"/>
                <a:gd name="T15" fmla="*/ 2147483646 h 64"/>
                <a:gd name="T16" fmla="*/ 2147483646 w 55"/>
                <a:gd name="T17" fmla="*/ 2147483646 h 64"/>
                <a:gd name="T18" fmla="*/ 2147483646 w 55"/>
                <a:gd name="T19" fmla="*/ 2147483646 h 64"/>
                <a:gd name="T20" fmla="*/ 2147483646 w 55"/>
                <a:gd name="T21" fmla="*/ 2147483646 h 64"/>
                <a:gd name="T22" fmla="*/ 2147483646 w 55"/>
                <a:gd name="T23" fmla="*/ 2147483646 h 64"/>
                <a:gd name="T24" fmla="*/ 2147483646 w 55"/>
                <a:gd name="T25" fmla="*/ 2147483646 h 64"/>
                <a:gd name="T26" fmla="*/ 2147483646 w 55"/>
                <a:gd name="T27" fmla="*/ 2147483646 h 64"/>
                <a:gd name="T28" fmla="*/ 2147483646 w 55"/>
                <a:gd name="T29" fmla="*/ 2147483646 h 64"/>
                <a:gd name="T30" fmla="*/ 2147483646 w 55"/>
                <a:gd name="T31" fmla="*/ 2147483646 h 64"/>
                <a:gd name="T32" fmla="*/ 2147483646 w 55"/>
                <a:gd name="T33" fmla="*/ 2147483646 h 64"/>
                <a:gd name="T34" fmla="*/ 2147483646 w 55"/>
                <a:gd name="T35" fmla="*/ 2147483646 h 64"/>
                <a:gd name="T36" fmla="*/ 2147483646 w 55"/>
                <a:gd name="T37" fmla="*/ 121838306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5" h="64">
                  <a:moveTo>
                    <a:pt x="25" y="1"/>
                  </a:moveTo>
                  <a:cubicBezTo>
                    <a:pt x="13" y="3"/>
                    <a:pt x="3" y="12"/>
                    <a:pt x="2" y="24"/>
                  </a:cubicBezTo>
                  <a:cubicBezTo>
                    <a:pt x="0" y="34"/>
                    <a:pt x="4" y="44"/>
                    <a:pt x="12" y="49"/>
                  </a:cubicBezTo>
                  <a:cubicBezTo>
                    <a:pt x="14" y="51"/>
                    <a:pt x="16" y="52"/>
                    <a:pt x="16" y="55"/>
                  </a:cubicBezTo>
                  <a:cubicBezTo>
                    <a:pt x="16" y="61"/>
                    <a:pt x="16" y="61"/>
                    <a:pt x="16" y="61"/>
                  </a:cubicBezTo>
                  <a:cubicBezTo>
                    <a:pt x="16" y="63"/>
                    <a:pt x="17" y="64"/>
                    <a:pt x="18" y="64"/>
                  </a:cubicBezTo>
                  <a:cubicBezTo>
                    <a:pt x="26" y="64"/>
                    <a:pt x="26" y="64"/>
                    <a:pt x="26" y="64"/>
                  </a:cubicBezTo>
                  <a:cubicBezTo>
                    <a:pt x="26" y="37"/>
                    <a:pt x="26" y="37"/>
                    <a:pt x="26" y="37"/>
                  </a:cubicBezTo>
                  <a:cubicBezTo>
                    <a:pt x="24" y="36"/>
                    <a:pt x="23" y="35"/>
                    <a:pt x="23" y="33"/>
                  </a:cubicBezTo>
                  <a:cubicBezTo>
                    <a:pt x="23" y="30"/>
                    <a:pt x="25" y="28"/>
                    <a:pt x="28" y="28"/>
                  </a:cubicBezTo>
                  <a:cubicBezTo>
                    <a:pt x="31" y="28"/>
                    <a:pt x="33" y="30"/>
                    <a:pt x="33" y="33"/>
                  </a:cubicBezTo>
                  <a:cubicBezTo>
                    <a:pt x="33" y="35"/>
                    <a:pt x="32" y="36"/>
                    <a:pt x="30" y="37"/>
                  </a:cubicBezTo>
                  <a:cubicBezTo>
                    <a:pt x="30" y="64"/>
                    <a:pt x="30" y="64"/>
                    <a:pt x="30" y="64"/>
                  </a:cubicBezTo>
                  <a:cubicBezTo>
                    <a:pt x="38" y="64"/>
                    <a:pt x="38" y="64"/>
                    <a:pt x="38" y="64"/>
                  </a:cubicBezTo>
                  <a:cubicBezTo>
                    <a:pt x="39" y="64"/>
                    <a:pt x="40" y="63"/>
                    <a:pt x="40" y="62"/>
                  </a:cubicBezTo>
                  <a:cubicBezTo>
                    <a:pt x="40" y="55"/>
                    <a:pt x="40" y="55"/>
                    <a:pt x="40" y="55"/>
                  </a:cubicBezTo>
                  <a:cubicBezTo>
                    <a:pt x="40" y="52"/>
                    <a:pt x="42" y="51"/>
                    <a:pt x="44" y="49"/>
                  </a:cubicBezTo>
                  <a:cubicBezTo>
                    <a:pt x="51" y="45"/>
                    <a:pt x="55" y="37"/>
                    <a:pt x="55" y="28"/>
                  </a:cubicBezTo>
                  <a:cubicBezTo>
                    <a:pt x="55" y="12"/>
                    <a:pt x="41" y="0"/>
                    <a:pt x="25" y="1"/>
                  </a:cubicBezTo>
                  <a:close/>
                </a:path>
              </a:pathLst>
            </a:custGeom>
            <a:solidFill>
              <a:srgbClr val="7384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9219"/>
                                        </p:tgtEl>
                                        <p:attrNameLst>
                                          <p:attrName>style.visibility</p:attrName>
                                        </p:attrNameLst>
                                      </p:cBhvr>
                                      <p:to>
                                        <p:strVal val="visible"/>
                                      </p:to>
                                    </p:set>
                                    <p:anim calcmode="lin" valueType="num">
                                      <p:cBhvr additive="base">
                                        <p:cTn id="11" dur="500" fill="hold"/>
                                        <p:tgtEl>
                                          <p:spTgt spid="9219"/>
                                        </p:tgtEl>
                                        <p:attrNameLst>
                                          <p:attrName>ppt_x</p:attrName>
                                        </p:attrNameLst>
                                      </p:cBhvr>
                                      <p:tavLst>
                                        <p:tav tm="0">
                                          <p:val>
                                            <p:strVal val="#ppt_x"/>
                                          </p:val>
                                        </p:tav>
                                        <p:tav tm="100000">
                                          <p:val>
                                            <p:strVal val="#ppt_x"/>
                                          </p:val>
                                        </p:tav>
                                      </p:tavLst>
                                    </p:anim>
                                    <p:anim calcmode="lin" valueType="num">
                                      <p:cBhvr additive="base">
                                        <p:cTn id="12" dur="500" fill="hold"/>
                                        <p:tgtEl>
                                          <p:spTgt spid="9219"/>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25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50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75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childTnLst>
                                </p:cTn>
                              </p:par>
                            </p:childTnLst>
                          </p:cTn>
                        </p:par>
                        <p:par>
                          <p:cTn id="30" fill="hold">
                            <p:stCondLst>
                              <p:cond delay="2000"/>
                            </p:stCondLst>
                            <p:childTnLst>
                              <p:par>
                                <p:cTn id="31" presetID="12" presetClass="entr" presetSubtype="1"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p:tgtEl>
                                          <p:spTgt spid="9"/>
                                        </p:tgtEl>
                                        <p:attrNameLst>
                                          <p:attrName>ppt_y</p:attrName>
                                        </p:attrNameLst>
                                      </p:cBhvr>
                                      <p:tavLst>
                                        <p:tav tm="0">
                                          <p:val>
                                            <p:strVal val="#ppt_y-#ppt_h*1.125000"/>
                                          </p:val>
                                        </p:tav>
                                        <p:tav tm="100000">
                                          <p:val>
                                            <p:strVal val="#ppt_y"/>
                                          </p:val>
                                        </p:tav>
                                      </p:tavLst>
                                    </p:anim>
                                    <p:animEffect transition="in" filter="wipe(down)">
                                      <p:cBhvr>
                                        <p:cTn id="34" dur="500"/>
                                        <p:tgtEl>
                                          <p:spTgt spid="9"/>
                                        </p:tgtEl>
                                      </p:cBhvr>
                                    </p:animEffect>
                                  </p:childTnLst>
                                </p:cTn>
                              </p:par>
                              <p:par>
                                <p:cTn id="35" presetID="12" presetClass="entr" presetSubtype="1" fill="hold" nodeType="withEffect">
                                  <p:stCondLst>
                                    <p:cond delay="25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p:tgtEl>
                                          <p:spTgt spid="8"/>
                                        </p:tgtEl>
                                        <p:attrNameLst>
                                          <p:attrName>ppt_y</p:attrName>
                                        </p:attrNameLst>
                                      </p:cBhvr>
                                      <p:tavLst>
                                        <p:tav tm="0">
                                          <p:val>
                                            <p:strVal val="#ppt_y-#ppt_h*1.125000"/>
                                          </p:val>
                                        </p:tav>
                                        <p:tav tm="100000">
                                          <p:val>
                                            <p:strVal val="#ppt_y"/>
                                          </p:val>
                                        </p:tav>
                                      </p:tavLst>
                                    </p:anim>
                                    <p:animEffect transition="in" filter="wipe(down)">
                                      <p:cBhvr>
                                        <p:cTn id="38" dur="500"/>
                                        <p:tgtEl>
                                          <p:spTgt spid="8"/>
                                        </p:tgtEl>
                                      </p:cBhvr>
                                    </p:animEffect>
                                  </p:childTnLst>
                                </p:cTn>
                              </p:par>
                              <p:par>
                                <p:cTn id="39" presetID="12" presetClass="entr" presetSubtype="1" fill="hold" nodeType="withEffect">
                                  <p:stCondLst>
                                    <p:cond delay="50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p:tgtEl>
                                          <p:spTgt spid="7"/>
                                        </p:tgtEl>
                                        <p:attrNameLst>
                                          <p:attrName>ppt_y</p:attrName>
                                        </p:attrNameLst>
                                      </p:cBhvr>
                                      <p:tavLst>
                                        <p:tav tm="0">
                                          <p:val>
                                            <p:strVal val="#ppt_y-#ppt_h*1.125000"/>
                                          </p:val>
                                        </p:tav>
                                        <p:tav tm="100000">
                                          <p:val>
                                            <p:strVal val="#ppt_y"/>
                                          </p:val>
                                        </p:tav>
                                      </p:tavLst>
                                    </p:anim>
                                    <p:animEffect transition="in" filter="wipe(down)">
                                      <p:cBhvr>
                                        <p:cTn id="42" dur="500"/>
                                        <p:tgtEl>
                                          <p:spTgt spid="7"/>
                                        </p:tgtEl>
                                      </p:cBhvr>
                                    </p:animEffect>
                                  </p:childTnLst>
                                </p:cTn>
                              </p:par>
                              <p:par>
                                <p:cTn id="43" presetID="12" presetClass="entr" presetSubtype="1" fill="hold" nodeType="withEffect">
                                  <p:stCondLst>
                                    <p:cond delay="75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p:tgtEl>
                                          <p:spTgt spid="6"/>
                                        </p:tgtEl>
                                        <p:attrNameLst>
                                          <p:attrName>ppt_y</p:attrName>
                                        </p:attrNameLst>
                                      </p:cBhvr>
                                      <p:tavLst>
                                        <p:tav tm="0">
                                          <p:val>
                                            <p:strVal val="#ppt_y-#ppt_h*1.125000"/>
                                          </p:val>
                                        </p:tav>
                                        <p:tav tm="100000">
                                          <p:val>
                                            <p:strVal val="#ppt_y"/>
                                          </p:val>
                                        </p:tav>
                                      </p:tavLst>
                                    </p:anim>
                                    <p:animEffect transition="in" filter="wipe(down)">
                                      <p:cBhvr>
                                        <p:cTn id="4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112">
            <a:extLst>
              <a:ext uri="{FF2B5EF4-FFF2-40B4-BE49-F238E27FC236}">
                <a16:creationId xmlns:a16="http://schemas.microsoft.com/office/drawing/2014/main" id="{CFF4F2D3-1D2C-43AB-BEC6-025E4968D7AE}"/>
              </a:ext>
            </a:extLst>
          </p:cNvPr>
          <p:cNvSpPr txBox="1">
            <a:spLocks noChangeArrowheads="1"/>
          </p:cNvSpPr>
          <p:nvPr/>
        </p:nvSpPr>
        <p:spPr bwMode="auto">
          <a:xfrm>
            <a:off x="3810000" y="40005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3600" b="1">
                <a:solidFill>
                  <a:srgbClr val="424242"/>
                </a:solidFill>
                <a:latin typeface="Arial" panose="020B0604020202020204" pitchFamily="34" charset="0"/>
                <a:cs typeface="Arial" panose="020B0604020202020204" pitchFamily="34" charset="0"/>
              </a:rPr>
              <a:t>Diagram infographic</a:t>
            </a:r>
            <a:endParaRPr lang="ru-RU" altLang="ru-RU" sz="3600" b="1">
              <a:solidFill>
                <a:srgbClr val="424242"/>
              </a:solidFill>
              <a:latin typeface="Arial" panose="020B0604020202020204" pitchFamily="34" charset="0"/>
              <a:cs typeface="Arial" panose="020B0604020202020204" pitchFamily="34" charset="0"/>
            </a:endParaRPr>
          </a:p>
        </p:txBody>
      </p:sp>
      <p:sp>
        <p:nvSpPr>
          <p:cNvPr id="10243" name="TextBox 115">
            <a:extLst>
              <a:ext uri="{FF2B5EF4-FFF2-40B4-BE49-F238E27FC236}">
                <a16:creationId xmlns:a16="http://schemas.microsoft.com/office/drawing/2014/main" id="{5F615312-5A62-45A1-9018-405B7147BBEB}"/>
              </a:ext>
            </a:extLst>
          </p:cNvPr>
          <p:cNvSpPr txBox="1">
            <a:spLocks noChangeArrowheads="1"/>
          </p:cNvSpPr>
          <p:nvPr/>
        </p:nvSpPr>
        <p:spPr bwMode="auto">
          <a:xfrm>
            <a:off x="1168400" y="1185863"/>
            <a:ext cx="985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a:solidFill>
                  <a:srgbClr val="73858E"/>
                </a:solidFill>
                <a:latin typeface="Arial" panose="020B0604020202020204" pitchFamily="34" charset="0"/>
                <a:cs typeface="Arial" panose="020B0604020202020204" pitchFamily="34" charset="0"/>
              </a:rPr>
              <a:t>Lorem ipsum dolor sit amet, consectetur adipiscing elit, sed do eiusmod tempor incididunt ut labore et dolore magna aliqua. Ut enim ad minim veniam, quis nostrud exercitation ullamco laboris nisi ut aliquip.</a:t>
            </a:r>
            <a:endParaRPr lang="ru-RU" altLang="ru-RU" sz="1400">
              <a:solidFill>
                <a:srgbClr val="73858E"/>
              </a:solidFill>
              <a:latin typeface="Arial" panose="020B0604020202020204" pitchFamily="34" charset="0"/>
              <a:cs typeface="Arial" panose="020B0604020202020204" pitchFamily="34" charset="0"/>
            </a:endParaRPr>
          </a:p>
        </p:txBody>
      </p:sp>
      <p:grpSp>
        <p:nvGrpSpPr>
          <p:cNvPr id="2" name="Группа 1">
            <a:extLst>
              <a:ext uri="{FF2B5EF4-FFF2-40B4-BE49-F238E27FC236}">
                <a16:creationId xmlns:a16="http://schemas.microsoft.com/office/drawing/2014/main" id="{3383FEDC-3A0C-4762-B6FB-A32AEB18AECA}"/>
              </a:ext>
            </a:extLst>
          </p:cNvPr>
          <p:cNvGrpSpPr/>
          <p:nvPr/>
        </p:nvGrpSpPr>
        <p:grpSpPr>
          <a:xfrm>
            <a:off x="1454150" y="1924050"/>
            <a:ext cx="2836863" cy="2681288"/>
            <a:chOff x="1454150" y="1924050"/>
            <a:chExt cx="2836863" cy="2681288"/>
          </a:xfrm>
        </p:grpSpPr>
        <p:sp>
          <p:nvSpPr>
            <p:cNvPr id="10244" name="Freeform 37">
              <a:extLst>
                <a:ext uri="{FF2B5EF4-FFF2-40B4-BE49-F238E27FC236}">
                  <a16:creationId xmlns:a16="http://schemas.microsoft.com/office/drawing/2014/main" id="{162599DB-7B25-4EB0-B558-357C5174F206}"/>
                </a:ext>
              </a:extLst>
            </p:cNvPr>
            <p:cNvSpPr>
              <a:spLocks/>
            </p:cNvSpPr>
            <p:nvPr/>
          </p:nvSpPr>
          <p:spPr bwMode="auto">
            <a:xfrm>
              <a:off x="1454150" y="1924050"/>
              <a:ext cx="2836863" cy="2681288"/>
            </a:xfrm>
            <a:custGeom>
              <a:avLst/>
              <a:gdLst>
                <a:gd name="T0" fmla="*/ 2147483646 w 202"/>
                <a:gd name="T1" fmla="*/ 2147483646 h 190"/>
                <a:gd name="T2" fmla="*/ 2147483646 w 202"/>
                <a:gd name="T3" fmla="*/ 2147483646 h 190"/>
                <a:gd name="T4" fmla="*/ 2147483646 w 202"/>
                <a:gd name="T5" fmla="*/ 2147483646 h 190"/>
                <a:gd name="T6" fmla="*/ 1775075737 w 202"/>
                <a:gd name="T7" fmla="*/ 2147483646 h 190"/>
                <a:gd name="T8" fmla="*/ 0 w 202"/>
                <a:gd name="T9" fmla="*/ 2147483646 h 190"/>
                <a:gd name="T10" fmla="*/ 0 w 202"/>
                <a:gd name="T11" fmla="*/ 2147483646 h 190"/>
                <a:gd name="T12" fmla="*/ 2147483646 w 202"/>
                <a:gd name="T13" fmla="*/ 0 h 190"/>
                <a:gd name="T14" fmla="*/ 2147483646 w 202"/>
                <a:gd name="T15" fmla="*/ 0 h 190"/>
                <a:gd name="T16" fmla="*/ 2147483646 w 202"/>
                <a:gd name="T17" fmla="*/ 2147483646 h 190"/>
                <a:gd name="T18" fmla="*/ 2147483646 w 202"/>
                <a:gd name="T19" fmla="*/ 2147483646 h 190"/>
                <a:gd name="T20" fmla="*/ 2147483646 w 202"/>
                <a:gd name="T21" fmla="*/ 2147483646 h 1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2" h="190">
                  <a:moveTo>
                    <a:pt x="193" y="118"/>
                  </a:moveTo>
                  <a:cubicBezTo>
                    <a:pt x="117" y="182"/>
                    <a:pt x="117" y="182"/>
                    <a:pt x="117" y="182"/>
                  </a:cubicBezTo>
                  <a:cubicBezTo>
                    <a:pt x="108" y="190"/>
                    <a:pt x="94" y="190"/>
                    <a:pt x="85" y="182"/>
                  </a:cubicBezTo>
                  <a:cubicBezTo>
                    <a:pt x="9" y="118"/>
                    <a:pt x="9" y="118"/>
                    <a:pt x="9" y="118"/>
                  </a:cubicBezTo>
                  <a:cubicBezTo>
                    <a:pt x="3" y="113"/>
                    <a:pt x="0" y="106"/>
                    <a:pt x="0" y="99"/>
                  </a:cubicBezTo>
                  <a:cubicBezTo>
                    <a:pt x="0" y="25"/>
                    <a:pt x="0" y="25"/>
                    <a:pt x="0" y="25"/>
                  </a:cubicBezTo>
                  <a:cubicBezTo>
                    <a:pt x="0" y="11"/>
                    <a:pt x="11" y="0"/>
                    <a:pt x="24" y="0"/>
                  </a:cubicBezTo>
                  <a:cubicBezTo>
                    <a:pt x="178" y="0"/>
                    <a:pt x="178" y="0"/>
                    <a:pt x="178" y="0"/>
                  </a:cubicBezTo>
                  <a:cubicBezTo>
                    <a:pt x="191" y="0"/>
                    <a:pt x="202" y="11"/>
                    <a:pt x="202" y="25"/>
                  </a:cubicBezTo>
                  <a:cubicBezTo>
                    <a:pt x="202" y="99"/>
                    <a:pt x="202" y="99"/>
                    <a:pt x="202" y="99"/>
                  </a:cubicBezTo>
                  <a:cubicBezTo>
                    <a:pt x="202" y="106"/>
                    <a:pt x="199" y="113"/>
                    <a:pt x="193" y="1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245" name="Rectangle 38">
              <a:extLst>
                <a:ext uri="{FF2B5EF4-FFF2-40B4-BE49-F238E27FC236}">
                  <a16:creationId xmlns:a16="http://schemas.microsoft.com/office/drawing/2014/main" id="{EB23B312-1B51-4524-ACA7-A6ABD6E5DEAE}"/>
                </a:ext>
              </a:extLst>
            </p:cNvPr>
            <p:cNvSpPr>
              <a:spLocks noChangeArrowheads="1"/>
            </p:cNvSpPr>
            <p:nvPr/>
          </p:nvSpPr>
          <p:spPr bwMode="auto">
            <a:xfrm>
              <a:off x="1706563" y="2149475"/>
              <a:ext cx="2289175" cy="1214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0254" name="TextBox 115">
              <a:extLst>
                <a:ext uri="{FF2B5EF4-FFF2-40B4-BE49-F238E27FC236}">
                  <a16:creationId xmlns:a16="http://schemas.microsoft.com/office/drawing/2014/main" id="{E0ABCAE0-CC29-492A-AE3D-072D3446F116}"/>
                </a:ext>
              </a:extLst>
            </p:cNvPr>
            <p:cNvSpPr txBox="1">
              <a:spLocks noChangeArrowheads="1"/>
            </p:cNvSpPr>
            <p:nvPr/>
          </p:nvSpPr>
          <p:spPr bwMode="auto">
            <a:xfrm>
              <a:off x="1704975" y="2224088"/>
              <a:ext cx="228917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400" b="1" i="1">
                <a:solidFill>
                  <a:srgbClr val="73858E"/>
                </a:solidFill>
                <a:latin typeface="Arial" panose="020B0604020202020204" pitchFamily="34" charset="0"/>
                <a:cs typeface="Arial" panose="020B0604020202020204" pitchFamily="34" charset="0"/>
              </a:endParaRPr>
            </a:p>
          </p:txBody>
        </p:sp>
        <p:sp>
          <p:nvSpPr>
            <p:cNvPr id="10255" name="Rectangle 47">
              <a:extLst>
                <a:ext uri="{FF2B5EF4-FFF2-40B4-BE49-F238E27FC236}">
                  <a16:creationId xmlns:a16="http://schemas.microsoft.com/office/drawing/2014/main" id="{62F01C96-F9D0-4D20-86CA-E7D0ADA5F8C1}"/>
                </a:ext>
              </a:extLst>
            </p:cNvPr>
            <p:cNvSpPr>
              <a:spLocks noChangeArrowheads="1"/>
            </p:cNvSpPr>
            <p:nvPr/>
          </p:nvSpPr>
          <p:spPr bwMode="auto">
            <a:xfrm>
              <a:off x="2416175" y="3309938"/>
              <a:ext cx="8572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6000" b="1">
                  <a:solidFill>
                    <a:schemeClr val="bg1"/>
                  </a:solidFill>
                  <a:latin typeface="Arial" panose="020B0604020202020204" pitchFamily="34" charset="0"/>
                </a:rPr>
                <a:t>0</a:t>
              </a:r>
              <a:r>
                <a:rPr lang="ru-RU" altLang="ru-RU" sz="6000" b="1">
                  <a:solidFill>
                    <a:schemeClr val="bg1"/>
                  </a:solidFill>
                  <a:latin typeface="Arial" panose="020B0604020202020204" pitchFamily="34" charset="0"/>
                </a:rPr>
                <a:t>1</a:t>
              </a:r>
              <a:endParaRPr lang="ru-RU" altLang="ru-RU" sz="2000">
                <a:solidFill>
                  <a:schemeClr val="bg1"/>
                </a:solidFill>
              </a:endParaRPr>
            </a:p>
          </p:txBody>
        </p:sp>
      </p:grpSp>
      <p:grpSp>
        <p:nvGrpSpPr>
          <p:cNvPr id="6" name="Группа 5">
            <a:extLst>
              <a:ext uri="{FF2B5EF4-FFF2-40B4-BE49-F238E27FC236}">
                <a16:creationId xmlns:a16="http://schemas.microsoft.com/office/drawing/2014/main" id="{7421FD5F-98CD-484B-B6A5-F149C4E552A2}"/>
              </a:ext>
            </a:extLst>
          </p:cNvPr>
          <p:cNvGrpSpPr/>
          <p:nvPr/>
        </p:nvGrpSpPr>
        <p:grpSpPr>
          <a:xfrm>
            <a:off x="4684713" y="1924050"/>
            <a:ext cx="2836862" cy="2681288"/>
            <a:chOff x="4684713" y="1924050"/>
            <a:chExt cx="2836862" cy="2681288"/>
          </a:xfrm>
        </p:grpSpPr>
        <p:sp>
          <p:nvSpPr>
            <p:cNvPr id="10246" name="Freeform 39">
              <a:extLst>
                <a:ext uri="{FF2B5EF4-FFF2-40B4-BE49-F238E27FC236}">
                  <a16:creationId xmlns:a16="http://schemas.microsoft.com/office/drawing/2014/main" id="{493201F9-3597-436F-BD53-810FDD35EA7E}"/>
                </a:ext>
              </a:extLst>
            </p:cNvPr>
            <p:cNvSpPr>
              <a:spLocks/>
            </p:cNvSpPr>
            <p:nvPr/>
          </p:nvSpPr>
          <p:spPr bwMode="auto">
            <a:xfrm>
              <a:off x="4684713" y="1924050"/>
              <a:ext cx="2836862" cy="2681288"/>
            </a:xfrm>
            <a:custGeom>
              <a:avLst/>
              <a:gdLst>
                <a:gd name="T0" fmla="*/ 2147483646 w 202"/>
                <a:gd name="T1" fmla="*/ 2147483646 h 190"/>
                <a:gd name="T2" fmla="*/ 2147483646 w 202"/>
                <a:gd name="T3" fmla="*/ 2147483646 h 190"/>
                <a:gd name="T4" fmla="*/ 2147483646 w 202"/>
                <a:gd name="T5" fmla="*/ 2147483646 h 190"/>
                <a:gd name="T6" fmla="*/ 1775075111 w 202"/>
                <a:gd name="T7" fmla="*/ 2147483646 h 190"/>
                <a:gd name="T8" fmla="*/ 0 w 202"/>
                <a:gd name="T9" fmla="*/ 2147483646 h 190"/>
                <a:gd name="T10" fmla="*/ 0 w 202"/>
                <a:gd name="T11" fmla="*/ 2147483646 h 190"/>
                <a:gd name="T12" fmla="*/ 2147483646 w 202"/>
                <a:gd name="T13" fmla="*/ 0 h 190"/>
                <a:gd name="T14" fmla="*/ 2147483646 w 202"/>
                <a:gd name="T15" fmla="*/ 0 h 190"/>
                <a:gd name="T16" fmla="*/ 2147483646 w 202"/>
                <a:gd name="T17" fmla="*/ 2147483646 h 190"/>
                <a:gd name="T18" fmla="*/ 2147483646 w 202"/>
                <a:gd name="T19" fmla="*/ 2147483646 h 190"/>
                <a:gd name="T20" fmla="*/ 2147483646 w 202"/>
                <a:gd name="T21" fmla="*/ 2147483646 h 1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2" h="190">
                  <a:moveTo>
                    <a:pt x="193" y="118"/>
                  </a:moveTo>
                  <a:cubicBezTo>
                    <a:pt x="117" y="182"/>
                    <a:pt x="117" y="182"/>
                    <a:pt x="117" y="182"/>
                  </a:cubicBezTo>
                  <a:cubicBezTo>
                    <a:pt x="108" y="190"/>
                    <a:pt x="94" y="190"/>
                    <a:pt x="85" y="182"/>
                  </a:cubicBezTo>
                  <a:cubicBezTo>
                    <a:pt x="9" y="118"/>
                    <a:pt x="9" y="118"/>
                    <a:pt x="9" y="118"/>
                  </a:cubicBezTo>
                  <a:cubicBezTo>
                    <a:pt x="3" y="113"/>
                    <a:pt x="0" y="106"/>
                    <a:pt x="0" y="99"/>
                  </a:cubicBezTo>
                  <a:cubicBezTo>
                    <a:pt x="0" y="25"/>
                    <a:pt x="0" y="25"/>
                    <a:pt x="0" y="25"/>
                  </a:cubicBezTo>
                  <a:cubicBezTo>
                    <a:pt x="0" y="11"/>
                    <a:pt x="11" y="0"/>
                    <a:pt x="25" y="0"/>
                  </a:cubicBezTo>
                  <a:cubicBezTo>
                    <a:pt x="178" y="0"/>
                    <a:pt x="178" y="0"/>
                    <a:pt x="178" y="0"/>
                  </a:cubicBezTo>
                  <a:cubicBezTo>
                    <a:pt x="191" y="0"/>
                    <a:pt x="202" y="11"/>
                    <a:pt x="202" y="25"/>
                  </a:cubicBezTo>
                  <a:cubicBezTo>
                    <a:pt x="202" y="99"/>
                    <a:pt x="202" y="99"/>
                    <a:pt x="202" y="99"/>
                  </a:cubicBezTo>
                  <a:cubicBezTo>
                    <a:pt x="202" y="106"/>
                    <a:pt x="199" y="113"/>
                    <a:pt x="193" y="11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247" name="Rectangle 40">
              <a:extLst>
                <a:ext uri="{FF2B5EF4-FFF2-40B4-BE49-F238E27FC236}">
                  <a16:creationId xmlns:a16="http://schemas.microsoft.com/office/drawing/2014/main" id="{97A20036-EA63-4A65-A9CF-CCE8057B9DF6}"/>
                </a:ext>
              </a:extLst>
            </p:cNvPr>
            <p:cNvSpPr>
              <a:spLocks noChangeArrowheads="1"/>
            </p:cNvSpPr>
            <p:nvPr/>
          </p:nvSpPr>
          <p:spPr bwMode="auto">
            <a:xfrm>
              <a:off x="4937125" y="2149475"/>
              <a:ext cx="2289175" cy="1214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0256" name="TextBox 115">
              <a:extLst>
                <a:ext uri="{FF2B5EF4-FFF2-40B4-BE49-F238E27FC236}">
                  <a16:creationId xmlns:a16="http://schemas.microsoft.com/office/drawing/2014/main" id="{52351A0C-BFED-4FE5-9836-170CC81169AC}"/>
                </a:ext>
              </a:extLst>
            </p:cNvPr>
            <p:cNvSpPr txBox="1">
              <a:spLocks noChangeArrowheads="1"/>
            </p:cNvSpPr>
            <p:nvPr/>
          </p:nvSpPr>
          <p:spPr bwMode="auto">
            <a:xfrm>
              <a:off x="4927600" y="2224088"/>
              <a:ext cx="228917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400" b="1" i="1">
                <a:solidFill>
                  <a:srgbClr val="73858E"/>
                </a:solidFill>
                <a:latin typeface="Arial" panose="020B0604020202020204" pitchFamily="34" charset="0"/>
                <a:cs typeface="Arial" panose="020B0604020202020204" pitchFamily="34" charset="0"/>
              </a:endParaRPr>
            </a:p>
          </p:txBody>
        </p:sp>
        <p:sp>
          <p:nvSpPr>
            <p:cNvPr id="10257" name="Rectangle 47">
              <a:extLst>
                <a:ext uri="{FF2B5EF4-FFF2-40B4-BE49-F238E27FC236}">
                  <a16:creationId xmlns:a16="http://schemas.microsoft.com/office/drawing/2014/main" id="{06C7A319-8DDD-456C-A289-F7F68EC2CB40}"/>
                </a:ext>
              </a:extLst>
            </p:cNvPr>
            <p:cNvSpPr>
              <a:spLocks noChangeArrowheads="1"/>
            </p:cNvSpPr>
            <p:nvPr/>
          </p:nvSpPr>
          <p:spPr bwMode="auto">
            <a:xfrm>
              <a:off x="5638800" y="3309938"/>
              <a:ext cx="8572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6000" b="1">
                  <a:solidFill>
                    <a:schemeClr val="bg1"/>
                  </a:solidFill>
                  <a:latin typeface="Arial" panose="020B0604020202020204" pitchFamily="34" charset="0"/>
                </a:rPr>
                <a:t>02</a:t>
              </a:r>
              <a:endParaRPr lang="ru-RU" altLang="ru-RU" sz="2000">
                <a:solidFill>
                  <a:schemeClr val="bg1"/>
                </a:solidFill>
              </a:endParaRPr>
            </a:p>
          </p:txBody>
        </p:sp>
      </p:grpSp>
      <p:grpSp>
        <p:nvGrpSpPr>
          <p:cNvPr id="5" name="Группа 4">
            <a:extLst>
              <a:ext uri="{FF2B5EF4-FFF2-40B4-BE49-F238E27FC236}">
                <a16:creationId xmlns:a16="http://schemas.microsoft.com/office/drawing/2014/main" id="{E29A9A69-764F-40A3-9933-3E808FD285F2}"/>
              </a:ext>
            </a:extLst>
          </p:cNvPr>
          <p:cNvGrpSpPr/>
          <p:nvPr/>
        </p:nvGrpSpPr>
        <p:grpSpPr>
          <a:xfrm>
            <a:off x="7915275" y="1924050"/>
            <a:ext cx="2836863" cy="2681288"/>
            <a:chOff x="7915275" y="1924050"/>
            <a:chExt cx="2836863" cy="2681288"/>
          </a:xfrm>
        </p:grpSpPr>
        <p:sp>
          <p:nvSpPr>
            <p:cNvPr id="10248" name="Freeform 41">
              <a:extLst>
                <a:ext uri="{FF2B5EF4-FFF2-40B4-BE49-F238E27FC236}">
                  <a16:creationId xmlns:a16="http://schemas.microsoft.com/office/drawing/2014/main" id="{6732DC01-344E-41CB-82D6-693A13F193D2}"/>
                </a:ext>
              </a:extLst>
            </p:cNvPr>
            <p:cNvSpPr>
              <a:spLocks/>
            </p:cNvSpPr>
            <p:nvPr/>
          </p:nvSpPr>
          <p:spPr bwMode="auto">
            <a:xfrm>
              <a:off x="7915275" y="1924050"/>
              <a:ext cx="2836863" cy="2681288"/>
            </a:xfrm>
            <a:custGeom>
              <a:avLst/>
              <a:gdLst>
                <a:gd name="T0" fmla="*/ 2147483646 w 202"/>
                <a:gd name="T1" fmla="*/ 2147483646 h 190"/>
                <a:gd name="T2" fmla="*/ 2147483646 w 202"/>
                <a:gd name="T3" fmla="*/ 2147483646 h 190"/>
                <a:gd name="T4" fmla="*/ 2147483646 w 202"/>
                <a:gd name="T5" fmla="*/ 2147483646 h 190"/>
                <a:gd name="T6" fmla="*/ 1775075737 w 202"/>
                <a:gd name="T7" fmla="*/ 2147483646 h 190"/>
                <a:gd name="T8" fmla="*/ 0 w 202"/>
                <a:gd name="T9" fmla="*/ 2147483646 h 190"/>
                <a:gd name="T10" fmla="*/ 0 w 202"/>
                <a:gd name="T11" fmla="*/ 2147483646 h 190"/>
                <a:gd name="T12" fmla="*/ 2147483646 w 202"/>
                <a:gd name="T13" fmla="*/ 0 h 190"/>
                <a:gd name="T14" fmla="*/ 2147483646 w 202"/>
                <a:gd name="T15" fmla="*/ 0 h 190"/>
                <a:gd name="T16" fmla="*/ 2147483646 w 202"/>
                <a:gd name="T17" fmla="*/ 2147483646 h 190"/>
                <a:gd name="T18" fmla="*/ 2147483646 w 202"/>
                <a:gd name="T19" fmla="*/ 2147483646 h 190"/>
                <a:gd name="T20" fmla="*/ 2147483646 w 202"/>
                <a:gd name="T21" fmla="*/ 2147483646 h 1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2" h="190">
                  <a:moveTo>
                    <a:pt x="193" y="118"/>
                  </a:moveTo>
                  <a:cubicBezTo>
                    <a:pt x="117" y="182"/>
                    <a:pt x="117" y="182"/>
                    <a:pt x="117" y="182"/>
                  </a:cubicBezTo>
                  <a:cubicBezTo>
                    <a:pt x="108" y="190"/>
                    <a:pt x="95" y="190"/>
                    <a:pt x="85" y="182"/>
                  </a:cubicBezTo>
                  <a:cubicBezTo>
                    <a:pt x="9" y="118"/>
                    <a:pt x="9" y="118"/>
                    <a:pt x="9" y="118"/>
                  </a:cubicBezTo>
                  <a:cubicBezTo>
                    <a:pt x="3" y="113"/>
                    <a:pt x="0" y="106"/>
                    <a:pt x="0" y="99"/>
                  </a:cubicBezTo>
                  <a:cubicBezTo>
                    <a:pt x="0" y="25"/>
                    <a:pt x="0" y="25"/>
                    <a:pt x="0" y="25"/>
                  </a:cubicBezTo>
                  <a:cubicBezTo>
                    <a:pt x="0" y="11"/>
                    <a:pt x="11" y="0"/>
                    <a:pt x="25" y="0"/>
                  </a:cubicBezTo>
                  <a:cubicBezTo>
                    <a:pt x="178" y="0"/>
                    <a:pt x="178" y="0"/>
                    <a:pt x="178" y="0"/>
                  </a:cubicBezTo>
                  <a:cubicBezTo>
                    <a:pt x="191" y="0"/>
                    <a:pt x="202" y="11"/>
                    <a:pt x="202" y="25"/>
                  </a:cubicBezTo>
                  <a:cubicBezTo>
                    <a:pt x="202" y="99"/>
                    <a:pt x="202" y="99"/>
                    <a:pt x="202" y="99"/>
                  </a:cubicBezTo>
                  <a:cubicBezTo>
                    <a:pt x="202" y="106"/>
                    <a:pt x="199" y="113"/>
                    <a:pt x="193" y="11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249" name="Rectangle 42">
              <a:extLst>
                <a:ext uri="{FF2B5EF4-FFF2-40B4-BE49-F238E27FC236}">
                  <a16:creationId xmlns:a16="http://schemas.microsoft.com/office/drawing/2014/main" id="{60826C1C-B1D9-487F-9A9A-171DBC51A922}"/>
                </a:ext>
              </a:extLst>
            </p:cNvPr>
            <p:cNvSpPr>
              <a:spLocks noChangeArrowheads="1"/>
            </p:cNvSpPr>
            <p:nvPr/>
          </p:nvSpPr>
          <p:spPr bwMode="auto">
            <a:xfrm>
              <a:off x="8167688" y="2149475"/>
              <a:ext cx="2289175" cy="1214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0258" name="TextBox 115">
              <a:extLst>
                <a:ext uri="{FF2B5EF4-FFF2-40B4-BE49-F238E27FC236}">
                  <a16:creationId xmlns:a16="http://schemas.microsoft.com/office/drawing/2014/main" id="{F0101BB7-6485-415B-8105-658F105BCD02}"/>
                </a:ext>
              </a:extLst>
            </p:cNvPr>
            <p:cNvSpPr txBox="1">
              <a:spLocks noChangeArrowheads="1"/>
            </p:cNvSpPr>
            <p:nvPr/>
          </p:nvSpPr>
          <p:spPr bwMode="auto">
            <a:xfrm>
              <a:off x="8166100" y="2224088"/>
              <a:ext cx="228917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400" b="1" i="1">
                <a:solidFill>
                  <a:srgbClr val="73858E"/>
                </a:solidFill>
                <a:latin typeface="Arial" panose="020B0604020202020204" pitchFamily="34" charset="0"/>
                <a:cs typeface="Arial" panose="020B0604020202020204" pitchFamily="34" charset="0"/>
              </a:endParaRPr>
            </a:p>
          </p:txBody>
        </p:sp>
        <p:sp>
          <p:nvSpPr>
            <p:cNvPr id="10259" name="Rectangle 47">
              <a:extLst>
                <a:ext uri="{FF2B5EF4-FFF2-40B4-BE49-F238E27FC236}">
                  <a16:creationId xmlns:a16="http://schemas.microsoft.com/office/drawing/2014/main" id="{7C86D30D-D0FA-4629-8008-F2DE50837C6C}"/>
                </a:ext>
              </a:extLst>
            </p:cNvPr>
            <p:cNvSpPr>
              <a:spLocks noChangeArrowheads="1"/>
            </p:cNvSpPr>
            <p:nvPr/>
          </p:nvSpPr>
          <p:spPr bwMode="auto">
            <a:xfrm>
              <a:off x="8877300" y="3309938"/>
              <a:ext cx="85566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6000" b="1">
                  <a:solidFill>
                    <a:schemeClr val="bg1"/>
                  </a:solidFill>
                  <a:latin typeface="Arial" panose="020B0604020202020204" pitchFamily="34" charset="0"/>
                </a:rPr>
                <a:t>03</a:t>
              </a:r>
              <a:endParaRPr lang="ru-RU" altLang="ru-RU" sz="2000">
                <a:solidFill>
                  <a:schemeClr val="bg1"/>
                </a:solidFill>
              </a:endParaRPr>
            </a:p>
          </p:txBody>
        </p:sp>
      </p:grpSp>
      <p:grpSp>
        <p:nvGrpSpPr>
          <p:cNvPr id="3" name="Группа 2">
            <a:extLst>
              <a:ext uri="{FF2B5EF4-FFF2-40B4-BE49-F238E27FC236}">
                <a16:creationId xmlns:a16="http://schemas.microsoft.com/office/drawing/2014/main" id="{F2D50D71-6DDC-4D24-B6C6-A50A7A50DEE8}"/>
              </a:ext>
            </a:extLst>
          </p:cNvPr>
          <p:cNvGrpSpPr/>
          <p:nvPr/>
        </p:nvGrpSpPr>
        <p:grpSpPr>
          <a:xfrm>
            <a:off x="3041650" y="3871913"/>
            <a:ext cx="2836863" cy="2667000"/>
            <a:chOff x="3041650" y="3871913"/>
            <a:chExt cx="2836863" cy="2667000"/>
          </a:xfrm>
        </p:grpSpPr>
        <p:sp>
          <p:nvSpPr>
            <p:cNvPr id="10252" name="Freeform 45">
              <a:extLst>
                <a:ext uri="{FF2B5EF4-FFF2-40B4-BE49-F238E27FC236}">
                  <a16:creationId xmlns:a16="http://schemas.microsoft.com/office/drawing/2014/main" id="{6C3F3E27-5E59-4835-BA9A-C8D3717AE545}"/>
                </a:ext>
              </a:extLst>
            </p:cNvPr>
            <p:cNvSpPr>
              <a:spLocks/>
            </p:cNvSpPr>
            <p:nvPr/>
          </p:nvSpPr>
          <p:spPr bwMode="auto">
            <a:xfrm>
              <a:off x="3041650" y="3871913"/>
              <a:ext cx="2836863" cy="2667000"/>
            </a:xfrm>
            <a:custGeom>
              <a:avLst/>
              <a:gdLst>
                <a:gd name="T0" fmla="*/ 1775075737 w 202"/>
                <a:gd name="T1" fmla="*/ 2147483646 h 189"/>
                <a:gd name="T2" fmla="*/ 2147483646 w 202"/>
                <a:gd name="T3" fmla="*/ 1592989222 h 189"/>
                <a:gd name="T4" fmla="*/ 2147483646 w 202"/>
                <a:gd name="T5" fmla="*/ 1592989222 h 189"/>
                <a:gd name="T6" fmla="*/ 2147483646 w 202"/>
                <a:gd name="T7" fmla="*/ 2147483646 h 189"/>
                <a:gd name="T8" fmla="*/ 2147483646 w 202"/>
                <a:gd name="T9" fmla="*/ 2147483646 h 189"/>
                <a:gd name="T10" fmla="*/ 2147483646 w 202"/>
                <a:gd name="T11" fmla="*/ 2147483646 h 189"/>
                <a:gd name="T12" fmla="*/ 2147483646 w 202"/>
                <a:gd name="T13" fmla="*/ 2147483646 h 189"/>
                <a:gd name="T14" fmla="*/ 2147483646 w 202"/>
                <a:gd name="T15" fmla="*/ 2147483646 h 189"/>
                <a:gd name="T16" fmla="*/ 0 w 202"/>
                <a:gd name="T17" fmla="*/ 2147483646 h 189"/>
                <a:gd name="T18" fmla="*/ 0 w 202"/>
                <a:gd name="T19" fmla="*/ 2147483646 h 189"/>
                <a:gd name="T20" fmla="*/ 1775075737 w 202"/>
                <a:gd name="T21" fmla="*/ 2147483646 h 1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2" h="189">
                  <a:moveTo>
                    <a:pt x="9" y="72"/>
                  </a:moveTo>
                  <a:cubicBezTo>
                    <a:pt x="86" y="8"/>
                    <a:pt x="86" y="8"/>
                    <a:pt x="86" y="8"/>
                  </a:cubicBezTo>
                  <a:cubicBezTo>
                    <a:pt x="95" y="0"/>
                    <a:pt x="108" y="0"/>
                    <a:pt x="117" y="8"/>
                  </a:cubicBezTo>
                  <a:cubicBezTo>
                    <a:pt x="194" y="72"/>
                    <a:pt x="194" y="72"/>
                    <a:pt x="194" y="72"/>
                  </a:cubicBezTo>
                  <a:cubicBezTo>
                    <a:pt x="199" y="77"/>
                    <a:pt x="202" y="84"/>
                    <a:pt x="202" y="91"/>
                  </a:cubicBezTo>
                  <a:cubicBezTo>
                    <a:pt x="202" y="165"/>
                    <a:pt x="202" y="165"/>
                    <a:pt x="202" y="165"/>
                  </a:cubicBezTo>
                  <a:cubicBezTo>
                    <a:pt x="202" y="178"/>
                    <a:pt x="191" y="189"/>
                    <a:pt x="178" y="189"/>
                  </a:cubicBezTo>
                  <a:cubicBezTo>
                    <a:pt x="25" y="189"/>
                    <a:pt x="25" y="189"/>
                    <a:pt x="25" y="189"/>
                  </a:cubicBezTo>
                  <a:cubicBezTo>
                    <a:pt x="11" y="189"/>
                    <a:pt x="0" y="178"/>
                    <a:pt x="0" y="165"/>
                  </a:cubicBezTo>
                  <a:cubicBezTo>
                    <a:pt x="0" y="91"/>
                    <a:pt x="0" y="91"/>
                    <a:pt x="0" y="91"/>
                  </a:cubicBezTo>
                  <a:cubicBezTo>
                    <a:pt x="0" y="84"/>
                    <a:pt x="4" y="77"/>
                    <a:pt x="9" y="7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253" name="Rectangle 46">
              <a:extLst>
                <a:ext uri="{FF2B5EF4-FFF2-40B4-BE49-F238E27FC236}">
                  <a16:creationId xmlns:a16="http://schemas.microsoft.com/office/drawing/2014/main" id="{63172D88-D1A5-452F-BAD8-D05559FD1ED5}"/>
                </a:ext>
              </a:extLst>
            </p:cNvPr>
            <p:cNvSpPr>
              <a:spLocks noChangeArrowheads="1"/>
            </p:cNvSpPr>
            <p:nvPr/>
          </p:nvSpPr>
          <p:spPr bwMode="auto">
            <a:xfrm>
              <a:off x="3349625" y="5099050"/>
              <a:ext cx="2276475" cy="1227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0260" name="TextBox 115">
              <a:extLst>
                <a:ext uri="{FF2B5EF4-FFF2-40B4-BE49-F238E27FC236}">
                  <a16:creationId xmlns:a16="http://schemas.microsoft.com/office/drawing/2014/main" id="{D56D48B5-B83E-4EA2-B53F-618E90147339}"/>
                </a:ext>
              </a:extLst>
            </p:cNvPr>
            <p:cNvSpPr txBox="1">
              <a:spLocks noChangeArrowheads="1"/>
            </p:cNvSpPr>
            <p:nvPr/>
          </p:nvSpPr>
          <p:spPr bwMode="auto">
            <a:xfrm>
              <a:off x="3330575" y="5175250"/>
              <a:ext cx="22891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400" b="1" i="1">
                <a:solidFill>
                  <a:srgbClr val="73858E"/>
                </a:solidFill>
                <a:latin typeface="Arial" panose="020B0604020202020204" pitchFamily="34" charset="0"/>
                <a:cs typeface="Arial" panose="020B0604020202020204" pitchFamily="34" charset="0"/>
              </a:endParaRPr>
            </a:p>
          </p:txBody>
        </p:sp>
        <p:sp>
          <p:nvSpPr>
            <p:cNvPr id="10261" name="Rectangle 47">
              <a:extLst>
                <a:ext uri="{FF2B5EF4-FFF2-40B4-BE49-F238E27FC236}">
                  <a16:creationId xmlns:a16="http://schemas.microsoft.com/office/drawing/2014/main" id="{3BB71E80-5D8E-4F6E-B165-3D2D1DA8CC36}"/>
                </a:ext>
              </a:extLst>
            </p:cNvPr>
            <p:cNvSpPr>
              <a:spLocks noChangeArrowheads="1"/>
            </p:cNvSpPr>
            <p:nvPr/>
          </p:nvSpPr>
          <p:spPr bwMode="auto">
            <a:xfrm>
              <a:off x="4041775" y="4148138"/>
              <a:ext cx="857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6000" b="1">
                  <a:solidFill>
                    <a:schemeClr val="bg1"/>
                  </a:solidFill>
                  <a:latin typeface="Arial" panose="020B0604020202020204" pitchFamily="34" charset="0"/>
                </a:rPr>
                <a:t>0</a:t>
              </a:r>
              <a:r>
                <a:rPr lang="ru-RU" altLang="ru-RU" sz="6000" b="1">
                  <a:solidFill>
                    <a:schemeClr val="bg1"/>
                  </a:solidFill>
                  <a:latin typeface="Arial" panose="020B0604020202020204" pitchFamily="34" charset="0"/>
                </a:rPr>
                <a:t>4</a:t>
              </a:r>
              <a:endParaRPr lang="ru-RU" altLang="ru-RU" sz="2000">
                <a:solidFill>
                  <a:schemeClr val="bg1"/>
                </a:solidFill>
              </a:endParaRPr>
            </a:p>
          </p:txBody>
        </p:sp>
      </p:grpSp>
      <p:grpSp>
        <p:nvGrpSpPr>
          <p:cNvPr id="4" name="Группа 3">
            <a:extLst>
              <a:ext uri="{FF2B5EF4-FFF2-40B4-BE49-F238E27FC236}">
                <a16:creationId xmlns:a16="http://schemas.microsoft.com/office/drawing/2014/main" id="{1D2C0CA5-DDF9-48B2-BA3E-620B12DCF877}"/>
              </a:ext>
            </a:extLst>
          </p:cNvPr>
          <p:cNvGrpSpPr/>
          <p:nvPr/>
        </p:nvGrpSpPr>
        <p:grpSpPr>
          <a:xfrm>
            <a:off x="6272213" y="3871913"/>
            <a:ext cx="2836862" cy="2667000"/>
            <a:chOff x="6272213" y="3871913"/>
            <a:chExt cx="2836862" cy="2667000"/>
          </a:xfrm>
        </p:grpSpPr>
        <p:sp>
          <p:nvSpPr>
            <p:cNvPr id="10250" name="Freeform 43">
              <a:extLst>
                <a:ext uri="{FF2B5EF4-FFF2-40B4-BE49-F238E27FC236}">
                  <a16:creationId xmlns:a16="http://schemas.microsoft.com/office/drawing/2014/main" id="{A0DA49D9-AA56-44C9-83F8-EFB5E04CA4D3}"/>
                </a:ext>
              </a:extLst>
            </p:cNvPr>
            <p:cNvSpPr>
              <a:spLocks/>
            </p:cNvSpPr>
            <p:nvPr/>
          </p:nvSpPr>
          <p:spPr bwMode="auto">
            <a:xfrm>
              <a:off x="6272213" y="3871913"/>
              <a:ext cx="2836862" cy="2667000"/>
            </a:xfrm>
            <a:custGeom>
              <a:avLst/>
              <a:gdLst>
                <a:gd name="T0" fmla="*/ 1775075111 w 202"/>
                <a:gd name="T1" fmla="*/ 2147483646 h 189"/>
                <a:gd name="T2" fmla="*/ 2147483646 w 202"/>
                <a:gd name="T3" fmla="*/ 1592989222 h 189"/>
                <a:gd name="T4" fmla="*/ 2147483646 w 202"/>
                <a:gd name="T5" fmla="*/ 1592989222 h 189"/>
                <a:gd name="T6" fmla="*/ 2147483646 w 202"/>
                <a:gd name="T7" fmla="*/ 2147483646 h 189"/>
                <a:gd name="T8" fmla="*/ 2147483646 w 202"/>
                <a:gd name="T9" fmla="*/ 2147483646 h 189"/>
                <a:gd name="T10" fmla="*/ 2147483646 w 202"/>
                <a:gd name="T11" fmla="*/ 2147483646 h 189"/>
                <a:gd name="T12" fmla="*/ 2147483646 w 202"/>
                <a:gd name="T13" fmla="*/ 2147483646 h 189"/>
                <a:gd name="T14" fmla="*/ 2147483646 w 202"/>
                <a:gd name="T15" fmla="*/ 2147483646 h 189"/>
                <a:gd name="T16" fmla="*/ 0 w 202"/>
                <a:gd name="T17" fmla="*/ 2147483646 h 189"/>
                <a:gd name="T18" fmla="*/ 0 w 202"/>
                <a:gd name="T19" fmla="*/ 2147483646 h 189"/>
                <a:gd name="T20" fmla="*/ 1775075111 w 202"/>
                <a:gd name="T21" fmla="*/ 2147483646 h 1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2" h="189">
                  <a:moveTo>
                    <a:pt x="9" y="72"/>
                  </a:moveTo>
                  <a:cubicBezTo>
                    <a:pt x="86" y="8"/>
                    <a:pt x="86" y="8"/>
                    <a:pt x="86" y="8"/>
                  </a:cubicBezTo>
                  <a:cubicBezTo>
                    <a:pt x="95" y="0"/>
                    <a:pt x="108" y="0"/>
                    <a:pt x="117" y="8"/>
                  </a:cubicBezTo>
                  <a:cubicBezTo>
                    <a:pt x="194" y="72"/>
                    <a:pt x="194" y="72"/>
                    <a:pt x="194" y="72"/>
                  </a:cubicBezTo>
                  <a:cubicBezTo>
                    <a:pt x="199" y="77"/>
                    <a:pt x="202" y="84"/>
                    <a:pt x="202" y="91"/>
                  </a:cubicBezTo>
                  <a:cubicBezTo>
                    <a:pt x="202" y="165"/>
                    <a:pt x="202" y="165"/>
                    <a:pt x="202" y="165"/>
                  </a:cubicBezTo>
                  <a:cubicBezTo>
                    <a:pt x="202" y="178"/>
                    <a:pt x="191" y="189"/>
                    <a:pt x="178" y="189"/>
                  </a:cubicBezTo>
                  <a:cubicBezTo>
                    <a:pt x="25" y="189"/>
                    <a:pt x="25" y="189"/>
                    <a:pt x="25" y="189"/>
                  </a:cubicBezTo>
                  <a:cubicBezTo>
                    <a:pt x="11" y="189"/>
                    <a:pt x="0" y="178"/>
                    <a:pt x="0" y="165"/>
                  </a:cubicBezTo>
                  <a:cubicBezTo>
                    <a:pt x="0" y="91"/>
                    <a:pt x="0" y="91"/>
                    <a:pt x="0" y="91"/>
                  </a:cubicBezTo>
                  <a:cubicBezTo>
                    <a:pt x="0" y="84"/>
                    <a:pt x="4" y="77"/>
                    <a:pt x="9" y="7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251" name="Rectangle 44">
              <a:extLst>
                <a:ext uri="{FF2B5EF4-FFF2-40B4-BE49-F238E27FC236}">
                  <a16:creationId xmlns:a16="http://schemas.microsoft.com/office/drawing/2014/main" id="{DE0B616C-9389-4FE9-B9A1-D666FD29D3AF}"/>
                </a:ext>
              </a:extLst>
            </p:cNvPr>
            <p:cNvSpPr>
              <a:spLocks noChangeArrowheads="1"/>
            </p:cNvSpPr>
            <p:nvPr/>
          </p:nvSpPr>
          <p:spPr bwMode="auto">
            <a:xfrm>
              <a:off x="6580188" y="5099050"/>
              <a:ext cx="2276475" cy="1227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endParaRPr lang="ru-RU" altLang="ru-RU" sz="1800"/>
            </a:p>
          </p:txBody>
        </p:sp>
        <p:sp>
          <p:nvSpPr>
            <p:cNvPr id="10262" name="TextBox 115">
              <a:extLst>
                <a:ext uri="{FF2B5EF4-FFF2-40B4-BE49-F238E27FC236}">
                  <a16:creationId xmlns:a16="http://schemas.microsoft.com/office/drawing/2014/main" id="{1E9ACF22-A85F-49A3-BA1D-54B7C23BC2A0}"/>
                </a:ext>
              </a:extLst>
            </p:cNvPr>
            <p:cNvSpPr txBox="1">
              <a:spLocks noChangeArrowheads="1"/>
            </p:cNvSpPr>
            <p:nvPr/>
          </p:nvSpPr>
          <p:spPr bwMode="auto">
            <a:xfrm>
              <a:off x="6553200" y="5175250"/>
              <a:ext cx="22891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ru-RU" sz="1600" b="1" i="1">
                  <a:solidFill>
                    <a:srgbClr val="73858E"/>
                  </a:solidFill>
                  <a:latin typeface="Arial" panose="020B0604020202020204" pitchFamily="34" charset="0"/>
                  <a:cs typeface="Arial" panose="020B0604020202020204" pitchFamily="34" charset="0"/>
                </a:rPr>
                <a:t>Lorem ipsum dolor sit amet, consectetur adipiscing elit, sed do eiusmod tempor</a:t>
              </a:r>
              <a:endParaRPr lang="ru-RU" altLang="ru-RU" sz="1400" b="1" i="1">
                <a:solidFill>
                  <a:srgbClr val="73858E"/>
                </a:solidFill>
                <a:latin typeface="Arial" panose="020B0604020202020204" pitchFamily="34" charset="0"/>
                <a:cs typeface="Arial" panose="020B0604020202020204" pitchFamily="34" charset="0"/>
              </a:endParaRPr>
            </a:p>
          </p:txBody>
        </p:sp>
        <p:sp>
          <p:nvSpPr>
            <p:cNvPr id="10263" name="Rectangle 47">
              <a:extLst>
                <a:ext uri="{FF2B5EF4-FFF2-40B4-BE49-F238E27FC236}">
                  <a16:creationId xmlns:a16="http://schemas.microsoft.com/office/drawing/2014/main" id="{EF5CC78B-BCA9-43F6-B021-3CF7AADDCAA7}"/>
                </a:ext>
              </a:extLst>
            </p:cNvPr>
            <p:cNvSpPr>
              <a:spLocks noChangeArrowheads="1"/>
            </p:cNvSpPr>
            <p:nvPr/>
          </p:nvSpPr>
          <p:spPr bwMode="auto">
            <a:xfrm>
              <a:off x="7264400" y="4148138"/>
              <a:ext cx="857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ru-RU" sz="6000" b="1">
                  <a:solidFill>
                    <a:schemeClr val="bg1"/>
                  </a:solidFill>
                  <a:latin typeface="Arial" panose="020B0604020202020204" pitchFamily="34" charset="0"/>
                </a:rPr>
                <a:t>0</a:t>
              </a:r>
              <a:r>
                <a:rPr lang="ru-RU" altLang="ru-RU" sz="6000" b="1">
                  <a:solidFill>
                    <a:schemeClr val="bg1"/>
                  </a:solidFill>
                  <a:latin typeface="Arial" panose="020B0604020202020204" pitchFamily="34" charset="0"/>
                </a:rPr>
                <a:t>5</a:t>
              </a:r>
              <a:endParaRPr lang="ru-RU" altLang="ru-RU" sz="200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0243"/>
                                        </p:tgtEl>
                                        <p:attrNameLst>
                                          <p:attrName>style.visibility</p:attrName>
                                        </p:attrNameLst>
                                      </p:cBhvr>
                                      <p:to>
                                        <p:strVal val="visible"/>
                                      </p:to>
                                    </p:set>
                                    <p:anim calcmode="lin" valueType="num">
                                      <p:cBhvr additive="base">
                                        <p:cTn id="11" dur="500" fill="hold"/>
                                        <p:tgtEl>
                                          <p:spTgt spid="10243"/>
                                        </p:tgtEl>
                                        <p:attrNameLst>
                                          <p:attrName>ppt_x</p:attrName>
                                        </p:attrNameLst>
                                      </p:cBhvr>
                                      <p:tavLst>
                                        <p:tav tm="0">
                                          <p:val>
                                            <p:strVal val="#ppt_x"/>
                                          </p:val>
                                        </p:tav>
                                        <p:tav tm="100000">
                                          <p:val>
                                            <p:strVal val="#ppt_x"/>
                                          </p:val>
                                        </p:tav>
                                      </p:tavLst>
                                    </p:anim>
                                    <p:anim calcmode="lin" valueType="num">
                                      <p:cBhvr additive="base">
                                        <p:cTn id="12" dur="500" fill="hold"/>
                                        <p:tgtEl>
                                          <p:spTgt spid="10243"/>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1" fill="hold" nodeType="withEffect">
                                  <p:stCondLst>
                                    <p:cond delay="5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75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p:bldLst>
  </p:timing>
</p:sld>
</file>

<file path=ppt/theme/theme1.xml><?xml version="1.0" encoding="utf-8"?>
<a:theme xmlns:a="http://schemas.openxmlformats.org/drawingml/2006/main" name="Тема Office">
  <a:themeElements>
    <a:clrScheme name="основная_3">
      <a:dk1>
        <a:sysClr val="windowText" lastClr="000000"/>
      </a:dk1>
      <a:lt1>
        <a:sysClr val="window" lastClr="FFFFFF"/>
      </a:lt1>
      <a:dk2>
        <a:srgbClr val="44546A"/>
      </a:dk2>
      <a:lt2>
        <a:srgbClr val="E7E6E6"/>
      </a:lt2>
      <a:accent1>
        <a:srgbClr val="FF6692"/>
      </a:accent1>
      <a:accent2>
        <a:srgbClr val="FFC800"/>
      </a:accent2>
      <a:accent3>
        <a:srgbClr val="00D3B5"/>
      </a:accent3>
      <a:accent4>
        <a:srgbClr val="00D6E4"/>
      </a:accent4>
      <a:accent5>
        <a:srgbClr val="CA65F6"/>
      </a:accent5>
      <a:accent6>
        <a:srgbClr val="FF952E"/>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19207</TotalTime>
  <Words>4988</Words>
  <Application>Microsoft Office PowerPoint</Application>
  <PresentationFormat>Широкоэкранный</PresentationFormat>
  <Paragraphs>587</Paragraphs>
  <Slides>45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45</vt:i4>
      </vt:variant>
    </vt:vector>
  </HeadingPairs>
  <TitlesOfParts>
    <vt:vector size="49"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kvasick40@gmail.com</dc:creator>
  <cp:lastModifiedBy>Пользователь</cp:lastModifiedBy>
  <cp:revision>1636</cp:revision>
  <dcterms:created xsi:type="dcterms:W3CDTF">2020-11-27T18:14:26Z</dcterms:created>
  <dcterms:modified xsi:type="dcterms:W3CDTF">2021-02-22T18:53:49Z</dcterms:modified>
</cp:coreProperties>
</file>